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5"/>
  </p:notesMasterIdLst>
  <p:sldIdLst>
    <p:sldId id="313" r:id="rId2"/>
    <p:sldId id="257" r:id="rId3"/>
    <p:sldId id="256" r:id="rId4"/>
    <p:sldId id="258" r:id="rId5"/>
    <p:sldId id="261" r:id="rId6"/>
    <p:sldId id="263" r:id="rId7"/>
    <p:sldId id="314" r:id="rId8"/>
    <p:sldId id="269" r:id="rId9"/>
    <p:sldId id="315" r:id="rId10"/>
    <p:sldId id="316" r:id="rId11"/>
    <p:sldId id="326" r:id="rId12"/>
    <p:sldId id="319" r:id="rId13"/>
    <p:sldId id="318" r:id="rId14"/>
    <p:sldId id="317" r:id="rId15"/>
    <p:sldId id="320" r:id="rId16"/>
    <p:sldId id="321" r:id="rId17"/>
    <p:sldId id="322" r:id="rId18"/>
    <p:sldId id="266" r:id="rId19"/>
    <p:sldId id="323" r:id="rId20"/>
    <p:sldId id="324" r:id="rId21"/>
    <p:sldId id="325" r:id="rId22"/>
    <p:sldId id="327" r:id="rId23"/>
    <p:sldId id="32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A78F3F-EA26-42FE-B8FC-FE46A2D34BCB}">
  <a:tblStyle styleId="{53A78F3F-EA26-42FE-B8FC-FE46A2D34B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D32DD-777D-4978-B73D-4D4BFBF9A1EE}" type="doc">
      <dgm:prSet loTypeId="urn:microsoft.com/office/officeart/2005/8/layout/process1" loCatId="process" qsTypeId="urn:microsoft.com/office/officeart/2005/8/quickstyle/simple1" qsCatId="simple" csTypeId="urn:microsoft.com/office/officeart/2005/8/colors/accent0_1" csCatId="mainScheme" phldr="1"/>
      <dgm:spPr/>
    </dgm:pt>
    <dgm:pt modelId="{70BB565D-CE2B-4792-A4E9-A46734381CF1}">
      <dgm:prSet phldrT="[Text]" custT="1"/>
      <dgm:spPr>
        <a:solidFill>
          <a:schemeClr val="tx2"/>
        </a:solidFill>
      </dgm:spPr>
      <dgm:t>
        <a:bodyPr/>
        <a:lstStyle/>
        <a:p>
          <a:pPr>
            <a:lnSpc>
              <a:spcPct val="150000"/>
            </a:lnSpc>
          </a:pPr>
          <a:r>
            <a:rPr lang="vi-VN" sz="2800" b="0" smtClean="0"/>
            <a:t>Giới thiệu </a:t>
          </a:r>
          <a:endParaRPr lang="en-US" sz="2800" b="0" smtClean="0"/>
        </a:p>
        <a:p>
          <a:pPr>
            <a:lnSpc>
              <a:spcPct val="150000"/>
            </a:lnSpc>
          </a:pPr>
          <a:r>
            <a:rPr lang="vi-VN" sz="2800" b="0" smtClean="0"/>
            <a:t>và trao đổi </a:t>
          </a:r>
          <a:endParaRPr lang="en-US" sz="2800" b="0" smtClean="0"/>
        </a:p>
        <a:p>
          <a:pPr>
            <a:lnSpc>
              <a:spcPct val="150000"/>
            </a:lnSpc>
          </a:pPr>
          <a:r>
            <a:rPr lang="vi-VN" sz="2800" b="0" smtClean="0"/>
            <a:t>trong nhóm.</a:t>
          </a:r>
          <a:endParaRPr lang="en-US" sz="2800" b="0"/>
        </a:p>
      </dgm:t>
    </dgm:pt>
    <dgm:pt modelId="{F875DBDA-645C-4025-B99C-585967236878}" type="parTrans" cxnId="{01C04A50-7DC7-4C47-996E-152207A1EA8D}">
      <dgm:prSet/>
      <dgm:spPr/>
      <dgm:t>
        <a:bodyPr/>
        <a:lstStyle/>
        <a:p>
          <a:endParaRPr lang="en-US"/>
        </a:p>
      </dgm:t>
    </dgm:pt>
    <dgm:pt modelId="{B08EF061-21FC-42BB-8B14-7900A1A68FBC}" type="sibTrans" cxnId="{01C04A50-7DC7-4C47-996E-152207A1EA8D}">
      <dgm:prSet/>
      <dgm:spPr>
        <a:solidFill>
          <a:schemeClr val="bg2">
            <a:lumMod val="10000"/>
          </a:schemeClr>
        </a:solidFill>
      </dgm:spPr>
      <dgm:t>
        <a:bodyPr/>
        <a:lstStyle/>
        <a:p>
          <a:endParaRPr lang="en-US"/>
        </a:p>
      </dgm:t>
    </dgm:pt>
    <dgm:pt modelId="{A5CAEA3C-DD51-4935-A156-B9126A3F4B29}">
      <dgm:prSet phldrT="[Text]" custT="1"/>
      <dgm:spPr>
        <a:solidFill>
          <a:schemeClr val="tx2"/>
        </a:solidFill>
      </dgm:spPr>
      <dgm:t>
        <a:bodyPr/>
        <a:lstStyle/>
        <a:p>
          <a:pPr>
            <a:lnSpc>
              <a:spcPct val="150000"/>
            </a:lnSpc>
          </a:pPr>
          <a:r>
            <a:rPr lang="vi-VN" sz="2800" b="0" smtClean="0"/>
            <a:t>Giới thiệu </a:t>
          </a:r>
          <a:endParaRPr lang="en-US" sz="2800" b="0" smtClean="0"/>
        </a:p>
        <a:p>
          <a:pPr>
            <a:lnSpc>
              <a:spcPct val="150000"/>
            </a:lnSpc>
          </a:pPr>
          <a:r>
            <a:rPr lang="vi-VN" sz="2800" b="0" smtClean="0"/>
            <a:t>và trao đổi </a:t>
          </a:r>
          <a:endParaRPr lang="en-US" sz="2800" b="0" smtClean="0"/>
        </a:p>
        <a:p>
          <a:pPr>
            <a:lnSpc>
              <a:spcPct val="150000"/>
            </a:lnSpc>
          </a:pPr>
          <a:r>
            <a:rPr lang="vi-VN" sz="2800" b="0" smtClean="0"/>
            <a:t>trước lớp</a:t>
          </a:r>
          <a:endParaRPr lang="en-US" sz="2800" b="0"/>
        </a:p>
      </dgm:t>
    </dgm:pt>
    <dgm:pt modelId="{9F0010CF-94C5-4E6F-A16F-B1213F37F10C}" type="parTrans" cxnId="{03FD34C3-BC6F-4D37-B612-8B08EB315C13}">
      <dgm:prSet/>
      <dgm:spPr/>
      <dgm:t>
        <a:bodyPr/>
        <a:lstStyle/>
        <a:p>
          <a:endParaRPr lang="en-US"/>
        </a:p>
      </dgm:t>
    </dgm:pt>
    <dgm:pt modelId="{F1B0ED58-FF82-4477-8110-7C34EAAEF778}" type="sibTrans" cxnId="{03FD34C3-BC6F-4D37-B612-8B08EB315C13}">
      <dgm:prSet/>
      <dgm:spPr/>
      <dgm:t>
        <a:bodyPr/>
        <a:lstStyle/>
        <a:p>
          <a:endParaRPr lang="en-US"/>
        </a:p>
      </dgm:t>
    </dgm:pt>
    <dgm:pt modelId="{F34528A3-443C-49C0-ABB8-91023750BA0B}" type="pres">
      <dgm:prSet presAssocID="{7C5D32DD-777D-4978-B73D-4D4BFBF9A1EE}" presName="Name0" presStyleCnt="0">
        <dgm:presLayoutVars>
          <dgm:dir/>
          <dgm:resizeHandles val="exact"/>
        </dgm:presLayoutVars>
      </dgm:prSet>
      <dgm:spPr/>
    </dgm:pt>
    <dgm:pt modelId="{E0738CCC-FE93-475C-BE77-21883A9E7BAC}" type="pres">
      <dgm:prSet presAssocID="{70BB565D-CE2B-4792-A4E9-A46734381CF1}" presName="node" presStyleLbl="node1" presStyleIdx="0" presStyleCnt="2" custScaleX="120651">
        <dgm:presLayoutVars>
          <dgm:bulletEnabled val="1"/>
        </dgm:presLayoutVars>
      </dgm:prSet>
      <dgm:spPr/>
      <dgm:t>
        <a:bodyPr/>
        <a:lstStyle/>
        <a:p>
          <a:endParaRPr lang="en-US"/>
        </a:p>
      </dgm:t>
    </dgm:pt>
    <dgm:pt modelId="{4D9ADCC4-04F6-4683-9406-1BE259D3E08B}" type="pres">
      <dgm:prSet presAssocID="{B08EF061-21FC-42BB-8B14-7900A1A68FBC}" presName="sibTrans" presStyleLbl="sibTrans2D1" presStyleIdx="0" presStyleCnt="1"/>
      <dgm:spPr/>
      <dgm:t>
        <a:bodyPr/>
        <a:lstStyle/>
        <a:p>
          <a:endParaRPr lang="en-US"/>
        </a:p>
      </dgm:t>
    </dgm:pt>
    <dgm:pt modelId="{B4869B79-A6E9-483A-823D-E6B7884F30D3}" type="pres">
      <dgm:prSet presAssocID="{B08EF061-21FC-42BB-8B14-7900A1A68FBC}" presName="connectorText" presStyleLbl="sibTrans2D1" presStyleIdx="0" presStyleCnt="1"/>
      <dgm:spPr/>
      <dgm:t>
        <a:bodyPr/>
        <a:lstStyle/>
        <a:p>
          <a:endParaRPr lang="en-US"/>
        </a:p>
      </dgm:t>
    </dgm:pt>
    <dgm:pt modelId="{CA1C472F-E5E3-4D57-B2F5-C37AED6BA145}" type="pres">
      <dgm:prSet presAssocID="{A5CAEA3C-DD51-4935-A156-B9126A3F4B29}" presName="node" presStyleLbl="node1" presStyleIdx="1" presStyleCnt="2" custScaleX="120651">
        <dgm:presLayoutVars>
          <dgm:bulletEnabled val="1"/>
        </dgm:presLayoutVars>
      </dgm:prSet>
      <dgm:spPr/>
      <dgm:t>
        <a:bodyPr/>
        <a:lstStyle/>
        <a:p>
          <a:endParaRPr lang="en-US"/>
        </a:p>
      </dgm:t>
    </dgm:pt>
  </dgm:ptLst>
  <dgm:cxnLst>
    <dgm:cxn modelId="{BF60B7D0-F4BD-4E3A-BDF6-EDAE28B6C2C8}" type="presOf" srcId="{B08EF061-21FC-42BB-8B14-7900A1A68FBC}" destId="{4D9ADCC4-04F6-4683-9406-1BE259D3E08B}" srcOrd="0" destOrd="0" presId="urn:microsoft.com/office/officeart/2005/8/layout/process1"/>
    <dgm:cxn modelId="{59844BCA-C81C-4F33-82E1-1A1867D02A58}" type="presOf" srcId="{A5CAEA3C-DD51-4935-A156-B9126A3F4B29}" destId="{CA1C472F-E5E3-4D57-B2F5-C37AED6BA145}" srcOrd="0" destOrd="0" presId="urn:microsoft.com/office/officeart/2005/8/layout/process1"/>
    <dgm:cxn modelId="{03FD34C3-BC6F-4D37-B612-8B08EB315C13}" srcId="{7C5D32DD-777D-4978-B73D-4D4BFBF9A1EE}" destId="{A5CAEA3C-DD51-4935-A156-B9126A3F4B29}" srcOrd="1" destOrd="0" parTransId="{9F0010CF-94C5-4E6F-A16F-B1213F37F10C}" sibTransId="{F1B0ED58-FF82-4477-8110-7C34EAAEF778}"/>
    <dgm:cxn modelId="{2ADEAB4E-F48E-4BB4-BEC4-7A2CACE779CF}" type="presOf" srcId="{B08EF061-21FC-42BB-8B14-7900A1A68FBC}" destId="{B4869B79-A6E9-483A-823D-E6B7884F30D3}" srcOrd="1" destOrd="0" presId="urn:microsoft.com/office/officeart/2005/8/layout/process1"/>
    <dgm:cxn modelId="{F8AA3DEC-EDCE-4635-9ECE-839CB08BBF00}" type="presOf" srcId="{7C5D32DD-777D-4978-B73D-4D4BFBF9A1EE}" destId="{F34528A3-443C-49C0-ABB8-91023750BA0B}" srcOrd="0" destOrd="0" presId="urn:microsoft.com/office/officeart/2005/8/layout/process1"/>
    <dgm:cxn modelId="{01C04A50-7DC7-4C47-996E-152207A1EA8D}" srcId="{7C5D32DD-777D-4978-B73D-4D4BFBF9A1EE}" destId="{70BB565D-CE2B-4792-A4E9-A46734381CF1}" srcOrd="0" destOrd="0" parTransId="{F875DBDA-645C-4025-B99C-585967236878}" sibTransId="{B08EF061-21FC-42BB-8B14-7900A1A68FBC}"/>
    <dgm:cxn modelId="{3C9094F2-B244-439C-B03B-D1CD5CFCD79E}" type="presOf" srcId="{70BB565D-CE2B-4792-A4E9-A46734381CF1}" destId="{E0738CCC-FE93-475C-BE77-21883A9E7BAC}" srcOrd="0" destOrd="0" presId="urn:microsoft.com/office/officeart/2005/8/layout/process1"/>
    <dgm:cxn modelId="{6B817C1B-9B17-4B84-8EA7-2D948094BE3A}" type="presParOf" srcId="{F34528A3-443C-49C0-ABB8-91023750BA0B}" destId="{E0738CCC-FE93-475C-BE77-21883A9E7BAC}" srcOrd="0" destOrd="0" presId="urn:microsoft.com/office/officeart/2005/8/layout/process1"/>
    <dgm:cxn modelId="{F611BB5B-42D9-426B-9F62-2D775490020A}" type="presParOf" srcId="{F34528A3-443C-49C0-ABB8-91023750BA0B}" destId="{4D9ADCC4-04F6-4683-9406-1BE259D3E08B}" srcOrd="1" destOrd="0" presId="urn:microsoft.com/office/officeart/2005/8/layout/process1"/>
    <dgm:cxn modelId="{50ACC56D-83AA-4E09-9B4A-F97A85FB8CCD}" type="presParOf" srcId="{4D9ADCC4-04F6-4683-9406-1BE259D3E08B}" destId="{B4869B79-A6E9-483A-823D-E6B7884F30D3}" srcOrd="0" destOrd="0" presId="urn:microsoft.com/office/officeart/2005/8/layout/process1"/>
    <dgm:cxn modelId="{FE373A49-DBBD-4957-929A-670CA6D95BF4}" type="presParOf" srcId="{F34528A3-443C-49C0-ABB8-91023750BA0B}" destId="{CA1C472F-E5E3-4D57-B2F5-C37AED6BA14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38CCC-FE93-475C-BE77-21883A9E7BAC}">
      <dsp:nvSpPr>
        <dsp:cNvPr id="0" name=""/>
        <dsp:cNvSpPr/>
      </dsp:nvSpPr>
      <dsp:spPr>
        <a:xfrm>
          <a:off x="203" y="687022"/>
          <a:ext cx="2937391" cy="2487875"/>
        </a:xfrm>
        <a:prstGeom prst="roundRect">
          <a:avLst>
            <a:gd name="adj" fmla="val 10000"/>
          </a:avLst>
        </a:prstGeom>
        <a:solidFill>
          <a:schemeClr val="tx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0" kern="1200" smtClean="0"/>
            <a:t>Giới thiệu </a:t>
          </a:r>
          <a:endParaRPr lang="en-US" sz="2800" b="0" kern="1200" smtClean="0"/>
        </a:p>
        <a:p>
          <a:pPr lvl="0" algn="ctr" defTabSz="1244600">
            <a:lnSpc>
              <a:spcPct val="150000"/>
            </a:lnSpc>
            <a:spcBef>
              <a:spcPct val="0"/>
            </a:spcBef>
            <a:spcAft>
              <a:spcPct val="35000"/>
            </a:spcAft>
          </a:pPr>
          <a:r>
            <a:rPr lang="vi-VN" sz="2800" b="0" kern="1200" smtClean="0"/>
            <a:t>và trao đổi </a:t>
          </a:r>
          <a:endParaRPr lang="en-US" sz="2800" b="0" kern="1200" smtClean="0"/>
        </a:p>
        <a:p>
          <a:pPr lvl="0" algn="ctr" defTabSz="1244600">
            <a:lnSpc>
              <a:spcPct val="150000"/>
            </a:lnSpc>
            <a:spcBef>
              <a:spcPct val="0"/>
            </a:spcBef>
            <a:spcAft>
              <a:spcPct val="35000"/>
            </a:spcAft>
          </a:pPr>
          <a:r>
            <a:rPr lang="vi-VN" sz="2800" b="0" kern="1200" smtClean="0"/>
            <a:t>trong nhóm.</a:t>
          </a:r>
          <a:endParaRPr lang="en-US" sz="2800" b="0" kern="1200"/>
        </a:p>
      </dsp:txBody>
      <dsp:txXfrm>
        <a:off x="73070" y="759889"/>
        <a:ext cx="2791657" cy="2342141"/>
      </dsp:txXfrm>
    </dsp:sp>
    <dsp:sp modelId="{4D9ADCC4-04F6-4683-9406-1BE259D3E08B}">
      <dsp:nvSpPr>
        <dsp:cNvPr id="0" name=""/>
        <dsp:cNvSpPr/>
      </dsp:nvSpPr>
      <dsp:spPr>
        <a:xfrm>
          <a:off x="3181056" y="1629067"/>
          <a:ext cx="516139" cy="603785"/>
        </a:xfrm>
        <a:prstGeom prst="rightArrow">
          <a:avLst>
            <a:gd name="adj1" fmla="val 60000"/>
            <a:gd name="adj2" fmla="val 50000"/>
          </a:avLst>
        </a:prstGeom>
        <a:solidFill>
          <a:schemeClr val="bg2">
            <a:lumMod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181056" y="1749824"/>
        <a:ext cx="361297" cy="362271"/>
      </dsp:txXfrm>
    </dsp:sp>
    <dsp:sp modelId="{CA1C472F-E5E3-4D57-B2F5-C37AED6BA145}">
      <dsp:nvSpPr>
        <dsp:cNvPr id="0" name=""/>
        <dsp:cNvSpPr/>
      </dsp:nvSpPr>
      <dsp:spPr>
        <a:xfrm>
          <a:off x="3911441" y="687022"/>
          <a:ext cx="2937391" cy="2487875"/>
        </a:xfrm>
        <a:prstGeom prst="roundRect">
          <a:avLst>
            <a:gd name="adj" fmla="val 10000"/>
          </a:avLst>
        </a:prstGeom>
        <a:solidFill>
          <a:schemeClr val="tx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0" kern="1200" smtClean="0"/>
            <a:t>Giới thiệu </a:t>
          </a:r>
          <a:endParaRPr lang="en-US" sz="2800" b="0" kern="1200" smtClean="0"/>
        </a:p>
        <a:p>
          <a:pPr lvl="0" algn="ctr" defTabSz="1244600">
            <a:lnSpc>
              <a:spcPct val="150000"/>
            </a:lnSpc>
            <a:spcBef>
              <a:spcPct val="0"/>
            </a:spcBef>
            <a:spcAft>
              <a:spcPct val="35000"/>
            </a:spcAft>
          </a:pPr>
          <a:r>
            <a:rPr lang="vi-VN" sz="2800" b="0" kern="1200" smtClean="0"/>
            <a:t>và trao đổi </a:t>
          </a:r>
          <a:endParaRPr lang="en-US" sz="2800" b="0" kern="1200" smtClean="0"/>
        </a:p>
        <a:p>
          <a:pPr lvl="0" algn="ctr" defTabSz="1244600">
            <a:lnSpc>
              <a:spcPct val="150000"/>
            </a:lnSpc>
            <a:spcBef>
              <a:spcPct val="0"/>
            </a:spcBef>
            <a:spcAft>
              <a:spcPct val="35000"/>
            </a:spcAft>
          </a:pPr>
          <a:r>
            <a:rPr lang="vi-VN" sz="2800" b="0" kern="1200" smtClean="0"/>
            <a:t>trước lớp</a:t>
          </a:r>
          <a:endParaRPr lang="en-US" sz="2800" b="0" kern="1200"/>
        </a:p>
      </dsp:txBody>
      <dsp:txXfrm>
        <a:off x="3984308" y="759889"/>
        <a:ext cx="2791657" cy="23421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4"/>
        <p:cNvGrpSpPr/>
        <p:nvPr/>
      </p:nvGrpSpPr>
      <p:grpSpPr>
        <a:xfrm>
          <a:off x="0" y="0"/>
          <a:ext cx="0" cy="0"/>
          <a:chOff x="0" y="0"/>
          <a:chExt cx="0" cy="0"/>
        </a:xfrm>
      </p:grpSpPr>
      <p:sp>
        <p:nvSpPr>
          <p:cNvPr id="5855" name="Google Shape;5855;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6" name="Google Shape;5856;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43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4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5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60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5"/>
        <p:cNvGrpSpPr/>
        <p:nvPr/>
      </p:nvGrpSpPr>
      <p:grpSpPr>
        <a:xfrm>
          <a:off x="0" y="0"/>
          <a:ext cx="0" cy="0"/>
          <a:chOff x="0" y="0"/>
          <a:chExt cx="0" cy="0"/>
        </a:xfrm>
      </p:grpSpPr>
      <p:sp>
        <p:nvSpPr>
          <p:cNvPr id="3236" name="Google Shape;3236;gff3a1df26e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7" name="Google Shape;3237;gff3a1df26e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5"/>
        <p:cNvGrpSpPr/>
        <p:nvPr/>
      </p:nvGrpSpPr>
      <p:grpSpPr>
        <a:xfrm>
          <a:off x="0" y="0"/>
          <a:ext cx="0" cy="0"/>
          <a:chOff x="0" y="0"/>
          <a:chExt cx="0" cy="0"/>
        </a:xfrm>
      </p:grpSpPr>
      <p:sp>
        <p:nvSpPr>
          <p:cNvPr id="3236" name="Google Shape;3236;gff3a1df26e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7" name="Google Shape;3237;gff3a1df26e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64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9"/>
        <p:cNvGrpSpPr/>
        <p:nvPr/>
      </p:nvGrpSpPr>
      <p:grpSpPr>
        <a:xfrm>
          <a:off x="0" y="0"/>
          <a:ext cx="0" cy="0"/>
          <a:chOff x="0" y="0"/>
          <a:chExt cx="0" cy="0"/>
        </a:xfrm>
      </p:grpSpPr>
      <p:sp>
        <p:nvSpPr>
          <p:cNvPr id="3630" name="Google Shape;3630;gff3a1df26e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1" name="Google Shape;3631;gff3a1df26e_0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382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5"/>
        <p:cNvGrpSpPr/>
        <p:nvPr/>
      </p:nvGrpSpPr>
      <p:grpSpPr>
        <a:xfrm>
          <a:off x="0" y="0"/>
          <a:ext cx="0" cy="0"/>
          <a:chOff x="0" y="0"/>
          <a:chExt cx="0" cy="0"/>
        </a:xfrm>
      </p:grpSpPr>
      <p:sp>
        <p:nvSpPr>
          <p:cNvPr id="3236" name="Google Shape;3236;gff3a1df26e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7" name="Google Shape;3237;gff3a1df26e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67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4"/>
        <p:cNvGrpSpPr/>
        <p:nvPr/>
      </p:nvGrpSpPr>
      <p:grpSpPr>
        <a:xfrm>
          <a:off x="0" y="0"/>
          <a:ext cx="0" cy="0"/>
          <a:chOff x="0" y="0"/>
          <a:chExt cx="0" cy="0"/>
        </a:xfrm>
      </p:grpSpPr>
      <p:sp>
        <p:nvSpPr>
          <p:cNvPr id="5855" name="Google Shape;5855;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6" name="Google Shape;5856;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24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95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9"/>
        <p:cNvGrpSpPr/>
        <p:nvPr/>
      </p:nvGrpSpPr>
      <p:grpSpPr>
        <a:xfrm>
          <a:off x="0" y="0"/>
          <a:ext cx="0" cy="0"/>
          <a:chOff x="0" y="0"/>
          <a:chExt cx="0" cy="0"/>
        </a:xfrm>
      </p:grpSpPr>
      <p:sp>
        <p:nvSpPr>
          <p:cNvPr id="3630" name="Google Shape;3630;gff3a1df26e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1" name="Google Shape;3631;gff3a1df26e_0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00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159742649f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159742649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59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7" y="3"/>
            <a:ext cx="9143974" cy="5165916"/>
            <a:chOff x="27" y="3"/>
            <a:chExt cx="9143974" cy="5165916"/>
          </a:xfrm>
        </p:grpSpPr>
        <p:sp>
          <p:nvSpPr>
            <p:cNvPr id="10" name="Google Shape;10;p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834528" y="3908514"/>
            <a:ext cx="5436871" cy="1850217"/>
            <a:chOff x="715728" y="1849983"/>
            <a:chExt cx="3985391" cy="1356364"/>
          </a:xfrm>
        </p:grpSpPr>
        <p:sp>
          <p:nvSpPr>
            <p:cNvPr id="13" name="Google Shape;13;p2"/>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05382" y="4113809"/>
            <a:ext cx="6198288" cy="1950610"/>
            <a:chOff x="-1192669" y="1924020"/>
            <a:chExt cx="4543534" cy="1429961"/>
          </a:xfrm>
        </p:grpSpPr>
        <p:sp>
          <p:nvSpPr>
            <p:cNvPr id="37" name="Google Shape;37;p2"/>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txBox="1">
            <a:spLocks noGrp="1"/>
          </p:cNvSpPr>
          <p:nvPr>
            <p:ph type="subTitle" idx="1"/>
          </p:nvPr>
        </p:nvSpPr>
        <p:spPr>
          <a:xfrm rot="-551">
            <a:off x="2700000" y="3487346"/>
            <a:ext cx="3744000" cy="4263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9" name="Google Shape;69;p2"/>
          <p:cNvSpPr txBox="1">
            <a:spLocks noGrp="1"/>
          </p:cNvSpPr>
          <p:nvPr>
            <p:ph type="ctrTitle"/>
          </p:nvPr>
        </p:nvSpPr>
        <p:spPr>
          <a:xfrm>
            <a:off x="1449025" y="540000"/>
            <a:ext cx="6246300" cy="2871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b="1">
                <a:latin typeface="Chau Philomene One"/>
                <a:ea typeface="Chau Philomene One"/>
                <a:cs typeface="Chau Philomene One"/>
                <a:sym typeface="Chau Philomene 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1_1_1_1">
    <p:spTree>
      <p:nvGrpSpPr>
        <p:cNvPr id="1" name="Shape 1557"/>
        <p:cNvGrpSpPr/>
        <p:nvPr/>
      </p:nvGrpSpPr>
      <p:grpSpPr>
        <a:xfrm>
          <a:off x="0" y="0"/>
          <a:ext cx="0" cy="0"/>
          <a:chOff x="0" y="0"/>
          <a:chExt cx="0" cy="0"/>
        </a:xfrm>
      </p:grpSpPr>
      <p:sp>
        <p:nvSpPr>
          <p:cNvPr id="1558" name="Google Shape;1558;p25"/>
          <p:cNvSpPr/>
          <p:nvPr/>
        </p:nvSpPr>
        <p:spPr>
          <a:xfrm>
            <a:off x="-980508" y="3565240"/>
            <a:ext cx="1648362" cy="1010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25"/>
          <p:cNvGrpSpPr/>
          <p:nvPr/>
        </p:nvGrpSpPr>
        <p:grpSpPr>
          <a:xfrm>
            <a:off x="2872774" y="4607503"/>
            <a:ext cx="6521296" cy="2219419"/>
            <a:chOff x="715728" y="1849983"/>
            <a:chExt cx="3985391" cy="1356364"/>
          </a:xfrm>
        </p:grpSpPr>
        <p:sp>
          <p:nvSpPr>
            <p:cNvPr id="1560" name="Google Shape;1560;p2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25"/>
          <p:cNvGrpSpPr/>
          <p:nvPr/>
        </p:nvGrpSpPr>
        <p:grpSpPr>
          <a:xfrm>
            <a:off x="-249936" y="4576251"/>
            <a:ext cx="7434584" cy="2339846"/>
            <a:chOff x="-1192669" y="1924020"/>
            <a:chExt cx="4543534" cy="1429961"/>
          </a:xfrm>
        </p:grpSpPr>
        <p:sp>
          <p:nvSpPr>
            <p:cNvPr id="1584" name="Google Shape;1584;p2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25"/>
          <p:cNvSpPr/>
          <p:nvPr/>
        </p:nvSpPr>
        <p:spPr>
          <a:xfrm>
            <a:off x="8538568" y="1899710"/>
            <a:ext cx="809867" cy="41384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25"/>
          <p:cNvGrpSpPr/>
          <p:nvPr/>
        </p:nvGrpSpPr>
        <p:grpSpPr>
          <a:xfrm>
            <a:off x="139283" y="400628"/>
            <a:ext cx="246464" cy="231319"/>
            <a:chOff x="5946283" y="1650903"/>
            <a:chExt cx="246464" cy="231319"/>
          </a:xfrm>
        </p:grpSpPr>
        <p:sp>
          <p:nvSpPr>
            <p:cNvPr id="1617" name="Google Shape;1617;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25"/>
          <p:cNvGrpSpPr/>
          <p:nvPr/>
        </p:nvGrpSpPr>
        <p:grpSpPr>
          <a:xfrm>
            <a:off x="919558" y="136528"/>
            <a:ext cx="246464" cy="231319"/>
            <a:chOff x="5946283" y="1650903"/>
            <a:chExt cx="246464" cy="231319"/>
          </a:xfrm>
        </p:grpSpPr>
        <p:sp>
          <p:nvSpPr>
            <p:cNvPr id="1620" name="Google Shape;1620;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25"/>
          <p:cNvGrpSpPr/>
          <p:nvPr/>
        </p:nvGrpSpPr>
        <p:grpSpPr>
          <a:xfrm>
            <a:off x="261358" y="965903"/>
            <a:ext cx="246464" cy="231319"/>
            <a:chOff x="5946283" y="1650903"/>
            <a:chExt cx="246464" cy="231319"/>
          </a:xfrm>
        </p:grpSpPr>
        <p:sp>
          <p:nvSpPr>
            <p:cNvPr id="1623" name="Google Shape;1623;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25"/>
          <p:cNvSpPr txBox="1">
            <a:spLocks noGrp="1"/>
          </p:cNvSpPr>
          <p:nvPr>
            <p:ph type="subTitle" idx="1"/>
          </p:nvPr>
        </p:nvSpPr>
        <p:spPr>
          <a:xfrm>
            <a:off x="1129150" y="2197500"/>
            <a:ext cx="3063000" cy="23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25"/>
          <p:cNvSpPr txBox="1">
            <a:spLocks noGrp="1"/>
          </p:cNvSpPr>
          <p:nvPr>
            <p:ph type="subTitle" idx="2"/>
          </p:nvPr>
        </p:nvSpPr>
        <p:spPr>
          <a:xfrm>
            <a:off x="4951825" y="2197500"/>
            <a:ext cx="3063000" cy="23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25"/>
          <p:cNvSpPr txBox="1">
            <a:spLocks noGrp="1"/>
          </p:cNvSpPr>
          <p:nvPr>
            <p:ph type="subTitle" idx="3"/>
          </p:nvPr>
        </p:nvSpPr>
        <p:spPr>
          <a:xfrm>
            <a:off x="49517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8" name="Google Shape;1628;p25"/>
          <p:cNvSpPr txBox="1">
            <a:spLocks noGrp="1"/>
          </p:cNvSpPr>
          <p:nvPr>
            <p:ph type="subTitle" idx="4"/>
          </p:nvPr>
        </p:nvSpPr>
        <p:spPr>
          <a:xfrm>
            <a:off x="1129150" y="1730400"/>
            <a:ext cx="30630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9" name="Google Shape;1629;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56"/>
        <p:cNvGrpSpPr/>
        <p:nvPr/>
      </p:nvGrpSpPr>
      <p:grpSpPr>
        <a:xfrm>
          <a:off x="0" y="0"/>
          <a:ext cx="0" cy="0"/>
          <a:chOff x="0" y="0"/>
          <a:chExt cx="0" cy="0"/>
        </a:xfrm>
      </p:grpSpPr>
      <p:grpSp>
        <p:nvGrpSpPr>
          <p:cNvPr id="2057" name="Google Shape;2057;p32"/>
          <p:cNvGrpSpPr/>
          <p:nvPr/>
        </p:nvGrpSpPr>
        <p:grpSpPr>
          <a:xfrm>
            <a:off x="27" y="3"/>
            <a:ext cx="9143974" cy="5165916"/>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32"/>
          <p:cNvGrpSpPr/>
          <p:nvPr/>
        </p:nvGrpSpPr>
        <p:grpSpPr>
          <a:xfrm>
            <a:off x="1188529" y="1319336"/>
            <a:ext cx="1871470" cy="1096161"/>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32"/>
          <p:cNvGrpSpPr/>
          <p:nvPr/>
        </p:nvGrpSpPr>
        <p:grpSpPr>
          <a:xfrm>
            <a:off x="415508" y="1449103"/>
            <a:ext cx="246464" cy="231319"/>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32"/>
          <p:cNvSpPr/>
          <p:nvPr/>
        </p:nvSpPr>
        <p:spPr>
          <a:xfrm>
            <a:off x="1608312" y="8058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1" name="Google Shape;2071;p32"/>
          <p:cNvGrpSpPr/>
          <p:nvPr/>
        </p:nvGrpSpPr>
        <p:grpSpPr>
          <a:xfrm>
            <a:off x="584208" y="2453919"/>
            <a:ext cx="2078595" cy="2171426"/>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32"/>
          <p:cNvGrpSpPr/>
          <p:nvPr/>
        </p:nvGrpSpPr>
        <p:grpSpPr>
          <a:xfrm>
            <a:off x="3175458" y="4263978"/>
            <a:ext cx="246464" cy="231319"/>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32"/>
          <p:cNvGrpSpPr/>
          <p:nvPr/>
        </p:nvGrpSpPr>
        <p:grpSpPr>
          <a:xfrm>
            <a:off x="851883" y="349128"/>
            <a:ext cx="246464" cy="231319"/>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32"/>
          <p:cNvGrpSpPr/>
          <p:nvPr/>
        </p:nvGrpSpPr>
        <p:grpSpPr>
          <a:xfrm>
            <a:off x="2313658" y="3198553"/>
            <a:ext cx="246464" cy="231319"/>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8" name="Google Shape;2128;p32"/>
          <p:cNvSpPr/>
          <p:nvPr/>
        </p:nvSpPr>
        <p:spPr>
          <a:xfrm>
            <a:off x="8333612" y="2155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MAIN_POINT_2">
    <p:spTree>
      <p:nvGrpSpPr>
        <p:cNvPr id="1" name="Shape 2129"/>
        <p:cNvGrpSpPr/>
        <p:nvPr/>
      </p:nvGrpSpPr>
      <p:grpSpPr>
        <a:xfrm>
          <a:off x="0" y="0"/>
          <a:ext cx="0" cy="0"/>
          <a:chOff x="0" y="0"/>
          <a:chExt cx="0" cy="0"/>
        </a:xfrm>
      </p:grpSpPr>
      <p:grpSp>
        <p:nvGrpSpPr>
          <p:cNvPr id="2130" name="Google Shape;2130;p33"/>
          <p:cNvGrpSpPr/>
          <p:nvPr/>
        </p:nvGrpSpPr>
        <p:grpSpPr>
          <a:xfrm>
            <a:off x="-665677" y="302158"/>
            <a:ext cx="9837915" cy="5411953"/>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3"/>
          <p:cNvGrpSpPr/>
          <p:nvPr/>
        </p:nvGrpSpPr>
        <p:grpSpPr>
          <a:xfrm>
            <a:off x="6551197" y="2836444"/>
            <a:ext cx="1547379" cy="1993328"/>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HEADER_1_2">
    <p:spTree>
      <p:nvGrpSpPr>
        <p:cNvPr id="1" name="Shape 2234"/>
        <p:cNvGrpSpPr/>
        <p:nvPr/>
      </p:nvGrpSpPr>
      <p:grpSpPr>
        <a:xfrm>
          <a:off x="0" y="0"/>
          <a:ext cx="0" cy="0"/>
          <a:chOff x="0" y="0"/>
          <a:chExt cx="0" cy="0"/>
        </a:xfrm>
      </p:grpSpPr>
      <p:grpSp>
        <p:nvGrpSpPr>
          <p:cNvPr id="2235" name="Google Shape;2235;p34"/>
          <p:cNvGrpSpPr/>
          <p:nvPr/>
        </p:nvGrpSpPr>
        <p:grpSpPr>
          <a:xfrm>
            <a:off x="27" y="3"/>
            <a:ext cx="9143974" cy="5165916"/>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34"/>
          <p:cNvGrpSpPr/>
          <p:nvPr/>
        </p:nvGrpSpPr>
        <p:grpSpPr>
          <a:xfrm>
            <a:off x="-198164" y="308678"/>
            <a:ext cx="9487005" cy="5711006"/>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7" name="Google Shape;2307;p34"/>
          <p:cNvGrpSpPr/>
          <p:nvPr/>
        </p:nvGrpSpPr>
        <p:grpSpPr>
          <a:xfrm>
            <a:off x="436428" y="1491268"/>
            <a:ext cx="1501789" cy="2554694"/>
            <a:chOff x="4977317" y="160408"/>
            <a:chExt cx="680682" cy="1157909"/>
          </a:xfrm>
        </p:grpSpPr>
        <p:sp>
          <p:nvSpPr>
            <p:cNvPr id="2308" name="Google Shape;2308;p34"/>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4"/>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4"/>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34"/>
          <p:cNvGrpSpPr/>
          <p:nvPr/>
        </p:nvGrpSpPr>
        <p:grpSpPr>
          <a:xfrm>
            <a:off x="1974994" y="2681027"/>
            <a:ext cx="697687" cy="764538"/>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34"/>
          <p:cNvGrpSpPr/>
          <p:nvPr/>
        </p:nvGrpSpPr>
        <p:grpSpPr>
          <a:xfrm>
            <a:off x="165296" y="3777431"/>
            <a:ext cx="464572" cy="718913"/>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grpSp>
        <p:nvGrpSpPr>
          <p:cNvPr id="71" name="Google Shape;71;p3"/>
          <p:cNvGrpSpPr/>
          <p:nvPr/>
        </p:nvGrpSpPr>
        <p:grpSpPr>
          <a:xfrm>
            <a:off x="27" y="3"/>
            <a:ext cx="9143974" cy="5165916"/>
            <a:chOff x="27" y="3"/>
            <a:chExt cx="9143974" cy="5165916"/>
          </a:xfrm>
        </p:grpSpPr>
        <p:sp>
          <p:nvSpPr>
            <p:cNvPr id="72" name="Google Shape;72;p3"/>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a:off x="5379353" y="3461757"/>
            <a:ext cx="3764636" cy="1175402"/>
            <a:chOff x="2132353" y="3387432"/>
            <a:chExt cx="3764636" cy="1175402"/>
          </a:xfrm>
        </p:grpSpPr>
        <p:sp>
          <p:nvSpPr>
            <p:cNvPr id="75" name="Google Shape;75;p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52" y="3654214"/>
            <a:ext cx="9143881" cy="1489235"/>
            <a:chOff x="626075" y="3657856"/>
            <a:chExt cx="5447326" cy="1489235"/>
          </a:xfrm>
        </p:grpSpPr>
        <p:sp>
          <p:nvSpPr>
            <p:cNvPr id="92" name="Google Shape;92;p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txBox="1">
            <a:spLocks noGrp="1"/>
          </p:cNvSpPr>
          <p:nvPr>
            <p:ph type="title" hasCustomPrompt="1"/>
          </p:nvPr>
        </p:nvSpPr>
        <p:spPr>
          <a:xfrm>
            <a:off x="1367063" y="540000"/>
            <a:ext cx="2213400" cy="198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3"/>
          <p:cNvSpPr txBox="1">
            <a:spLocks noGrp="1"/>
          </p:cNvSpPr>
          <p:nvPr>
            <p:ph type="subTitle" idx="1"/>
          </p:nvPr>
        </p:nvSpPr>
        <p:spPr>
          <a:xfrm rot="252">
            <a:off x="3681344" y="2588648"/>
            <a:ext cx="4095300" cy="4581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 name="Google Shape;122;p3"/>
          <p:cNvGrpSpPr/>
          <p:nvPr/>
        </p:nvGrpSpPr>
        <p:grpSpPr>
          <a:xfrm>
            <a:off x="227058" y="1557416"/>
            <a:ext cx="246464" cy="231319"/>
            <a:chOff x="5946283" y="1650903"/>
            <a:chExt cx="246464" cy="231319"/>
          </a:xfrm>
        </p:grpSpPr>
        <p:sp>
          <p:nvSpPr>
            <p:cNvPr id="123" name="Google Shape;123;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473533" y="2245353"/>
            <a:ext cx="246464" cy="231319"/>
            <a:chOff x="5946283" y="1650903"/>
            <a:chExt cx="246464" cy="231319"/>
          </a:xfrm>
        </p:grpSpPr>
        <p:sp>
          <p:nvSpPr>
            <p:cNvPr id="126" name="Google Shape;126;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a:off x="6957558" y="241678"/>
            <a:ext cx="246464" cy="231319"/>
            <a:chOff x="5946283" y="1650903"/>
            <a:chExt cx="246464" cy="231319"/>
          </a:xfrm>
        </p:grpSpPr>
        <p:sp>
          <p:nvSpPr>
            <p:cNvPr id="129" name="Google Shape;129;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3"/>
          <p:cNvSpPr txBox="1">
            <a:spLocks noGrp="1"/>
          </p:cNvSpPr>
          <p:nvPr>
            <p:ph type="title" idx="2"/>
          </p:nvPr>
        </p:nvSpPr>
        <p:spPr>
          <a:xfrm>
            <a:off x="3681063" y="540000"/>
            <a:ext cx="4095300" cy="19815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subTitle" idx="1"/>
          </p:nvPr>
        </p:nvSpPr>
        <p:spPr>
          <a:xfrm>
            <a:off x="4702923" y="3261575"/>
            <a:ext cx="312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5"/>
          <p:cNvSpPr txBox="1">
            <a:spLocks noGrp="1"/>
          </p:cNvSpPr>
          <p:nvPr>
            <p:ph type="subTitle" idx="2"/>
          </p:nvPr>
        </p:nvSpPr>
        <p:spPr>
          <a:xfrm>
            <a:off x="1314763" y="3261575"/>
            <a:ext cx="312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3"/>
          </p:nvPr>
        </p:nvSpPr>
        <p:spPr>
          <a:xfrm>
            <a:off x="4702936" y="2794525"/>
            <a:ext cx="3126300" cy="467100"/>
          </a:xfrm>
          <a:prstGeom prst="rect">
            <a:avLst/>
          </a:prstGeom>
          <a:solidFill>
            <a:schemeClr val="lt2"/>
          </a:solidFill>
        </p:spPr>
        <p:txBody>
          <a:bodyPr spcFirstLastPara="1" wrap="square" lIns="91425" tIns="91425" rIns="91425" bIns="91425" anchor="b" anchorCtr="0">
            <a:noAutofit/>
          </a:bodyPr>
          <a:lstStyle>
            <a:lvl1pPr lvl="0" algn="ctr">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8" name="Google Shape;188;p5"/>
          <p:cNvSpPr txBox="1">
            <a:spLocks noGrp="1"/>
          </p:cNvSpPr>
          <p:nvPr>
            <p:ph type="subTitle" idx="4"/>
          </p:nvPr>
        </p:nvSpPr>
        <p:spPr>
          <a:xfrm>
            <a:off x="1314776" y="2794525"/>
            <a:ext cx="31263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0" name="Google Shape;190;p5"/>
          <p:cNvGrpSpPr/>
          <p:nvPr/>
        </p:nvGrpSpPr>
        <p:grpSpPr>
          <a:xfrm>
            <a:off x="-431262" y="141670"/>
            <a:ext cx="9970639" cy="5435322"/>
            <a:chOff x="-431262" y="141670"/>
            <a:chExt cx="9970639" cy="5435322"/>
          </a:xfrm>
        </p:grpSpPr>
        <p:grpSp>
          <p:nvGrpSpPr>
            <p:cNvPr id="191" name="Google Shape;191;p5"/>
            <p:cNvGrpSpPr/>
            <p:nvPr/>
          </p:nvGrpSpPr>
          <p:grpSpPr>
            <a:xfrm flipH="1">
              <a:off x="-55165" y="4295505"/>
              <a:ext cx="9253917" cy="1281487"/>
              <a:chOff x="626075" y="3657856"/>
              <a:chExt cx="5447326" cy="1489235"/>
            </a:xfrm>
          </p:grpSpPr>
          <p:sp>
            <p:nvSpPr>
              <p:cNvPr id="192" name="Google Shape;192;p5"/>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409983" y="3439728"/>
              <a:ext cx="246464" cy="231319"/>
              <a:chOff x="5946283" y="1650903"/>
              <a:chExt cx="246464" cy="231319"/>
            </a:xfrm>
          </p:grpSpPr>
          <p:sp>
            <p:nvSpPr>
              <p:cNvPr id="221" name="Google Shape;221;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5"/>
            <p:cNvGrpSpPr/>
            <p:nvPr/>
          </p:nvGrpSpPr>
          <p:grpSpPr>
            <a:xfrm>
              <a:off x="8424012" y="1952469"/>
              <a:ext cx="564443" cy="457379"/>
              <a:chOff x="7109370" y="3456528"/>
              <a:chExt cx="364958" cy="295732"/>
            </a:xfrm>
          </p:grpSpPr>
          <p:sp>
            <p:nvSpPr>
              <p:cNvPr id="224" name="Google Shape;224;p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5"/>
            <p:cNvGrpSpPr/>
            <p:nvPr/>
          </p:nvGrpSpPr>
          <p:grpSpPr>
            <a:xfrm>
              <a:off x="8349788" y="4039497"/>
              <a:ext cx="414699" cy="641735"/>
              <a:chOff x="7706772" y="521151"/>
              <a:chExt cx="268136" cy="414933"/>
            </a:xfrm>
          </p:grpSpPr>
          <p:sp>
            <p:nvSpPr>
              <p:cNvPr id="230" name="Google Shape;230;p5"/>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5"/>
            <p:cNvGrpSpPr/>
            <p:nvPr/>
          </p:nvGrpSpPr>
          <p:grpSpPr>
            <a:xfrm>
              <a:off x="8494158" y="267928"/>
              <a:ext cx="246464" cy="231319"/>
              <a:chOff x="5946283" y="1650903"/>
              <a:chExt cx="246464" cy="231319"/>
            </a:xfrm>
          </p:grpSpPr>
          <p:sp>
            <p:nvSpPr>
              <p:cNvPr id="237" name="Google Shape;237;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5"/>
            <p:cNvGrpSpPr/>
            <p:nvPr/>
          </p:nvGrpSpPr>
          <p:grpSpPr>
            <a:xfrm>
              <a:off x="256058" y="2794528"/>
              <a:ext cx="246464" cy="231319"/>
              <a:chOff x="5946283" y="1650903"/>
              <a:chExt cx="246464" cy="231319"/>
            </a:xfrm>
          </p:grpSpPr>
          <p:sp>
            <p:nvSpPr>
              <p:cNvPr id="240" name="Google Shape;240;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5"/>
            <p:cNvGrpSpPr/>
            <p:nvPr/>
          </p:nvGrpSpPr>
          <p:grpSpPr>
            <a:xfrm>
              <a:off x="8711783" y="1364053"/>
              <a:ext cx="246464" cy="231319"/>
              <a:chOff x="5946283" y="1650903"/>
              <a:chExt cx="246464" cy="231319"/>
            </a:xfrm>
          </p:grpSpPr>
          <p:sp>
            <p:nvSpPr>
              <p:cNvPr id="243" name="Google Shape;243;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5"/>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1" name="Google Shape;251;p6"/>
          <p:cNvGrpSpPr/>
          <p:nvPr/>
        </p:nvGrpSpPr>
        <p:grpSpPr>
          <a:xfrm>
            <a:off x="-368334" y="1259057"/>
            <a:ext cx="9944778" cy="4436511"/>
            <a:chOff x="-368334" y="1259057"/>
            <a:chExt cx="9944778" cy="4436511"/>
          </a:xfrm>
        </p:grpSpPr>
        <p:sp>
          <p:nvSpPr>
            <p:cNvPr id="252" name="Google Shape;252;p6"/>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6"/>
            <p:cNvGrpSpPr/>
            <p:nvPr/>
          </p:nvGrpSpPr>
          <p:grpSpPr>
            <a:xfrm>
              <a:off x="-15574" y="4608456"/>
              <a:ext cx="9171985" cy="565200"/>
              <a:chOff x="-15574" y="4608456"/>
              <a:chExt cx="9171985" cy="565200"/>
            </a:xfrm>
          </p:grpSpPr>
          <p:sp>
            <p:nvSpPr>
              <p:cNvPr id="258" name="Google Shape;258;p6"/>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 name="Google Shape;286;p6"/>
          <p:cNvGrpSpPr/>
          <p:nvPr/>
        </p:nvGrpSpPr>
        <p:grpSpPr>
          <a:xfrm>
            <a:off x="98283" y="424341"/>
            <a:ext cx="8874364" cy="3931656"/>
            <a:chOff x="98283" y="424341"/>
            <a:chExt cx="8874364" cy="3931656"/>
          </a:xfrm>
        </p:grpSpPr>
        <p:grpSp>
          <p:nvGrpSpPr>
            <p:cNvPr id="287" name="Google Shape;287;p6"/>
            <p:cNvGrpSpPr/>
            <p:nvPr/>
          </p:nvGrpSpPr>
          <p:grpSpPr>
            <a:xfrm>
              <a:off x="98283" y="4124678"/>
              <a:ext cx="246464" cy="231319"/>
              <a:chOff x="5946283" y="1650903"/>
              <a:chExt cx="246464" cy="231319"/>
            </a:xfrm>
          </p:grpSpPr>
          <p:sp>
            <p:nvSpPr>
              <p:cNvPr id="288" name="Google Shape;288;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344758" y="3602728"/>
              <a:ext cx="246464" cy="231319"/>
              <a:chOff x="5946283" y="1650903"/>
              <a:chExt cx="246464" cy="231319"/>
            </a:xfrm>
          </p:grpSpPr>
          <p:sp>
            <p:nvSpPr>
              <p:cNvPr id="291" name="Google Shape;291;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217358" y="3063728"/>
              <a:ext cx="246464" cy="231319"/>
              <a:chOff x="5946283" y="1650903"/>
              <a:chExt cx="246464" cy="231319"/>
            </a:xfrm>
          </p:grpSpPr>
          <p:sp>
            <p:nvSpPr>
              <p:cNvPr id="294" name="Google Shape;294;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6"/>
            <p:cNvGrpSpPr/>
            <p:nvPr/>
          </p:nvGrpSpPr>
          <p:grpSpPr>
            <a:xfrm>
              <a:off x="8641258" y="424341"/>
              <a:ext cx="246464" cy="231319"/>
              <a:chOff x="5946283" y="1650903"/>
              <a:chExt cx="246464" cy="231319"/>
            </a:xfrm>
          </p:grpSpPr>
          <p:sp>
            <p:nvSpPr>
              <p:cNvPr id="297" name="Google Shape;297;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6"/>
            <p:cNvGrpSpPr/>
            <p:nvPr/>
          </p:nvGrpSpPr>
          <p:grpSpPr>
            <a:xfrm>
              <a:off x="8726183" y="884778"/>
              <a:ext cx="246464" cy="231319"/>
              <a:chOff x="5946283" y="1650903"/>
              <a:chExt cx="246464" cy="231319"/>
            </a:xfrm>
          </p:grpSpPr>
          <p:sp>
            <p:nvSpPr>
              <p:cNvPr id="300" name="Google Shape;300;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74"/>
        <p:cNvGrpSpPr/>
        <p:nvPr/>
      </p:nvGrpSpPr>
      <p:grpSpPr>
        <a:xfrm>
          <a:off x="0" y="0"/>
          <a:ext cx="0" cy="0"/>
          <a:chOff x="0" y="0"/>
          <a:chExt cx="0" cy="0"/>
        </a:xfrm>
      </p:grpSpPr>
      <p:sp>
        <p:nvSpPr>
          <p:cNvPr id="575" name="Google Shape;575;p13"/>
          <p:cNvSpPr txBox="1">
            <a:spLocks noGrp="1"/>
          </p:cNvSpPr>
          <p:nvPr>
            <p:ph type="title" hasCustomPrompt="1"/>
          </p:nvPr>
        </p:nvSpPr>
        <p:spPr>
          <a:xfrm rot="1973">
            <a:off x="13656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6" name="Google Shape;576;p13"/>
          <p:cNvSpPr txBox="1">
            <a:spLocks noGrp="1"/>
          </p:cNvSpPr>
          <p:nvPr>
            <p:ph type="subTitle" idx="1"/>
          </p:nvPr>
        </p:nvSpPr>
        <p:spPr>
          <a:xfrm>
            <a:off x="7200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13"/>
          <p:cNvSpPr txBox="1">
            <a:spLocks noGrp="1"/>
          </p:cNvSpPr>
          <p:nvPr>
            <p:ph type="title" idx="2" hasCustomPrompt="1"/>
          </p:nvPr>
        </p:nvSpPr>
        <p:spPr>
          <a:xfrm rot="1973">
            <a:off x="1365600" y="2966225"/>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8" name="Google Shape;578;p13"/>
          <p:cNvSpPr txBox="1">
            <a:spLocks noGrp="1"/>
          </p:cNvSpPr>
          <p:nvPr>
            <p:ph type="subTitle" idx="3"/>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13"/>
          <p:cNvSpPr txBox="1">
            <a:spLocks noGrp="1"/>
          </p:cNvSpPr>
          <p:nvPr>
            <p:ph type="title" idx="4" hasCustomPrompt="1"/>
          </p:nvPr>
        </p:nvSpPr>
        <p:spPr>
          <a:xfrm rot="1973">
            <a:off x="40494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0" name="Google Shape;580;p13"/>
          <p:cNvSpPr txBox="1">
            <a:spLocks noGrp="1"/>
          </p:cNvSpPr>
          <p:nvPr>
            <p:ph type="subTitle" idx="5"/>
          </p:nvPr>
        </p:nvSpPr>
        <p:spPr>
          <a:xfrm>
            <a:off x="34038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 name="Google Shape;581;p13"/>
          <p:cNvSpPr txBox="1">
            <a:spLocks noGrp="1"/>
          </p:cNvSpPr>
          <p:nvPr>
            <p:ph type="title" idx="6" hasCustomPrompt="1"/>
          </p:nvPr>
        </p:nvSpPr>
        <p:spPr>
          <a:xfrm rot="1973">
            <a:off x="6733200" y="1322667"/>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2" name="Google Shape;582;p13"/>
          <p:cNvSpPr txBox="1">
            <a:spLocks noGrp="1"/>
          </p:cNvSpPr>
          <p:nvPr>
            <p:ph type="subTitle" idx="7"/>
          </p:nvPr>
        </p:nvSpPr>
        <p:spPr>
          <a:xfrm>
            <a:off x="6087600" y="2357145"/>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13"/>
          <p:cNvSpPr txBox="1">
            <a:spLocks noGrp="1"/>
          </p:cNvSpPr>
          <p:nvPr>
            <p:ph type="title" idx="8" hasCustomPrompt="1"/>
          </p:nvPr>
        </p:nvSpPr>
        <p:spPr>
          <a:xfrm rot="1973">
            <a:off x="6733200" y="2966225"/>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4" name="Google Shape;584;p13"/>
          <p:cNvSpPr txBox="1">
            <a:spLocks noGrp="1"/>
          </p:cNvSpPr>
          <p:nvPr>
            <p:ph type="subTitle" idx="9"/>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5" name="Google Shape;585;p13"/>
          <p:cNvSpPr txBox="1">
            <a:spLocks noGrp="1"/>
          </p:cNvSpPr>
          <p:nvPr>
            <p:ph type="subTitle" idx="13"/>
          </p:nvPr>
        </p:nvSpPr>
        <p:spPr>
          <a:xfrm>
            <a:off x="7200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6" name="Google Shape;586;p13"/>
          <p:cNvSpPr txBox="1">
            <a:spLocks noGrp="1"/>
          </p:cNvSpPr>
          <p:nvPr>
            <p:ph type="subTitle" idx="14"/>
          </p:nvPr>
        </p:nvSpPr>
        <p:spPr>
          <a:xfrm>
            <a:off x="720000" y="3537992"/>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13"/>
          <p:cNvSpPr txBox="1">
            <a:spLocks noGrp="1"/>
          </p:cNvSpPr>
          <p:nvPr>
            <p:ph type="subTitle" idx="15"/>
          </p:nvPr>
        </p:nvSpPr>
        <p:spPr>
          <a:xfrm>
            <a:off x="34038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8" name="Google Shape;588;p13"/>
          <p:cNvSpPr txBox="1">
            <a:spLocks noGrp="1"/>
          </p:cNvSpPr>
          <p:nvPr>
            <p:ph type="subTitle" idx="16"/>
          </p:nvPr>
        </p:nvSpPr>
        <p:spPr>
          <a:xfrm>
            <a:off x="6087600" y="1894234"/>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13"/>
          <p:cNvSpPr txBox="1">
            <a:spLocks noGrp="1"/>
          </p:cNvSpPr>
          <p:nvPr>
            <p:ph type="subTitle" idx="17"/>
          </p:nvPr>
        </p:nvSpPr>
        <p:spPr>
          <a:xfrm>
            <a:off x="6087600" y="3537992"/>
            <a:ext cx="2336400" cy="4671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90" name="Google Shape;590;p13"/>
          <p:cNvSpPr txBox="1">
            <a:spLocks noGrp="1"/>
          </p:cNvSpPr>
          <p:nvPr>
            <p:ph type="title" idx="18"/>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91" name="Google Shape;591;p13"/>
          <p:cNvGrpSpPr/>
          <p:nvPr/>
        </p:nvGrpSpPr>
        <p:grpSpPr>
          <a:xfrm>
            <a:off x="0" y="239593"/>
            <a:ext cx="9600892" cy="5853149"/>
            <a:chOff x="0" y="239593"/>
            <a:chExt cx="9600892" cy="5853149"/>
          </a:xfrm>
        </p:grpSpPr>
        <p:sp>
          <p:nvSpPr>
            <p:cNvPr id="592" name="Google Shape;592;p13"/>
            <p:cNvSpPr/>
            <p:nvPr/>
          </p:nvSpPr>
          <p:spPr>
            <a:xfrm>
              <a:off x="3050700" y="3968099"/>
              <a:ext cx="3682492" cy="117539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3"/>
            <p:cNvGrpSpPr/>
            <p:nvPr/>
          </p:nvGrpSpPr>
          <p:grpSpPr>
            <a:xfrm>
              <a:off x="5373478" y="4654157"/>
              <a:ext cx="3764636" cy="1175402"/>
              <a:chOff x="2132353" y="3387432"/>
              <a:chExt cx="3764636" cy="1175402"/>
            </a:xfrm>
          </p:grpSpPr>
          <p:sp>
            <p:nvSpPr>
              <p:cNvPr id="594" name="Google Shape;594;p1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a:off x="0" y="4603506"/>
              <a:ext cx="5447326" cy="1489235"/>
              <a:chOff x="626075" y="3657856"/>
              <a:chExt cx="5447326" cy="1489235"/>
            </a:xfrm>
          </p:grpSpPr>
          <p:sp>
            <p:nvSpPr>
              <p:cNvPr id="611" name="Google Shape;611;p1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3"/>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13"/>
          <p:cNvGrpSpPr/>
          <p:nvPr/>
        </p:nvGrpSpPr>
        <p:grpSpPr>
          <a:xfrm>
            <a:off x="62658" y="1251478"/>
            <a:ext cx="246464" cy="231319"/>
            <a:chOff x="5946283" y="1650903"/>
            <a:chExt cx="246464" cy="231319"/>
          </a:xfrm>
        </p:grpSpPr>
        <p:sp>
          <p:nvSpPr>
            <p:cNvPr id="642" name="Google Shape;642;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3"/>
          <p:cNvGrpSpPr/>
          <p:nvPr/>
        </p:nvGrpSpPr>
        <p:grpSpPr>
          <a:xfrm>
            <a:off x="367508" y="1682528"/>
            <a:ext cx="246464" cy="231319"/>
            <a:chOff x="5946283" y="1650903"/>
            <a:chExt cx="246464" cy="231319"/>
          </a:xfrm>
        </p:grpSpPr>
        <p:sp>
          <p:nvSpPr>
            <p:cNvPr id="645" name="Google Shape;645;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13"/>
          <p:cNvGrpSpPr/>
          <p:nvPr/>
        </p:nvGrpSpPr>
        <p:grpSpPr>
          <a:xfrm>
            <a:off x="8771408" y="1941241"/>
            <a:ext cx="246464" cy="231319"/>
            <a:chOff x="5946283" y="1650903"/>
            <a:chExt cx="246464" cy="231319"/>
          </a:xfrm>
        </p:grpSpPr>
        <p:sp>
          <p:nvSpPr>
            <p:cNvPr id="648" name="Google Shape;648;p1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13"/>
          <p:cNvGrpSpPr/>
          <p:nvPr/>
        </p:nvGrpSpPr>
        <p:grpSpPr>
          <a:xfrm>
            <a:off x="8543687" y="2474163"/>
            <a:ext cx="511889" cy="414793"/>
            <a:chOff x="7109370" y="3456528"/>
            <a:chExt cx="364958" cy="295732"/>
          </a:xfrm>
        </p:grpSpPr>
        <p:sp>
          <p:nvSpPr>
            <p:cNvPr id="651" name="Google Shape;651;p13"/>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84"/>
        <p:cNvGrpSpPr/>
        <p:nvPr/>
      </p:nvGrpSpPr>
      <p:grpSpPr>
        <a:xfrm>
          <a:off x="0" y="0"/>
          <a:ext cx="0" cy="0"/>
          <a:chOff x="0" y="0"/>
          <a:chExt cx="0" cy="0"/>
        </a:xfrm>
      </p:grpSpPr>
      <p:grpSp>
        <p:nvGrpSpPr>
          <p:cNvPr id="885" name="Google Shape;885;p17"/>
          <p:cNvGrpSpPr/>
          <p:nvPr/>
        </p:nvGrpSpPr>
        <p:grpSpPr>
          <a:xfrm>
            <a:off x="27" y="3"/>
            <a:ext cx="9143974" cy="5165916"/>
            <a:chOff x="27" y="3"/>
            <a:chExt cx="9143974" cy="5165916"/>
          </a:xfrm>
        </p:grpSpPr>
        <p:sp>
          <p:nvSpPr>
            <p:cNvPr id="886" name="Google Shape;886;p1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17"/>
          <p:cNvSpPr txBox="1">
            <a:spLocks noGrp="1"/>
          </p:cNvSpPr>
          <p:nvPr>
            <p:ph type="subTitle" idx="1"/>
          </p:nvPr>
        </p:nvSpPr>
        <p:spPr>
          <a:xfrm rot="262">
            <a:off x="1448258" y="1876124"/>
            <a:ext cx="3933900" cy="458100"/>
          </a:xfrm>
          <a:prstGeom prst="rect">
            <a:avLst/>
          </a:prstGeom>
          <a:solidFill>
            <a:schemeClr val="lt2"/>
          </a:solid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89" name="Google Shape;889;p17"/>
          <p:cNvSpPr txBox="1">
            <a:spLocks noGrp="1"/>
          </p:cNvSpPr>
          <p:nvPr>
            <p:ph type="title" hasCustomPrompt="1"/>
          </p:nvPr>
        </p:nvSpPr>
        <p:spPr>
          <a:xfrm>
            <a:off x="5482600" y="727125"/>
            <a:ext cx="2213400" cy="1607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2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890" name="Google Shape;890;p17"/>
          <p:cNvGrpSpPr/>
          <p:nvPr/>
        </p:nvGrpSpPr>
        <p:grpSpPr>
          <a:xfrm>
            <a:off x="-198164" y="308678"/>
            <a:ext cx="9487005" cy="5711006"/>
            <a:chOff x="-198164" y="308678"/>
            <a:chExt cx="9487005" cy="5711006"/>
          </a:xfrm>
        </p:grpSpPr>
        <p:grpSp>
          <p:nvGrpSpPr>
            <p:cNvPr id="891" name="Google Shape;891;p17"/>
            <p:cNvGrpSpPr/>
            <p:nvPr/>
          </p:nvGrpSpPr>
          <p:grpSpPr>
            <a:xfrm>
              <a:off x="4335000" y="3240122"/>
              <a:ext cx="4953842" cy="1685961"/>
              <a:chOff x="715728" y="1849983"/>
              <a:chExt cx="3985391" cy="1356364"/>
            </a:xfrm>
          </p:grpSpPr>
          <p:sp>
            <p:nvSpPr>
              <p:cNvPr id="892" name="Google Shape;892;p1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7"/>
            <p:cNvGrpSpPr/>
            <p:nvPr/>
          </p:nvGrpSpPr>
          <p:grpSpPr>
            <a:xfrm>
              <a:off x="-198164" y="3057233"/>
              <a:ext cx="9412838" cy="2962451"/>
              <a:chOff x="-1192669" y="1924020"/>
              <a:chExt cx="4543534" cy="1429961"/>
            </a:xfrm>
          </p:grpSpPr>
          <p:sp>
            <p:nvSpPr>
              <p:cNvPr id="916" name="Google Shape;916;p1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17"/>
            <p:cNvGrpSpPr/>
            <p:nvPr/>
          </p:nvGrpSpPr>
          <p:grpSpPr>
            <a:xfrm>
              <a:off x="1492833" y="308678"/>
              <a:ext cx="246464" cy="231319"/>
              <a:chOff x="5946283" y="1650903"/>
              <a:chExt cx="246464" cy="231319"/>
            </a:xfrm>
          </p:grpSpPr>
          <p:sp>
            <p:nvSpPr>
              <p:cNvPr id="948" name="Google Shape;948;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17"/>
            <p:cNvGrpSpPr/>
            <p:nvPr/>
          </p:nvGrpSpPr>
          <p:grpSpPr>
            <a:xfrm>
              <a:off x="8616233" y="1244603"/>
              <a:ext cx="246464" cy="231319"/>
              <a:chOff x="5946283" y="1650903"/>
              <a:chExt cx="246464" cy="231319"/>
            </a:xfrm>
          </p:grpSpPr>
          <p:sp>
            <p:nvSpPr>
              <p:cNvPr id="951" name="Google Shape;951;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7"/>
            <p:cNvGrpSpPr/>
            <p:nvPr/>
          </p:nvGrpSpPr>
          <p:grpSpPr>
            <a:xfrm>
              <a:off x="494908" y="784103"/>
              <a:ext cx="246464" cy="231319"/>
              <a:chOff x="5946283" y="1650903"/>
              <a:chExt cx="246464" cy="231319"/>
            </a:xfrm>
          </p:grpSpPr>
          <p:sp>
            <p:nvSpPr>
              <p:cNvPr id="954" name="Google Shape;95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17"/>
            <p:cNvGrpSpPr/>
            <p:nvPr/>
          </p:nvGrpSpPr>
          <p:grpSpPr>
            <a:xfrm>
              <a:off x="8573783" y="2027528"/>
              <a:ext cx="246464" cy="231319"/>
              <a:chOff x="5946283" y="1650903"/>
              <a:chExt cx="246464" cy="231319"/>
            </a:xfrm>
          </p:grpSpPr>
          <p:sp>
            <p:nvSpPr>
              <p:cNvPr id="957" name="Google Shape;957;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9" name="Google Shape;959;p17"/>
          <p:cNvSpPr txBox="1">
            <a:spLocks noGrp="1"/>
          </p:cNvSpPr>
          <p:nvPr>
            <p:ph type="title" idx="2"/>
          </p:nvPr>
        </p:nvSpPr>
        <p:spPr>
          <a:xfrm>
            <a:off x="1448000" y="727125"/>
            <a:ext cx="3933900" cy="1081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TITLE_AND_BODY_1">
    <p:spTree>
      <p:nvGrpSpPr>
        <p:cNvPr id="1" name="Shape 1037"/>
        <p:cNvGrpSpPr/>
        <p:nvPr/>
      </p:nvGrpSpPr>
      <p:grpSpPr>
        <a:xfrm>
          <a:off x="0" y="0"/>
          <a:ext cx="0" cy="0"/>
          <a:chOff x="0" y="0"/>
          <a:chExt cx="0" cy="0"/>
        </a:xfrm>
      </p:grpSpPr>
      <p:sp>
        <p:nvSpPr>
          <p:cNvPr id="1038" name="Google Shape;1038;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9" name="Google Shape;1039;p19"/>
          <p:cNvSpPr txBox="1">
            <a:spLocks noGrp="1"/>
          </p:cNvSpPr>
          <p:nvPr>
            <p:ph type="body" idx="1"/>
          </p:nvPr>
        </p:nvSpPr>
        <p:spPr>
          <a:xfrm>
            <a:off x="720000" y="1174500"/>
            <a:ext cx="7704000" cy="342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040" name="Google Shape;1040;p19"/>
          <p:cNvSpPr/>
          <p:nvPr/>
        </p:nvSpPr>
        <p:spPr>
          <a:xfrm>
            <a:off x="6830192" y="3630665"/>
            <a:ext cx="1648362" cy="1010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19"/>
          <p:cNvGrpSpPr/>
          <p:nvPr/>
        </p:nvGrpSpPr>
        <p:grpSpPr>
          <a:xfrm>
            <a:off x="2872774" y="4226503"/>
            <a:ext cx="6521296" cy="2219419"/>
            <a:chOff x="715728" y="1849983"/>
            <a:chExt cx="3985391" cy="1356364"/>
          </a:xfrm>
        </p:grpSpPr>
        <p:sp>
          <p:nvSpPr>
            <p:cNvPr id="1042" name="Google Shape;1042;p19"/>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9"/>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9"/>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9"/>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9"/>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19"/>
          <p:cNvGrpSpPr/>
          <p:nvPr/>
        </p:nvGrpSpPr>
        <p:grpSpPr>
          <a:xfrm>
            <a:off x="-249936" y="4576251"/>
            <a:ext cx="7434584" cy="2339846"/>
            <a:chOff x="-1192669" y="1924020"/>
            <a:chExt cx="4543534" cy="1429961"/>
          </a:xfrm>
        </p:grpSpPr>
        <p:sp>
          <p:nvSpPr>
            <p:cNvPr id="1066" name="Google Shape;1066;p1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19"/>
          <p:cNvSpPr/>
          <p:nvPr/>
        </p:nvSpPr>
        <p:spPr>
          <a:xfrm>
            <a:off x="8538568" y="1899710"/>
            <a:ext cx="809867" cy="41384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19"/>
          <p:cNvGrpSpPr/>
          <p:nvPr/>
        </p:nvGrpSpPr>
        <p:grpSpPr>
          <a:xfrm>
            <a:off x="139283" y="400628"/>
            <a:ext cx="246464" cy="231319"/>
            <a:chOff x="5946283" y="1650903"/>
            <a:chExt cx="246464" cy="231319"/>
          </a:xfrm>
        </p:grpSpPr>
        <p:sp>
          <p:nvSpPr>
            <p:cNvPr id="1099" name="Google Shape;1099;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9"/>
          <p:cNvGrpSpPr/>
          <p:nvPr/>
        </p:nvGrpSpPr>
        <p:grpSpPr>
          <a:xfrm>
            <a:off x="919558" y="136528"/>
            <a:ext cx="246464" cy="231319"/>
            <a:chOff x="5946283" y="1650903"/>
            <a:chExt cx="246464" cy="231319"/>
          </a:xfrm>
        </p:grpSpPr>
        <p:sp>
          <p:nvSpPr>
            <p:cNvPr id="1102" name="Google Shape;1102;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9"/>
          <p:cNvGrpSpPr/>
          <p:nvPr/>
        </p:nvGrpSpPr>
        <p:grpSpPr>
          <a:xfrm>
            <a:off x="261358" y="965903"/>
            <a:ext cx="246464" cy="231319"/>
            <a:chOff x="5946283" y="1650903"/>
            <a:chExt cx="246464" cy="231319"/>
          </a:xfrm>
        </p:grpSpPr>
        <p:sp>
          <p:nvSpPr>
            <p:cNvPr id="1105" name="Google Shape;1105;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BLANK_1_2">
    <p:spTree>
      <p:nvGrpSpPr>
        <p:cNvPr id="1" name="Shape 1203"/>
        <p:cNvGrpSpPr/>
        <p:nvPr/>
      </p:nvGrpSpPr>
      <p:grpSpPr>
        <a:xfrm>
          <a:off x="0" y="0"/>
          <a:ext cx="0" cy="0"/>
          <a:chOff x="0" y="0"/>
          <a:chExt cx="0" cy="0"/>
        </a:xfrm>
      </p:grpSpPr>
      <p:sp>
        <p:nvSpPr>
          <p:cNvPr id="1204" name="Google Shape;1204;p21"/>
          <p:cNvSpPr txBox="1">
            <a:spLocks noGrp="1"/>
          </p:cNvSpPr>
          <p:nvPr>
            <p:ph type="subTitle" idx="1"/>
          </p:nvPr>
        </p:nvSpPr>
        <p:spPr>
          <a:xfrm>
            <a:off x="720000" y="2484338"/>
            <a:ext cx="3563400" cy="81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5" name="Google Shape;1205;p21"/>
          <p:cNvSpPr txBox="1">
            <a:spLocks noGrp="1"/>
          </p:cNvSpPr>
          <p:nvPr>
            <p:ph type="title"/>
          </p:nvPr>
        </p:nvSpPr>
        <p:spPr>
          <a:xfrm>
            <a:off x="720000" y="1840463"/>
            <a:ext cx="3563400" cy="643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06" name="Google Shape;1206;p21"/>
          <p:cNvGrpSpPr/>
          <p:nvPr/>
        </p:nvGrpSpPr>
        <p:grpSpPr>
          <a:xfrm>
            <a:off x="2898519" y="3519933"/>
            <a:ext cx="6326809" cy="2153228"/>
            <a:chOff x="715728" y="1849983"/>
            <a:chExt cx="3985391" cy="1356364"/>
          </a:xfrm>
        </p:grpSpPr>
        <p:sp>
          <p:nvSpPr>
            <p:cNvPr id="1207" name="Google Shape;1207;p2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21"/>
          <p:cNvGrpSpPr/>
          <p:nvPr/>
        </p:nvGrpSpPr>
        <p:grpSpPr>
          <a:xfrm>
            <a:off x="-131061" y="3637468"/>
            <a:ext cx="7212860" cy="2270064"/>
            <a:chOff x="-1192669" y="1924020"/>
            <a:chExt cx="4543534" cy="1429961"/>
          </a:xfrm>
        </p:grpSpPr>
        <p:sp>
          <p:nvSpPr>
            <p:cNvPr id="1231" name="Google Shape;1231;p21"/>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1"/>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21"/>
          <p:cNvGrpSpPr/>
          <p:nvPr/>
        </p:nvGrpSpPr>
        <p:grpSpPr>
          <a:xfrm>
            <a:off x="213583" y="322717"/>
            <a:ext cx="8779359" cy="3942572"/>
            <a:chOff x="213583" y="322717"/>
            <a:chExt cx="8779359" cy="3942572"/>
          </a:xfrm>
        </p:grpSpPr>
        <p:grpSp>
          <p:nvGrpSpPr>
            <p:cNvPr id="1263" name="Google Shape;1263;p21"/>
            <p:cNvGrpSpPr/>
            <p:nvPr/>
          </p:nvGrpSpPr>
          <p:grpSpPr>
            <a:xfrm>
              <a:off x="7561986" y="2461773"/>
              <a:ext cx="1283896" cy="640564"/>
              <a:chOff x="3928210" y="1337178"/>
              <a:chExt cx="913545" cy="455852"/>
            </a:xfrm>
          </p:grpSpPr>
          <p:sp>
            <p:nvSpPr>
              <p:cNvPr id="1264" name="Google Shape;1264;p2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1"/>
            <p:cNvGrpSpPr/>
            <p:nvPr/>
          </p:nvGrpSpPr>
          <p:grpSpPr>
            <a:xfrm>
              <a:off x="8327142" y="540012"/>
              <a:ext cx="665800" cy="547990"/>
              <a:chOff x="6522431" y="1681510"/>
              <a:chExt cx="420647" cy="346216"/>
            </a:xfrm>
          </p:grpSpPr>
          <p:sp>
            <p:nvSpPr>
              <p:cNvPr id="1270" name="Google Shape;1270;p2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21"/>
            <p:cNvGrpSpPr/>
            <p:nvPr/>
          </p:nvGrpSpPr>
          <p:grpSpPr>
            <a:xfrm>
              <a:off x="8488808" y="1894803"/>
              <a:ext cx="246464" cy="231319"/>
              <a:chOff x="5946283" y="1650903"/>
              <a:chExt cx="246464" cy="231319"/>
            </a:xfrm>
          </p:grpSpPr>
          <p:sp>
            <p:nvSpPr>
              <p:cNvPr id="1293" name="Google Shape;1293;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21"/>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21"/>
            <p:cNvGrpSpPr/>
            <p:nvPr/>
          </p:nvGrpSpPr>
          <p:grpSpPr>
            <a:xfrm>
              <a:off x="3367467" y="3569545"/>
              <a:ext cx="634909" cy="695744"/>
              <a:chOff x="7969377" y="2856516"/>
              <a:chExt cx="402682" cy="441266"/>
            </a:xfrm>
          </p:grpSpPr>
          <p:sp>
            <p:nvSpPr>
              <p:cNvPr id="1297" name="Google Shape;1297;p2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21"/>
            <p:cNvGrpSpPr/>
            <p:nvPr/>
          </p:nvGrpSpPr>
          <p:grpSpPr>
            <a:xfrm>
              <a:off x="494908" y="1060128"/>
              <a:ext cx="246464" cy="231319"/>
              <a:chOff x="5946283" y="1650903"/>
              <a:chExt cx="246464" cy="231319"/>
            </a:xfrm>
          </p:grpSpPr>
          <p:sp>
            <p:nvSpPr>
              <p:cNvPr id="1309" name="Google Shape;1309;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21"/>
            <p:cNvGrpSpPr/>
            <p:nvPr/>
          </p:nvGrpSpPr>
          <p:grpSpPr>
            <a:xfrm>
              <a:off x="213583" y="1596228"/>
              <a:ext cx="246464" cy="231319"/>
              <a:chOff x="5946283" y="1650903"/>
              <a:chExt cx="246464" cy="231319"/>
            </a:xfrm>
          </p:grpSpPr>
          <p:sp>
            <p:nvSpPr>
              <p:cNvPr id="1312" name="Google Shape;1312;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4" name="Google Shape;1314;p21"/>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1pPr>
            <a:lvl2pPr lvl="1"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2pPr>
            <a:lvl3pPr lvl="2"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3pPr>
            <a:lvl4pPr lvl="3"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4pPr>
            <a:lvl5pPr lvl="4"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5pPr>
            <a:lvl6pPr lvl="5"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6pPr>
            <a:lvl7pPr lvl="6"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7pPr>
            <a:lvl8pPr lvl="7"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8pPr>
            <a:lvl9pPr lvl="8"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8" r:id="rId5"/>
    <p:sldLayoutId id="2147483659" r:id="rId6"/>
    <p:sldLayoutId id="2147483663" r:id="rId7"/>
    <p:sldLayoutId id="2147483665" r:id="rId8"/>
    <p:sldLayoutId id="2147483667" r:id="rId9"/>
    <p:sldLayoutId id="2147483671"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21" y="882363"/>
            <a:ext cx="8668530" cy="3395801"/>
          </a:xfrm>
          <a:prstGeom prst="rect">
            <a:avLst/>
          </a:prstGeom>
        </p:spPr>
        <p:txBody>
          <a:bodyPr wrap="square">
            <a:spAutoFit/>
          </a:bodyPr>
          <a:lstStyle/>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CHÀO CẢ LỚP!</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TỚI BUỔI HỌC NÀY</a:t>
            </a:r>
            <a:endParaRPr lang="en-US" sz="4400" b="1">
              <a:solidFill>
                <a:schemeClr val="accent4">
                  <a:lumMod val="50000"/>
                </a:schemeClr>
              </a:solidFill>
              <a:effectLst/>
              <a:latin typeface="+mj-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499855" y="410148"/>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7702994" y="3586375"/>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670235" y="3433749"/>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63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20" name="Google Shape;2820;p45"/>
          <p:cNvSpPr txBox="1">
            <a:spLocks noGrp="1"/>
          </p:cNvSpPr>
          <p:nvPr>
            <p:ph type="subTitle" idx="2"/>
          </p:nvPr>
        </p:nvSpPr>
        <p:spPr>
          <a:xfrm>
            <a:off x="645459" y="2054065"/>
            <a:ext cx="7951694" cy="2377500"/>
          </a:xfrm>
          <a:prstGeom prst="rect">
            <a:avLst/>
          </a:prstGeom>
        </p:spPr>
        <p:txBody>
          <a:bodyPr spcFirstLastPara="1" wrap="square" lIns="91425" tIns="91425" rIns="91425" bIns="91425" anchor="t" anchorCtr="0">
            <a:noAutofit/>
          </a:bodyPr>
          <a:lstStyle/>
          <a:p>
            <a:pPr marL="0" lvl="0" indent="0" algn="just">
              <a:lnSpc>
                <a:spcPct val="150000"/>
              </a:lnSpc>
              <a:buSzPts val="1100"/>
            </a:pPr>
            <a:r>
              <a:rPr lang="en-US" sz="1800"/>
              <a:t>          </a:t>
            </a:r>
            <a:r>
              <a:rPr lang="vi-VN" sz="1800" smtClean="0">
                <a:latin typeface="+mn-lt"/>
              </a:rPr>
              <a:t>Em </a:t>
            </a:r>
            <a:r>
              <a:rPr lang="vi-VN" sz="1800">
                <a:latin typeface="+mn-lt"/>
              </a:rPr>
              <a:t>là em bé nhỏ nhất, là em của Tin-tin và Mi-tin. Có lẽ hai anh chị của em rất ngạc nhiên khi thấy em và biết về em. Nhưng đó là một điều hết sức bình thường ở Vương quốc Tương Lai này. Chúng em dù chưa được sinh ra nhưng cũng có thể nhìn thấy, gặp gỡ và trò chuyện cùng cha mẹ, người thân của mình. Chỉ khác rằng, chưa chính thức để được khai sinh mà thôi. Sự gặp gỡ với hai anh chị của mình làm em rất thích thú và háo </a:t>
            </a:r>
            <a:r>
              <a:rPr lang="vi-VN" sz="1800" smtClean="0">
                <a:latin typeface="+mn-lt"/>
              </a:rPr>
              <a:t>hức</a:t>
            </a:r>
            <a:r>
              <a:rPr lang="en-US" sz="1800" smtClean="0">
                <a:latin typeface="+mn-lt"/>
              </a:rPr>
              <a:t>.</a:t>
            </a:r>
            <a:endParaRPr sz="1800">
              <a:latin typeface="+mn-lt"/>
            </a:endParaRPr>
          </a:p>
        </p:txBody>
      </p:sp>
      <p:sp>
        <p:nvSpPr>
          <p:cNvPr id="2821" name="Google Shape;2821;p45"/>
          <p:cNvSpPr txBox="1">
            <a:spLocks noGrp="1"/>
          </p:cNvSpPr>
          <p:nvPr>
            <p:ph type="subTitle" idx="3"/>
          </p:nvPr>
        </p:nvSpPr>
        <p:spPr>
          <a:xfrm>
            <a:off x="645459" y="1586965"/>
            <a:ext cx="7951619" cy="467100"/>
          </a:xfrm>
          <a:prstGeom prst="rect">
            <a:avLst/>
          </a:prstGeom>
        </p:spPr>
        <p:txBody>
          <a:bodyPr spcFirstLastPara="1" wrap="square" lIns="91425" tIns="91425" rIns="91425" bIns="91425" anchor="b" anchorCtr="0">
            <a:noAutofit/>
          </a:bodyPr>
          <a:lstStyle/>
          <a:p>
            <a:pPr marL="0" lvl="0" indent="0"/>
            <a:r>
              <a:rPr lang="en-US">
                <a:latin typeface="+mj-lt"/>
              </a:rPr>
              <a:t>Đề </a:t>
            </a:r>
            <a:r>
              <a:rPr lang="en-US" smtClean="0">
                <a:latin typeface="+mj-lt"/>
              </a:rPr>
              <a:t>2</a:t>
            </a:r>
            <a:endParaRPr lang="en-US">
              <a:latin typeface="+mj-lt"/>
            </a:endParaRPr>
          </a:p>
        </p:txBody>
      </p:sp>
      <p:sp>
        <p:nvSpPr>
          <p:cNvPr id="10" name="Google Shape;2819;p45"/>
          <p:cNvSpPr txBox="1">
            <a:spLocks/>
          </p:cNvSpPr>
          <p:nvPr/>
        </p:nvSpPr>
        <p:spPr>
          <a:xfrm>
            <a:off x="2854233" y="883809"/>
            <a:ext cx="3417604" cy="46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r>
              <a:rPr lang="en-US" sz="2400" b="1" smtClean="0">
                <a:solidFill>
                  <a:schemeClr val="tx1">
                    <a:lumMod val="75000"/>
                  </a:schemeClr>
                </a:solidFill>
                <a:latin typeface="+mj-lt"/>
              </a:rPr>
              <a:t>Đoạn văn tham khảo: </a:t>
            </a:r>
            <a:endParaRPr lang="en-US" sz="2400">
              <a:solidFill>
                <a:schemeClr val="tx1">
                  <a:lumMod val="75000"/>
                </a:schemeClr>
              </a:solidFill>
              <a:latin typeface="+mj-lt"/>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2607360" y="-530532"/>
            <a:ext cx="3929281"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VIẾT ĐOẠN VĂN </a:t>
            </a:r>
          </a:p>
        </p:txBody>
      </p:sp>
    </p:spTree>
    <p:extLst>
      <p:ext uri="{BB962C8B-B14F-4D97-AF65-F5344CB8AC3E}">
        <p14:creationId xmlns:p14="http://schemas.microsoft.com/office/powerpoint/2010/main" val="325016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21">
                                            <p:bg/>
                                          </p:spTgt>
                                        </p:tgtEl>
                                        <p:attrNameLst>
                                          <p:attrName>style.visibility</p:attrName>
                                        </p:attrNameLst>
                                      </p:cBhvr>
                                      <p:to>
                                        <p:strVal val="visible"/>
                                      </p:to>
                                    </p:set>
                                    <p:animEffect transition="in" filter="barn(inVertical)">
                                      <p:cBhvr>
                                        <p:cTn id="7" dur="500"/>
                                        <p:tgtEl>
                                          <p:spTgt spid="2821">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1">
                                            <p:txEl>
                                              <p:pRg st="0" end="0"/>
                                            </p:txEl>
                                          </p:spTgt>
                                        </p:tgtEl>
                                        <p:attrNameLst>
                                          <p:attrName>style.visibility</p:attrName>
                                        </p:attrNameLst>
                                      </p:cBhvr>
                                      <p:to>
                                        <p:strVal val="visible"/>
                                      </p:to>
                                    </p:set>
                                    <p:animEffect transition="in" filter="barn(inVertical)">
                                      <p:cBhvr>
                                        <p:cTn id="10" dur="500"/>
                                        <p:tgtEl>
                                          <p:spTgt spid="28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20">
                                            <p:txEl>
                                              <p:pRg st="0" end="0"/>
                                            </p:txEl>
                                          </p:spTgt>
                                        </p:tgtEl>
                                        <p:attrNameLst>
                                          <p:attrName>style.visibility</p:attrName>
                                        </p:attrNameLst>
                                      </p:cBhvr>
                                      <p:to>
                                        <p:strVal val="visible"/>
                                      </p:to>
                                    </p:set>
                                    <p:animEffect transition="in" filter="fade">
                                      <p:cBhvr>
                                        <p:cTn id="15" dur="500"/>
                                        <p:tgtEl>
                                          <p:spTgt spid="28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0" grpId="0" build="p"/>
      <p:bldP spid="2821"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7"/>
        <p:cNvGrpSpPr/>
        <p:nvPr/>
      </p:nvGrpSpPr>
      <p:grpSpPr>
        <a:xfrm>
          <a:off x="0" y="0"/>
          <a:ext cx="0" cy="0"/>
          <a:chOff x="0" y="0"/>
          <a:chExt cx="0" cy="0"/>
        </a:xfrm>
      </p:grpSpPr>
      <p:grpSp>
        <p:nvGrpSpPr>
          <p:cNvPr id="5860" name="Google Shape;5860;p76"/>
          <p:cNvGrpSpPr/>
          <p:nvPr/>
        </p:nvGrpSpPr>
        <p:grpSpPr>
          <a:xfrm>
            <a:off x="1023129" y="3555090"/>
            <a:ext cx="933458" cy="768288"/>
            <a:chOff x="6522431" y="1681510"/>
            <a:chExt cx="420647" cy="346216"/>
          </a:xfrm>
        </p:grpSpPr>
        <p:sp>
          <p:nvSpPr>
            <p:cNvPr id="5861" name="Google Shape;5861;p76"/>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76"/>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76"/>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76"/>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76"/>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76"/>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76"/>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76"/>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76"/>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76"/>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76"/>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76"/>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76"/>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76"/>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76"/>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76"/>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76"/>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76"/>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76"/>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76"/>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76"/>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76"/>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3" name="Google Shape;5883;p76"/>
          <p:cNvGrpSpPr/>
          <p:nvPr/>
        </p:nvGrpSpPr>
        <p:grpSpPr>
          <a:xfrm>
            <a:off x="6384117" y="3742276"/>
            <a:ext cx="246464" cy="231319"/>
            <a:chOff x="5946283" y="1650903"/>
            <a:chExt cx="246464" cy="231319"/>
          </a:xfrm>
        </p:grpSpPr>
        <p:sp>
          <p:nvSpPr>
            <p:cNvPr id="5884" name="Google Shape;5884;p7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7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6" name="Google Shape;5886;p76"/>
          <p:cNvGrpSpPr/>
          <p:nvPr/>
        </p:nvGrpSpPr>
        <p:grpSpPr>
          <a:xfrm>
            <a:off x="7916287" y="574674"/>
            <a:ext cx="809877" cy="656258"/>
            <a:chOff x="7109370" y="3456528"/>
            <a:chExt cx="364958" cy="295732"/>
          </a:xfrm>
        </p:grpSpPr>
        <p:sp>
          <p:nvSpPr>
            <p:cNvPr id="5887" name="Google Shape;5887;p76"/>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76"/>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76"/>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76"/>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76"/>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extBox 35">
            <a:extLst>
              <a:ext uri="{FF2B5EF4-FFF2-40B4-BE49-F238E27FC236}">
                <a16:creationId xmlns:a16="http://schemas.microsoft.com/office/drawing/2014/main" id="{B030F64E-D154-7332-C853-4354A2B66AA6}"/>
              </a:ext>
            </a:extLst>
          </p:cNvPr>
          <p:cNvSpPr txBox="1"/>
          <p:nvPr/>
        </p:nvSpPr>
        <p:spPr>
          <a:xfrm>
            <a:off x="3569163" y="-530532"/>
            <a:ext cx="2005678"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DẶN DÒ</a:t>
            </a:r>
            <a:endParaRPr lang="en-US" sz="3600">
              <a:solidFill>
                <a:schemeClr val="bg2">
                  <a:lumMod val="25000"/>
                </a:schemeClr>
              </a:solidFill>
            </a:endParaRPr>
          </a:p>
        </p:txBody>
      </p:sp>
      <p:sp>
        <p:nvSpPr>
          <p:cNvPr id="3" name="Rectangle 2"/>
          <p:cNvSpPr/>
          <p:nvPr/>
        </p:nvSpPr>
        <p:spPr>
          <a:xfrm>
            <a:off x="923753" y="1640808"/>
            <a:ext cx="7071423" cy="120967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935001" y="510234"/>
            <a:ext cx="7096366" cy="3429000"/>
          </a:xfrm>
        </p:spPr>
        <p:txBody>
          <a:bodyPr/>
          <a:lstStyle/>
          <a:p>
            <a:pPr marL="139700" indent="0" algn="ctr">
              <a:lnSpc>
                <a:spcPct val="300000"/>
              </a:lnSpc>
              <a:buNone/>
            </a:pPr>
            <a:r>
              <a:rPr lang="en-US" sz="2400">
                <a:latin typeface="+mj-lt"/>
              </a:rPr>
              <a:t>Chuẩn bị </a:t>
            </a:r>
            <a:r>
              <a:rPr lang="en-US" sz="2400" smtClean="0">
                <a:latin typeface="+mj-lt"/>
              </a:rPr>
              <a:t>bài:</a:t>
            </a:r>
          </a:p>
          <a:p>
            <a:pPr marL="139700" indent="0" algn="ctr">
              <a:lnSpc>
                <a:spcPct val="150000"/>
              </a:lnSpc>
              <a:buNone/>
            </a:pPr>
            <a:r>
              <a:rPr lang="en-US" sz="2400" b="1" smtClean="0">
                <a:latin typeface="+mj-lt"/>
              </a:rPr>
              <a:t>NÓI </a:t>
            </a:r>
            <a:r>
              <a:rPr lang="en-US" sz="2400" b="1">
                <a:latin typeface="+mj-lt"/>
              </a:rPr>
              <a:t>VÀ NGHE – TRAO ĐỔI: </a:t>
            </a:r>
            <a:endParaRPr lang="en-US" sz="2400" b="1" smtClean="0">
              <a:latin typeface="+mj-lt"/>
            </a:endParaRPr>
          </a:p>
          <a:p>
            <a:pPr marL="139700" indent="0" algn="ctr">
              <a:lnSpc>
                <a:spcPct val="150000"/>
              </a:lnSpc>
              <a:buNone/>
            </a:pPr>
            <a:r>
              <a:rPr lang="en-US" sz="2400" b="1" smtClean="0">
                <a:latin typeface="+mj-lt"/>
              </a:rPr>
              <a:t>EM </a:t>
            </a:r>
            <a:r>
              <a:rPr lang="en-US" sz="2400" b="1">
                <a:latin typeface="+mj-lt"/>
              </a:rPr>
              <a:t>ĐỌC SÁCH BÁO</a:t>
            </a:r>
          </a:p>
        </p:txBody>
      </p:sp>
      <p:grpSp>
        <p:nvGrpSpPr>
          <p:cNvPr id="38" name="Google Shape;2413;p38"/>
          <p:cNvGrpSpPr/>
          <p:nvPr/>
        </p:nvGrpSpPr>
        <p:grpSpPr>
          <a:xfrm>
            <a:off x="3372005"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04;p38"/>
          <p:cNvGrpSpPr/>
          <p:nvPr/>
        </p:nvGrpSpPr>
        <p:grpSpPr>
          <a:xfrm>
            <a:off x="6257645" y="3306905"/>
            <a:ext cx="246464" cy="231319"/>
            <a:chOff x="5946283" y="1650903"/>
            <a:chExt cx="246464" cy="231319"/>
          </a:xfrm>
        </p:grpSpPr>
        <p:sp>
          <p:nvSpPr>
            <p:cNvPr id="51"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532;p38"/>
          <p:cNvGrpSpPr/>
          <p:nvPr/>
        </p:nvGrpSpPr>
        <p:grpSpPr>
          <a:xfrm>
            <a:off x="5950520" y="3659930"/>
            <a:ext cx="246464" cy="231319"/>
            <a:chOff x="5946283" y="1650903"/>
            <a:chExt cx="246464" cy="231319"/>
          </a:xfrm>
        </p:grpSpPr>
        <p:sp>
          <p:nvSpPr>
            <p:cNvPr id="54"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40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21" y="838724"/>
            <a:ext cx="8668530" cy="3395801"/>
          </a:xfrm>
          <a:prstGeom prst="rect">
            <a:avLst/>
          </a:prstGeom>
        </p:spPr>
        <p:txBody>
          <a:bodyPr wrap="square">
            <a:spAutoFit/>
          </a:bodyPr>
          <a:lstStyle/>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BÀI HỌC KẾT THÚC, </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CẢM ƠN CÁC EM </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ĐÃ LẮNG NGHE</a:t>
            </a:r>
            <a:endParaRPr lang="en-US" sz="4400" b="1">
              <a:solidFill>
                <a:schemeClr val="accent4">
                  <a:lumMod val="50000"/>
                </a:schemeClr>
              </a:solidFill>
              <a:effectLst/>
              <a:latin typeface="+mn-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461613" y="187087"/>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7702994" y="3586375"/>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670235" y="3433749"/>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6794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309" y="658690"/>
            <a:ext cx="8668530" cy="3395801"/>
          </a:xfrm>
          <a:prstGeom prst="rect">
            <a:avLst/>
          </a:prstGeom>
        </p:spPr>
        <p:txBody>
          <a:bodyPr wrap="square">
            <a:spAutoFit/>
          </a:bodyPr>
          <a:lstStyle/>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VUI MỪNG</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CHÀO ĐÓN CÁC EM</a:t>
            </a:r>
          </a:p>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TỚI BUỔI HỌC HÔM NAY!</a:t>
            </a:r>
            <a:endParaRPr lang="en-US" sz="4400" b="1">
              <a:solidFill>
                <a:schemeClr val="accent4">
                  <a:lumMod val="50000"/>
                </a:schemeClr>
              </a:solidFill>
              <a:effectLst/>
              <a:latin typeface="+mj-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813779" y="537981"/>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8241301" y="4186667"/>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331013" y="2580263"/>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058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722;p75"/>
          <p:cNvGrpSpPr/>
          <p:nvPr/>
        </p:nvGrpSpPr>
        <p:grpSpPr>
          <a:xfrm>
            <a:off x="5388920" y="1111625"/>
            <a:ext cx="2266938" cy="3007782"/>
            <a:chOff x="1139650" y="2290925"/>
            <a:chExt cx="1639425" cy="2312575"/>
          </a:xfrm>
        </p:grpSpPr>
        <p:sp>
          <p:nvSpPr>
            <p:cNvPr id="5" name="Google Shape;5723;p75"/>
            <p:cNvSpPr/>
            <p:nvPr/>
          </p:nvSpPr>
          <p:spPr>
            <a:xfrm>
              <a:off x="1139650" y="2290925"/>
              <a:ext cx="1639425" cy="2312575"/>
            </a:xfrm>
            <a:custGeom>
              <a:avLst/>
              <a:gdLst/>
              <a:ahLst/>
              <a:cxnLst/>
              <a:rect l="l" t="t" r="r" b="b"/>
              <a:pathLst>
                <a:path w="65577" h="92503" extrusionOk="0">
                  <a:moveTo>
                    <a:pt x="34744" y="1"/>
                  </a:moveTo>
                  <a:cubicBezTo>
                    <a:pt x="34190" y="1"/>
                    <a:pt x="33636" y="57"/>
                    <a:pt x="33096" y="168"/>
                  </a:cubicBezTo>
                  <a:cubicBezTo>
                    <a:pt x="30971" y="597"/>
                    <a:pt x="30024" y="2016"/>
                    <a:pt x="28277" y="2990"/>
                  </a:cubicBezTo>
                  <a:cubicBezTo>
                    <a:pt x="27702" y="3316"/>
                    <a:pt x="27014" y="3346"/>
                    <a:pt x="26360" y="3442"/>
                  </a:cubicBezTo>
                  <a:cubicBezTo>
                    <a:pt x="24928" y="3650"/>
                    <a:pt x="23247" y="4302"/>
                    <a:pt x="22209" y="5359"/>
                  </a:cubicBezTo>
                  <a:cubicBezTo>
                    <a:pt x="21251" y="6331"/>
                    <a:pt x="21013" y="7779"/>
                    <a:pt x="20205" y="8858"/>
                  </a:cubicBezTo>
                  <a:cubicBezTo>
                    <a:pt x="19775" y="9428"/>
                    <a:pt x="19203" y="9866"/>
                    <a:pt x="18718" y="10386"/>
                  </a:cubicBezTo>
                  <a:cubicBezTo>
                    <a:pt x="17171" y="12042"/>
                    <a:pt x="16596" y="14545"/>
                    <a:pt x="17267" y="16711"/>
                  </a:cubicBezTo>
                  <a:cubicBezTo>
                    <a:pt x="18031" y="19169"/>
                    <a:pt x="19783" y="21078"/>
                    <a:pt x="18705" y="23788"/>
                  </a:cubicBezTo>
                  <a:cubicBezTo>
                    <a:pt x="18417" y="24511"/>
                    <a:pt x="17943" y="25190"/>
                    <a:pt x="17259" y="25560"/>
                  </a:cubicBezTo>
                  <a:cubicBezTo>
                    <a:pt x="16837" y="25789"/>
                    <a:pt x="16370" y="25883"/>
                    <a:pt x="15891" y="25883"/>
                  </a:cubicBezTo>
                  <a:cubicBezTo>
                    <a:pt x="15256" y="25883"/>
                    <a:pt x="14601" y="25717"/>
                    <a:pt x="14006" y="25483"/>
                  </a:cubicBezTo>
                  <a:cubicBezTo>
                    <a:pt x="12960" y="25075"/>
                    <a:pt x="11988" y="24470"/>
                    <a:pt x="10904" y="24196"/>
                  </a:cubicBezTo>
                  <a:cubicBezTo>
                    <a:pt x="10348" y="24055"/>
                    <a:pt x="9809" y="23989"/>
                    <a:pt x="9289" y="23989"/>
                  </a:cubicBezTo>
                  <a:cubicBezTo>
                    <a:pt x="3362" y="23989"/>
                    <a:pt x="1" y="32629"/>
                    <a:pt x="2181" y="37503"/>
                  </a:cubicBezTo>
                  <a:cubicBezTo>
                    <a:pt x="3235" y="39852"/>
                    <a:pt x="5198" y="40635"/>
                    <a:pt x="7435" y="41618"/>
                  </a:cubicBezTo>
                  <a:cubicBezTo>
                    <a:pt x="9261" y="42418"/>
                    <a:pt x="10644" y="43461"/>
                    <a:pt x="12049" y="44879"/>
                  </a:cubicBezTo>
                  <a:cubicBezTo>
                    <a:pt x="13615" y="46464"/>
                    <a:pt x="15293" y="47905"/>
                    <a:pt x="16930" y="49402"/>
                  </a:cubicBezTo>
                  <a:cubicBezTo>
                    <a:pt x="17911" y="50298"/>
                    <a:pt x="19745" y="51114"/>
                    <a:pt x="20205" y="52411"/>
                  </a:cubicBezTo>
                  <a:cubicBezTo>
                    <a:pt x="20350" y="52822"/>
                    <a:pt x="20350" y="53263"/>
                    <a:pt x="20347" y="53698"/>
                  </a:cubicBezTo>
                  <a:cubicBezTo>
                    <a:pt x="20334" y="59530"/>
                    <a:pt x="20323" y="65362"/>
                    <a:pt x="20315" y="71191"/>
                  </a:cubicBezTo>
                  <a:cubicBezTo>
                    <a:pt x="20309" y="72946"/>
                    <a:pt x="20306" y="74699"/>
                    <a:pt x="20399" y="76451"/>
                  </a:cubicBezTo>
                  <a:cubicBezTo>
                    <a:pt x="20542" y="79137"/>
                    <a:pt x="19898" y="79945"/>
                    <a:pt x="17919" y="81593"/>
                  </a:cubicBezTo>
                  <a:cubicBezTo>
                    <a:pt x="15225" y="83824"/>
                    <a:pt x="15006" y="88287"/>
                    <a:pt x="17601" y="90683"/>
                  </a:cubicBezTo>
                  <a:cubicBezTo>
                    <a:pt x="19045" y="92012"/>
                    <a:pt x="21113" y="92502"/>
                    <a:pt x="23290" y="92502"/>
                  </a:cubicBezTo>
                  <a:cubicBezTo>
                    <a:pt x="26036" y="92502"/>
                    <a:pt x="28956" y="91722"/>
                    <a:pt x="31015" y="90864"/>
                  </a:cubicBezTo>
                  <a:cubicBezTo>
                    <a:pt x="31716" y="90571"/>
                    <a:pt x="32369" y="90458"/>
                    <a:pt x="33024" y="90458"/>
                  </a:cubicBezTo>
                  <a:cubicBezTo>
                    <a:pt x="33787" y="90458"/>
                    <a:pt x="34553" y="90611"/>
                    <a:pt x="35404" y="90815"/>
                  </a:cubicBezTo>
                  <a:cubicBezTo>
                    <a:pt x="37713" y="91374"/>
                    <a:pt x="40564" y="92079"/>
                    <a:pt x="43278" y="92079"/>
                  </a:cubicBezTo>
                  <a:cubicBezTo>
                    <a:pt x="45481" y="92079"/>
                    <a:pt x="47593" y="91615"/>
                    <a:pt x="49255" y="90231"/>
                  </a:cubicBezTo>
                  <a:cubicBezTo>
                    <a:pt x="51133" y="88662"/>
                    <a:pt x="51763" y="86289"/>
                    <a:pt x="50969" y="83989"/>
                  </a:cubicBezTo>
                  <a:cubicBezTo>
                    <a:pt x="50583" y="82872"/>
                    <a:pt x="49907" y="81642"/>
                    <a:pt x="48976" y="80881"/>
                  </a:cubicBezTo>
                  <a:cubicBezTo>
                    <a:pt x="48108" y="80164"/>
                    <a:pt x="47002" y="79917"/>
                    <a:pt x="46577" y="78737"/>
                  </a:cubicBezTo>
                  <a:cubicBezTo>
                    <a:pt x="46372" y="78160"/>
                    <a:pt x="46416" y="77530"/>
                    <a:pt x="46462" y="76916"/>
                  </a:cubicBezTo>
                  <a:cubicBezTo>
                    <a:pt x="46991" y="69538"/>
                    <a:pt x="47043" y="61797"/>
                    <a:pt x="46205" y="54437"/>
                  </a:cubicBezTo>
                  <a:cubicBezTo>
                    <a:pt x="46013" y="52762"/>
                    <a:pt x="46235" y="51327"/>
                    <a:pt x="48059" y="50905"/>
                  </a:cubicBezTo>
                  <a:cubicBezTo>
                    <a:pt x="50819" y="50270"/>
                    <a:pt x="52158" y="47576"/>
                    <a:pt x="53811" y="45547"/>
                  </a:cubicBezTo>
                  <a:cubicBezTo>
                    <a:pt x="55728" y="43195"/>
                    <a:pt x="57825" y="40961"/>
                    <a:pt x="60284" y="39168"/>
                  </a:cubicBezTo>
                  <a:cubicBezTo>
                    <a:pt x="63022" y="37172"/>
                    <a:pt x="65412" y="35600"/>
                    <a:pt x="65508" y="31890"/>
                  </a:cubicBezTo>
                  <a:cubicBezTo>
                    <a:pt x="65576" y="29204"/>
                    <a:pt x="64621" y="26455"/>
                    <a:pt x="62754" y="24555"/>
                  </a:cubicBezTo>
                  <a:cubicBezTo>
                    <a:pt x="60558" y="22332"/>
                    <a:pt x="57757" y="22707"/>
                    <a:pt x="55063" y="21842"/>
                  </a:cubicBezTo>
                  <a:cubicBezTo>
                    <a:pt x="55027" y="21831"/>
                    <a:pt x="55629" y="19665"/>
                    <a:pt x="55654" y="19542"/>
                  </a:cubicBezTo>
                  <a:cubicBezTo>
                    <a:pt x="56062" y="17505"/>
                    <a:pt x="55939" y="15353"/>
                    <a:pt x="55038" y="13463"/>
                  </a:cubicBezTo>
                  <a:cubicBezTo>
                    <a:pt x="54258" y="11823"/>
                    <a:pt x="52650" y="10802"/>
                    <a:pt x="51517" y="9436"/>
                  </a:cubicBezTo>
                  <a:cubicBezTo>
                    <a:pt x="50178" y="7818"/>
                    <a:pt x="49584" y="5742"/>
                    <a:pt x="48165" y="4157"/>
                  </a:cubicBezTo>
                  <a:cubicBezTo>
                    <a:pt x="47013" y="2867"/>
                    <a:pt x="45403" y="1879"/>
                    <a:pt x="43672" y="1862"/>
                  </a:cubicBezTo>
                  <a:cubicBezTo>
                    <a:pt x="43654" y="1862"/>
                    <a:pt x="43635" y="1862"/>
                    <a:pt x="43616" y="1862"/>
                  </a:cubicBezTo>
                  <a:cubicBezTo>
                    <a:pt x="42816" y="1862"/>
                    <a:pt x="42001" y="2057"/>
                    <a:pt x="41211" y="2057"/>
                  </a:cubicBezTo>
                  <a:cubicBezTo>
                    <a:pt x="40862" y="2057"/>
                    <a:pt x="40518" y="2019"/>
                    <a:pt x="40181" y="1909"/>
                  </a:cubicBezTo>
                  <a:cubicBezTo>
                    <a:pt x="39612" y="1726"/>
                    <a:pt x="39130" y="1350"/>
                    <a:pt x="38615" y="1044"/>
                  </a:cubicBezTo>
                  <a:cubicBezTo>
                    <a:pt x="37453" y="338"/>
                    <a:pt x="36099" y="1"/>
                    <a:pt x="3474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24;p75"/>
            <p:cNvSpPr/>
            <p:nvPr/>
          </p:nvSpPr>
          <p:spPr>
            <a:xfrm>
              <a:off x="1285550" y="3015525"/>
              <a:ext cx="495525" cy="409500"/>
            </a:xfrm>
            <a:custGeom>
              <a:avLst/>
              <a:gdLst/>
              <a:ahLst/>
              <a:cxnLst/>
              <a:rect l="l" t="t" r="r" b="b"/>
              <a:pathLst>
                <a:path w="19821" h="16380" extrusionOk="0">
                  <a:moveTo>
                    <a:pt x="3723" y="0"/>
                  </a:moveTo>
                  <a:cubicBezTo>
                    <a:pt x="2471" y="0"/>
                    <a:pt x="3994" y="2039"/>
                    <a:pt x="4641" y="3073"/>
                  </a:cubicBezTo>
                  <a:cubicBezTo>
                    <a:pt x="4115" y="2624"/>
                    <a:pt x="3540" y="2241"/>
                    <a:pt x="2927" y="1909"/>
                  </a:cubicBezTo>
                  <a:cubicBezTo>
                    <a:pt x="2682" y="1781"/>
                    <a:pt x="2089" y="1364"/>
                    <a:pt x="1666" y="1364"/>
                  </a:cubicBezTo>
                  <a:cubicBezTo>
                    <a:pt x="1532" y="1364"/>
                    <a:pt x="1414" y="1406"/>
                    <a:pt x="1331" y="1512"/>
                  </a:cubicBezTo>
                  <a:cubicBezTo>
                    <a:pt x="1002" y="1934"/>
                    <a:pt x="1640" y="2701"/>
                    <a:pt x="1906" y="2985"/>
                  </a:cubicBezTo>
                  <a:cubicBezTo>
                    <a:pt x="2399" y="3511"/>
                    <a:pt x="2979" y="3988"/>
                    <a:pt x="3548" y="4445"/>
                  </a:cubicBezTo>
                  <a:cubicBezTo>
                    <a:pt x="3067" y="4220"/>
                    <a:pt x="2574" y="4020"/>
                    <a:pt x="2064" y="3875"/>
                  </a:cubicBezTo>
                  <a:cubicBezTo>
                    <a:pt x="1836" y="3807"/>
                    <a:pt x="1487" y="3718"/>
                    <a:pt x="1169" y="3718"/>
                  </a:cubicBezTo>
                  <a:cubicBezTo>
                    <a:pt x="900" y="3718"/>
                    <a:pt x="653" y="3781"/>
                    <a:pt x="515" y="3974"/>
                  </a:cubicBezTo>
                  <a:cubicBezTo>
                    <a:pt x="0" y="4694"/>
                    <a:pt x="2043" y="5554"/>
                    <a:pt x="2891" y="5953"/>
                  </a:cubicBezTo>
                  <a:cubicBezTo>
                    <a:pt x="2636" y="5877"/>
                    <a:pt x="2062" y="5802"/>
                    <a:pt x="1610" y="5802"/>
                  </a:cubicBezTo>
                  <a:cubicBezTo>
                    <a:pt x="1368" y="5802"/>
                    <a:pt x="1162" y="5823"/>
                    <a:pt x="1057" y="5877"/>
                  </a:cubicBezTo>
                  <a:cubicBezTo>
                    <a:pt x="750" y="6038"/>
                    <a:pt x="687" y="6340"/>
                    <a:pt x="876" y="6611"/>
                  </a:cubicBezTo>
                  <a:cubicBezTo>
                    <a:pt x="1260" y="7172"/>
                    <a:pt x="2719" y="7739"/>
                    <a:pt x="3362" y="7906"/>
                  </a:cubicBezTo>
                  <a:cubicBezTo>
                    <a:pt x="4093" y="8103"/>
                    <a:pt x="4956" y="8300"/>
                    <a:pt x="5498" y="8398"/>
                  </a:cubicBezTo>
                  <a:cubicBezTo>
                    <a:pt x="6021" y="9015"/>
                    <a:pt x="8764" y="12319"/>
                    <a:pt x="12389" y="14474"/>
                  </a:cubicBezTo>
                  <a:cubicBezTo>
                    <a:pt x="14236" y="15575"/>
                    <a:pt x="16312" y="16380"/>
                    <a:pt x="18437" y="16380"/>
                  </a:cubicBezTo>
                  <a:cubicBezTo>
                    <a:pt x="18897" y="16380"/>
                    <a:pt x="19358" y="16342"/>
                    <a:pt x="19820" y="16262"/>
                  </a:cubicBezTo>
                  <a:lnTo>
                    <a:pt x="19642" y="10548"/>
                  </a:lnTo>
                  <a:cubicBezTo>
                    <a:pt x="19642" y="10548"/>
                    <a:pt x="19181" y="10637"/>
                    <a:pt x="18394" y="10637"/>
                  </a:cubicBezTo>
                  <a:cubicBezTo>
                    <a:pt x="17547" y="10637"/>
                    <a:pt x="16323" y="10534"/>
                    <a:pt x="14889" y="10107"/>
                  </a:cubicBezTo>
                  <a:cubicBezTo>
                    <a:pt x="12973" y="9540"/>
                    <a:pt x="10678" y="8390"/>
                    <a:pt x="8414" y="6126"/>
                  </a:cubicBezTo>
                  <a:cubicBezTo>
                    <a:pt x="8649" y="5357"/>
                    <a:pt x="8805" y="4560"/>
                    <a:pt x="8929" y="3763"/>
                  </a:cubicBezTo>
                  <a:cubicBezTo>
                    <a:pt x="9008" y="3251"/>
                    <a:pt x="9312" y="2276"/>
                    <a:pt x="8907" y="1833"/>
                  </a:cubicBezTo>
                  <a:cubicBezTo>
                    <a:pt x="8774" y="1689"/>
                    <a:pt x="8647" y="1627"/>
                    <a:pt x="8524" y="1627"/>
                  </a:cubicBezTo>
                  <a:cubicBezTo>
                    <a:pt x="7870" y="1627"/>
                    <a:pt x="7376" y="3408"/>
                    <a:pt x="7212" y="4026"/>
                  </a:cubicBezTo>
                  <a:cubicBezTo>
                    <a:pt x="6779" y="3125"/>
                    <a:pt x="6100" y="2534"/>
                    <a:pt x="5572" y="1690"/>
                  </a:cubicBezTo>
                  <a:cubicBezTo>
                    <a:pt x="5230" y="1143"/>
                    <a:pt x="4559" y="59"/>
                    <a:pt x="3820" y="4"/>
                  </a:cubicBezTo>
                  <a:cubicBezTo>
                    <a:pt x="3786" y="1"/>
                    <a:pt x="3753" y="0"/>
                    <a:pt x="3723" y="0"/>
                  </a:cubicBezTo>
                  <a:close/>
                </a:path>
              </a:pathLst>
            </a:custGeom>
            <a:solidFill>
              <a:srgbClr val="F3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25;p75"/>
            <p:cNvSpPr/>
            <p:nvPr/>
          </p:nvSpPr>
          <p:spPr>
            <a:xfrm>
              <a:off x="1425925" y="3122025"/>
              <a:ext cx="36925" cy="43575"/>
            </a:xfrm>
            <a:custGeom>
              <a:avLst/>
              <a:gdLst/>
              <a:ahLst/>
              <a:cxnLst/>
              <a:rect l="l" t="t" r="r" b="b"/>
              <a:pathLst>
                <a:path w="1477" h="1743" extrusionOk="0">
                  <a:moveTo>
                    <a:pt x="1274" y="1"/>
                  </a:moveTo>
                  <a:cubicBezTo>
                    <a:pt x="915" y="1"/>
                    <a:pt x="551" y="199"/>
                    <a:pt x="316" y="530"/>
                  </a:cubicBezTo>
                  <a:cubicBezTo>
                    <a:pt x="124" y="798"/>
                    <a:pt x="20" y="1160"/>
                    <a:pt x="6" y="1565"/>
                  </a:cubicBezTo>
                  <a:cubicBezTo>
                    <a:pt x="1" y="1661"/>
                    <a:pt x="75" y="1740"/>
                    <a:pt x="170" y="1743"/>
                  </a:cubicBezTo>
                  <a:lnTo>
                    <a:pt x="176" y="1743"/>
                  </a:lnTo>
                  <a:cubicBezTo>
                    <a:pt x="269" y="1743"/>
                    <a:pt x="348" y="1672"/>
                    <a:pt x="348" y="1578"/>
                  </a:cubicBezTo>
                  <a:cubicBezTo>
                    <a:pt x="357" y="1239"/>
                    <a:pt x="444" y="943"/>
                    <a:pt x="598" y="727"/>
                  </a:cubicBezTo>
                  <a:cubicBezTo>
                    <a:pt x="762" y="492"/>
                    <a:pt x="1023" y="343"/>
                    <a:pt x="1270" y="343"/>
                  </a:cubicBezTo>
                  <a:cubicBezTo>
                    <a:pt x="1278" y="343"/>
                    <a:pt x="1287" y="343"/>
                    <a:pt x="1296" y="344"/>
                  </a:cubicBezTo>
                  <a:cubicBezTo>
                    <a:pt x="1298" y="344"/>
                    <a:pt x="1299" y="344"/>
                    <a:pt x="1301" y="344"/>
                  </a:cubicBezTo>
                  <a:cubicBezTo>
                    <a:pt x="1395" y="344"/>
                    <a:pt x="1471" y="273"/>
                    <a:pt x="1474" y="179"/>
                  </a:cubicBezTo>
                  <a:cubicBezTo>
                    <a:pt x="1476" y="84"/>
                    <a:pt x="1405" y="4"/>
                    <a:pt x="1309" y="1"/>
                  </a:cubicBezTo>
                  <a:cubicBezTo>
                    <a:pt x="1298" y="1"/>
                    <a:pt x="1286"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26;p75"/>
            <p:cNvSpPr/>
            <p:nvPr/>
          </p:nvSpPr>
          <p:spPr>
            <a:xfrm>
              <a:off x="1595000" y="3268200"/>
              <a:ext cx="185800" cy="157150"/>
            </a:xfrm>
            <a:custGeom>
              <a:avLst/>
              <a:gdLst/>
              <a:ahLst/>
              <a:cxnLst/>
              <a:rect l="l" t="t" r="r" b="b"/>
              <a:pathLst>
                <a:path w="7432" h="6286" extrusionOk="0">
                  <a:moveTo>
                    <a:pt x="2511" y="0"/>
                  </a:moveTo>
                  <a:cubicBezTo>
                    <a:pt x="2213" y="1207"/>
                    <a:pt x="1717" y="2363"/>
                    <a:pt x="967" y="3349"/>
                  </a:cubicBezTo>
                  <a:cubicBezTo>
                    <a:pt x="680" y="3721"/>
                    <a:pt x="354" y="4069"/>
                    <a:pt x="1" y="4381"/>
                  </a:cubicBezTo>
                  <a:cubicBezTo>
                    <a:pt x="1848" y="5482"/>
                    <a:pt x="3925" y="6286"/>
                    <a:pt x="6052" y="6286"/>
                  </a:cubicBezTo>
                  <a:cubicBezTo>
                    <a:pt x="6510" y="6286"/>
                    <a:pt x="6970" y="6248"/>
                    <a:pt x="7431" y="6169"/>
                  </a:cubicBezTo>
                  <a:lnTo>
                    <a:pt x="7264" y="441"/>
                  </a:lnTo>
                  <a:cubicBezTo>
                    <a:pt x="7264" y="441"/>
                    <a:pt x="6803" y="530"/>
                    <a:pt x="6015" y="530"/>
                  </a:cubicBezTo>
                  <a:cubicBezTo>
                    <a:pt x="5168" y="530"/>
                    <a:pt x="3944" y="427"/>
                    <a:pt x="2511"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27;p75"/>
            <p:cNvSpPr/>
            <p:nvPr/>
          </p:nvSpPr>
          <p:spPr>
            <a:xfrm>
              <a:off x="2195250" y="2959275"/>
              <a:ext cx="470200" cy="452200"/>
            </a:xfrm>
            <a:custGeom>
              <a:avLst/>
              <a:gdLst/>
              <a:ahLst/>
              <a:cxnLst/>
              <a:rect l="l" t="t" r="r" b="b"/>
              <a:pathLst>
                <a:path w="18808" h="18088" extrusionOk="0">
                  <a:moveTo>
                    <a:pt x="14664" y="0"/>
                  </a:moveTo>
                  <a:cubicBezTo>
                    <a:pt x="14603" y="0"/>
                    <a:pt x="14534" y="7"/>
                    <a:pt x="14457" y="22"/>
                  </a:cubicBezTo>
                  <a:cubicBezTo>
                    <a:pt x="13728" y="162"/>
                    <a:pt x="13189" y="1320"/>
                    <a:pt x="12915" y="1906"/>
                  </a:cubicBezTo>
                  <a:cubicBezTo>
                    <a:pt x="12496" y="2804"/>
                    <a:pt x="11888" y="3472"/>
                    <a:pt x="11568" y="4417"/>
                  </a:cubicBezTo>
                  <a:cubicBezTo>
                    <a:pt x="11336" y="3839"/>
                    <a:pt x="10659" y="2192"/>
                    <a:pt x="10021" y="2192"/>
                  </a:cubicBezTo>
                  <a:cubicBezTo>
                    <a:pt x="9886" y="2192"/>
                    <a:pt x="9752" y="2267"/>
                    <a:pt x="9624" y="2443"/>
                  </a:cubicBezTo>
                  <a:cubicBezTo>
                    <a:pt x="9271" y="2933"/>
                    <a:pt x="9693" y="3866"/>
                    <a:pt x="9829" y="4362"/>
                  </a:cubicBezTo>
                  <a:cubicBezTo>
                    <a:pt x="10046" y="5140"/>
                    <a:pt x="10295" y="5909"/>
                    <a:pt x="10623" y="6646"/>
                  </a:cubicBezTo>
                  <a:cubicBezTo>
                    <a:pt x="8641" y="9156"/>
                    <a:pt x="6503" y="10575"/>
                    <a:pt x="4668" y="11366"/>
                  </a:cubicBezTo>
                  <a:cubicBezTo>
                    <a:pt x="2546" y="12282"/>
                    <a:pt x="829" y="12374"/>
                    <a:pt x="229" y="12374"/>
                  </a:cubicBezTo>
                  <a:cubicBezTo>
                    <a:pt x="80" y="12374"/>
                    <a:pt x="0" y="12368"/>
                    <a:pt x="0" y="12368"/>
                  </a:cubicBezTo>
                  <a:lnTo>
                    <a:pt x="0" y="12368"/>
                  </a:lnTo>
                  <a:lnTo>
                    <a:pt x="504" y="18077"/>
                  </a:lnTo>
                  <a:cubicBezTo>
                    <a:pt x="644" y="18084"/>
                    <a:pt x="783" y="18088"/>
                    <a:pt x="922" y="18088"/>
                  </a:cubicBezTo>
                  <a:cubicBezTo>
                    <a:pt x="3403" y="18088"/>
                    <a:pt x="5709" y="16930"/>
                    <a:pt x="7669" y="15421"/>
                  </a:cubicBezTo>
                  <a:cubicBezTo>
                    <a:pt x="11015" y="12847"/>
                    <a:pt x="13348" y="9244"/>
                    <a:pt x="13794" y="8568"/>
                  </a:cubicBezTo>
                  <a:cubicBezTo>
                    <a:pt x="14317" y="8403"/>
                    <a:pt x="15149" y="8108"/>
                    <a:pt x="15856" y="7826"/>
                  </a:cubicBezTo>
                  <a:cubicBezTo>
                    <a:pt x="16477" y="7579"/>
                    <a:pt x="17855" y="6843"/>
                    <a:pt x="18169" y="6240"/>
                  </a:cubicBezTo>
                  <a:cubicBezTo>
                    <a:pt x="18325" y="5950"/>
                    <a:pt x="18224" y="5660"/>
                    <a:pt x="17901" y="5534"/>
                  </a:cubicBezTo>
                  <a:cubicBezTo>
                    <a:pt x="17843" y="5512"/>
                    <a:pt x="17758" y="5503"/>
                    <a:pt x="17656" y="5503"/>
                  </a:cubicBezTo>
                  <a:cubicBezTo>
                    <a:pt x="17199" y="5503"/>
                    <a:pt x="16397" y="5692"/>
                    <a:pt x="16086" y="5824"/>
                  </a:cubicBezTo>
                  <a:cubicBezTo>
                    <a:pt x="16880" y="5329"/>
                    <a:pt x="18807" y="4228"/>
                    <a:pt x="18210" y="3576"/>
                  </a:cubicBezTo>
                  <a:cubicBezTo>
                    <a:pt x="18086" y="3440"/>
                    <a:pt x="17902" y="3389"/>
                    <a:pt x="17700" y="3389"/>
                  </a:cubicBezTo>
                  <a:cubicBezTo>
                    <a:pt x="17340" y="3389"/>
                    <a:pt x="16919" y="3549"/>
                    <a:pt x="16661" y="3661"/>
                  </a:cubicBezTo>
                  <a:cubicBezTo>
                    <a:pt x="16171" y="3866"/>
                    <a:pt x="15705" y="4124"/>
                    <a:pt x="15253" y="4403"/>
                  </a:cubicBezTo>
                  <a:cubicBezTo>
                    <a:pt x="15768" y="3880"/>
                    <a:pt x="16280" y="3338"/>
                    <a:pt x="16713" y="2758"/>
                  </a:cubicBezTo>
                  <a:cubicBezTo>
                    <a:pt x="16946" y="2443"/>
                    <a:pt x="17485" y="1605"/>
                    <a:pt x="17110" y="1227"/>
                  </a:cubicBezTo>
                  <a:cubicBezTo>
                    <a:pt x="17031" y="1148"/>
                    <a:pt x="16935" y="1116"/>
                    <a:pt x="16829" y="1116"/>
                  </a:cubicBezTo>
                  <a:cubicBezTo>
                    <a:pt x="16401" y="1116"/>
                    <a:pt x="15810" y="1646"/>
                    <a:pt x="15571" y="1813"/>
                  </a:cubicBezTo>
                  <a:cubicBezTo>
                    <a:pt x="15004" y="2213"/>
                    <a:pt x="14476" y="2664"/>
                    <a:pt x="14005" y="3171"/>
                  </a:cubicBezTo>
                  <a:cubicBezTo>
                    <a:pt x="14507" y="2098"/>
                    <a:pt x="15712" y="0"/>
                    <a:pt x="14664" y="0"/>
                  </a:cubicBezTo>
                  <a:close/>
                </a:path>
              </a:pathLst>
            </a:custGeom>
            <a:solidFill>
              <a:srgbClr val="F3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28;p75"/>
            <p:cNvSpPr/>
            <p:nvPr/>
          </p:nvSpPr>
          <p:spPr>
            <a:xfrm>
              <a:off x="2487925" y="3074500"/>
              <a:ext cx="41450" cy="40250"/>
            </a:xfrm>
            <a:custGeom>
              <a:avLst/>
              <a:gdLst/>
              <a:ahLst/>
              <a:cxnLst/>
              <a:rect l="l" t="t" r="r" b="b"/>
              <a:pathLst>
                <a:path w="1658" h="1610" extrusionOk="0">
                  <a:moveTo>
                    <a:pt x="319" y="0"/>
                  </a:moveTo>
                  <a:cubicBezTo>
                    <a:pt x="266" y="0"/>
                    <a:pt x="212" y="5"/>
                    <a:pt x="160" y="13"/>
                  </a:cubicBezTo>
                  <a:cubicBezTo>
                    <a:pt x="66" y="30"/>
                    <a:pt x="1" y="120"/>
                    <a:pt x="20" y="213"/>
                  </a:cubicBezTo>
                  <a:cubicBezTo>
                    <a:pt x="35" y="295"/>
                    <a:pt x="108" y="355"/>
                    <a:pt x="192" y="355"/>
                  </a:cubicBezTo>
                  <a:cubicBezTo>
                    <a:pt x="200" y="355"/>
                    <a:pt x="208" y="354"/>
                    <a:pt x="217" y="353"/>
                  </a:cubicBezTo>
                  <a:cubicBezTo>
                    <a:pt x="252" y="346"/>
                    <a:pt x="288" y="343"/>
                    <a:pt x="325" y="343"/>
                  </a:cubicBezTo>
                  <a:cubicBezTo>
                    <a:pt x="547" y="343"/>
                    <a:pt x="787" y="455"/>
                    <a:pt x="956" y="646"/>
                  </a:cubicBezTo>
                  <a:cubicBezTo>
                    <a:pt x="1134" y="846"/>
                    <a:pt x="1255" y="1122"/>
                    <a:pt x="1307" y="1464"/>
                  </a:cubicBezTo>
                  <a:cubicBezTo>
                    <a:pt x="1315" y="1546"/>
                    <a:pt x="1392" y="1609"/>
                    <a:pt x="1474" y="1609"/>
                  </a:cubicBezTo>
                  <a:cubicBezTo>
                    <a:pt x="1481" y="1609"/>
                    <a:pt x="1486" y="1607"/>
                    <a:pt x="1492" y="1607"/>
                  </a:cubicBezTo>
                  <a:cubicBezTo>
                    <a:pt x="1494" y="1607"/>
                    <a:pt x="1497" y="1608"/>
                    <a:pt x="1501" y="1609"/>
                  </a:cubicBezTo>
                  <a:cubicBezTo>
                    <a:pt x="1597" y="1596"/>
                    <a:pt x="1657" y="1505"/>
                    <a:pt x="1644" y="1412"/>
                  </a:cubicBezTo>
                  <a:cubicBezTo>
                    <a:pt x="1581" y="1002"/>
                    <a:pt x="1435" y="668"/>
                    <a:pt x="1211" y="418"/>
                  </a:cubicBezTo>
                  <a:cubicBezTo>
                    <a:pt x="969" y="151"/>
                    <a:pt x="640"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29;p75"/>
            <p:cNvSpPr/>
            <p:nvPr/>
          </p:nvSpPr>
          <p:spPr>
            <a:xfrm>
              <a:off x="2194975" y="3243475"/>
              <a:ext cx="192025" cy="168000"/>
            </a:xfrm>
            <a:custGeom>
              <a:avLst/>
              <a:gdLst/>
              <a:ahLst/>
              <a:cxnLst/>
              <a:rect l="l" t="t" r="r" b="b"/>
              <a:pathLst>
                <a:path w="7681" h="6720" extrusionOk="0">
                  <a:moveTo>
                    <a:pt x="4668" y="1"/>
                  </a:moveTo>
                  <a:cubicBezTo>
                    <a:pt x="2555" y="916"/>
                    <a:pt x="842" y="1009"/>
                    <a:pt x="236" y="1009"/>
                  </a:cubicBezTo>
                  <a:cubicBezTo>
                    <a:pt x="82" y="1009"/>
                    <a:pt x="0" y="1003"/>
                    <a:pt x="0" y="1003"/>
                  </a:cubicBezTo>
                  <a:lnTo>
                    <a:pt x="0" y="1003"/>
                  </a:lnTo>
                  <a:lnTo>
                    <a:pt x="515" y="6709"/>
                  </a:lnTo>
                  <a:cubicBezTo>
                    <a:pt x="655" y="6716"/>
                    <a:pt x="794" y="6720"/>
                    <a:pt x="933" y="6720"/>
                  </a:cubicBezTo>
                  <a:cubicBezTo>
                    <a:pt x="3414" y="6720"/>
                    <a:pt x="5720" y="5562"/>
                    <a:pt x="7680" y="4053"/>
                  </a:cubicBezTo>
                  <a:cubicBezTo>
                    <a:pt x="7291" y="3785"/>
                    <a:pt x="6927" y="3478"/>
                    <a:pt x="6604" y="3141"/>
                  </a:cubicBezTo>
                  <a:cubicBezTo>
                    <a:pt x="5744" y="2251"/>
                    <a:pt x="5112" y="1167"/>
                    <a:pt x="466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30;p75"/>
            <p:cNvSpPr/>
            <p:nvPr/>
          </p:nvSpPr>
          <p:spPr>
            <a:xfrm>
              <a:off x="1655025" y="4336000"/>
              <a:ext cx="294425" cy="140425"/>
            </a:xfrm>
            <a:custGeom>
              <a:avLst/>
              <a:gdLst/>
              <a:ahLst/>
              <a:cxnLst/>
              <a:rect l="l" t="t" r="r" b="b"/>
              <a:pathLst>
                <a:path w="11777" h="5617" extrusionOk="0">
                  <a:moveTo>
                    <a:pt x="10684" y="1"/>
                  </a:moveTo>
                  <a:lnTo>
                    <a:pt x="6123" y="53"/>
                  </a:lnTo>
                  <a:cubicBezTo>
                    <a:pt x="6123" y="53"/>
                    <a:pt x="4612" y="737"/>
                    <a:pt x="3097" y="1638"/>
                  </a:cubicBezTo>
                  <a:cubicBezTo>
                    <a:pt x="1578" y="2536"/>
                    <a:pt x="50" y="3653"/>
                    <a:pt x="6" y="4499"/>
                  </a:cubicBezTo>
                  <a:cubicBezTo>
                    <a:pt x="1" y="4683"/>
                    <a:pt x="47" y="4855"/>
                    <a:pt x="160" y="5011"/>
                  </a:cubicBezTo>
                  <a:cubicBezTo>
                    <a:pt x="198" y="5066"/>
                    <a:pt x="247" y="5118"/>
                    <a:pt x="302" y="5162"/>
                  </a:cubicBezTo>
                  <a:cubicBezTo>
                    <a:pt x="677" y="5487"/>
                    <a:pt x="1412" y="5617"/>
                    <a:pt x="2335" y="5617"/>
                  </a:cubicBezTo>
                  <a:cubicBezTo>
                    <a:pt x="2610" y="5617"/>
                    <a:pt x="2902" y="5605"/>
                    <a:pt x="3207" y="5584"/>
                  </a:cubicBezTo>
                  <a:cubicBezTo>
                    <a:pt x="3226" y="5584"/>
                    <a:pt x="3248" y="5584"/>
                    <a:pt x="3273" y="5581"/>
                  </a:cubicBezTo>
                  <a:cubicBezTo>
                    <a:pt x="6252" y="5354"/>
                    <a:pt x="10364" y="4184"/>
                    <a:pt x="11355" y="3588"/>
                  </a:cubicBezTo>
                  <a:cubicBezTo>
                    <a:pt x="11640" y="3418"/>
                    <a:pt x="11763" y="3174"/>
                    <a:pt x="11774" y="2900"/>
                  </a:cubicBezTo>
                  <a:cubicBezTo>
                    <a:pt x="11777" y="2821"/>
                    <a:pt x="11774" y="2742"/>
                    <a:pt x="11758" y="2659"/>
                  </a:cubicBezTo>
                  <a:cubicBezTo>
                    <a:pt x="11572" y="1537"/>
                    <a:pt x="10684" y="1"/>
                    <a:pt x="10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31;p75"/>
            <p:cNvSpPr/>
            <p:nvPr/>
          </p:nvSpPr>
          <p:spPr>
            <a:xfrm>
              <a:off x="1729725" y="4365100"/>
              <a:ext cx="86950" cy="25375"/>
            </a:xfrm>
            <a:custGeom>
              <a:avLst/>
              <a:gdLst/>
              <a:ahLst/>
              <a:cxnLst/>
              <a:rect l="l" t="t" r="r" b="b"/>
              <a:pathLst>
                <a:path w="3478" h="1015" extrusionOk="0">
                  <a:moveTo>
                    <a:pt x="1730" y="0"/>
                  </a:moveTo>
                  <a:cubicBezTo>
                    <a:pt x="1263" y="0"/>
                    <a:pt x="786" y="82"/>
                    <a:pt x="367" y="167"/>
                  </a:cubicBezTo>
                  <a:cubicBezTo>
                    <a:pt x="0" y="244"/>
                    <a:pt x="140" y="769"/>
                    <a:pt x="478" y="769"/>
                  </a:cubicBezTo>
                  <a:cubicBezTo>
                    <a:pt x="501" y="769"/>
                    <a:pt x="525" y="767"/>
                    <a:pt x="550" y="762"/>
                  </a:cubicBezTo>
                  <a:cubicBezTo>
                    <a:pt x="886" y="690"/>
                    <a:pt x="1317" y="608"/>
                    <a:pt x="1733" y="608"/>
                  </a:cubicBezTo>
                  <a:cubicBezTo>
                    <a:pt x="2142" y="608"/>
                    <a:pt x="2536" y="687"/>
                    <a:pt x="2812" y="931"/>
                  </a:cubicBezTo>
                  <a:cubicBezTo>
                    <a:pt x="2878" y="990"/>
                    <a:pt x="2950" y="1015"/>
                    <a:pt x="3020" y="1015"/>
                  </a:cubicBezTo>
                  <a:cubicBezTo>
                    <a:pt x="3269" y="1015"/>
                    <a:pt x="3478" y="692"/>
                    <a:pt x="3242" y="482"/>
                  </a:cubicBezTo>
                  <a:cubicBezTo>
                    <a:pt x="2828" y="116"/>
                    <a:pt x="2286" y="0"/>
                    <a:pt x="1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32;p75"/>
            <p:cNvSpPr/>
            <p:nvPr/>
          </p:nvSpPr>
          <p:spPr>
            <a:xfrm>
              <a:off x="1695575" y="4389750"/>
              <a:ext cx="93875" cy="24350"/>
            </a:xfrm>
            <a:custGeom>
              <a:avLst/>
              <a:gdLst/>
              <a:ahLst/>
              <a:cxnLst/>
              <a:rect l="l" t="t" r="r" b="b"/>
              <a:pathLst>
                <a:path w="3755" h="974" extrusionOk="0">
                  <a:moveTo>
                    <a:pt x="1563" y="1"/>
                  </a:moveTo>
                  <a:cubicBezTo>
                    <a:pt x="1163" y="1"/>
                    <a:pt x="761" y="54"/>
                    <a:pt x="356" y="162"/>
                  </a:cubicBezTo>
                  <a:cubicBezTo>
                    <a:pt x="0" y="255"/>
                    <a:pt x="127" y="765"/>
                    <a:pt x="453" y="765"/>
                  </a:cubicBezTo>
                  <a:cubicBezTo>
                    <a:pt x="481" y="765"/>
                    <a:pt x="511" y="761"/>
                    <a:pt x="542" y="753"/>
                  </a:cubicBezTo>
                  <a:cubicBezTo>
                    <a:pt x="885" y="663"/>
                    <a:pt x="1230" y="618"/>
                    <a:pt x="1572" y="618"/>
                  </a:cubicBezTo>
                  <a:cubicBezTo>
                    <a:pt x="2103" y="618"/>
                    <a:pt x="2630" y="727"/>
                    <a:pt x="3137" y="945"/>
                  </a:cubicBezTo>
                  <a:cubicBezTo>
                    <a:pt x="3183" y="964"/>
                    <a:pt x="3227" y="973"/>
                    <a:pt x="3269" y="973"/>
                  </a:cubicBezTo>
                  <a:cubicBezTo>
                    <a:pt x="3566" y="973"/>
                    <a:pt x="3754" y="536"/>
                    <a:pt x="3433" y="397"/>
                  </a:cubicBezTo>
                  <a:cubicBezTo>
                    <a:pt x="2823" y="135"/>
                    <a:pt x="2197" y="1"/>
                    <a:pt x="15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33;p75"/>
            <p:cNvSpPr/>
            <p:nvPr/>
          </p:nvSpPr>
          <p:spPr>
            <a:xfrm>
              <a:off x="1655025" y="4408500"/>
              <a:ext cx="294375" cy="67750"/>
            </a:xfrm>
            <a:custGeom>
              <a:avLst/>
              <a:gdLst/>
              <a:ahLst/>
              <a:cxnLst/>
              <a:rect l="l" t="t" r="r" b="b"/>
              <a:pathLst>
                <a:path w="11775" h="2710" extrusionOk="0">
                  <a:moveTo>
                    <a:pt x="11774" y="0"/>
                  </a:moveTo>
                  <a:cubicBezTo>
                    <a:pt x="8009" y="1403"/>
                    <a:pt x="4731" y="1745"/>
                    <a:pt x="2453" y="1745"/>
                  </a:cubicBezTo>
                  <a:cubicBezTo>
                    <a:pt x="1413" y="1745"/>
                    <a:pt x="581" y="1674"/>
                    <a:pt x="6" y="1599"/>
                  </a:cubicBezTo>
                  <a:lnTo>
                    <a:pt x="6" y="1599"/>
                  </a:lnTo>
                  <a:cubicBezTo>
                    <a:pt x="1" y="1783"/>
                    <a:pt x="47" y="1955"/>
                    <a:pt x="160" y="2111"/>
                  </a:cubicBezTo>
                  <a:cubicBezTo>
                    <a:pt x="198" y="2166"/>
                    <a:pt x="247" y="2218"/>
                    <a:pt x="302" y="2262"/>
                  </a:cubicBezTo>
                  <a:cubicBezTo>
                    <a:pt x="681" y="2579"/>
                    <a:pt x="1442" y="2710"/>
                    <a:pt x="2408" y="2710"/>
                  </a:cubicBezTo>
                  <a:cubicBezTo>
                    <a:pt x="2661" y="2710"/>
                    <a:pt x="2929" y="2701"/>
                    <a:pt x="3207" y="2684"/>
                  </a:cubicBezTo>
                  <a:cubicBezTo>
                    <a:pt x="3226" y="2684"/>
                    <a:pt x="3248" y="2684"/>
                    <a:pt x="3273" y="2681"/>
                  </a:cubicBezTo>
                  <a:cubicBezTo>
                    <a:pt x="6252" y="2454"/>
                    <a:pt x="10364" y="1284"/>
                    <a:pt x="11355" y="688"/>
                  </a:cubicBezTo>
                  <a:cubicBezTo>
                    <a:pt x="11640" y="518"/>
                    <a:pt x="11763" y="274"/>
                    <a:pt x="117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34;p75"/>
            <p:cNvSpPr/>
            <p:nvPr/>
          </p:nvSpPr>
          <p:spPr>
            <a:xfrm>
              <a:off x="2001650" y="4331700"/>
              <a:ext cx="298900" cy="132400"/>
            </a:xfrm>
            <a:custGeom>
              <a:avLst/>
              <a:gdLst/>
              <a:ahLst/>
              <a:cxnLst/>
              <a:rect l="l" t="t" r="r" b="b"/>
              <a:pathLst>
                <a:path w="11956" h="5296" extrusionOk="0">
                  <a:moveTo>
                    <a:pt x="5491" y="0"/>
                  </a:moveTo>
                  <a:lnTo>
                    <a:pt x="940" y="296"/>
                  </a:lnTo>
                  <a:cubicBezTo>
                    <a:pt x="940" y="296"/>
                    <a:pt x="116" y="1909"/>
                    <a:pt x="12" y="3045"/>
                  </a:cubicBezTo>
                  <a:cubicBezTo>
                    <a:pt x="6" y="3116"/>
                    <a:pt x="1" y="3187"/>
                    <a:pt x="9" y="3253"/>
                  </a:cubicBezTo>
                  <a:cubicBezTo>
                    <a:pt x="28" y="3541"/>
                    <a:pt x="171" y="3779"/>
                    <a:pt x="486" y="3940"/>
                  </a:cubicBezTo>
                  <a:cubicBezTo>
                    <a:pt x="1501" y="4452"/>
                    <a:pt x="5608" y="5279"/>
                    <a:pt x="8609" y="5296"/>
                  </a:cubicBezTo>
                  <a:cubicBezTo>
                    <a:pt x="8642" y="5296"/>
                    <a:pt x="8675" y="5296"/>
                    <a:pt x="8708" y="5296"/>
                  </a:cubicBezTo>
                  <a:cubicBezTo>
                    <a:pt x="10044" y="5296"/>
                    <a:pt x="11146" y="5132"/>
                    <a:pt x="11640" y="4699"/>
                  </a:cubicBezTo>
                  <a:cubicBezTo>
                    <a:pt x="11711" y="4636"/>
                    <a:pt x="11772" y="4570"/>
                    <a:pt x="11818" y="4496"/>
                  </a:cubicBezTo>
                  <a:cubicBezTo>
                    <a:pt x="11919" y="4326"/>
                    <a:pt x="11955" y="4154"/>
                    <a:pt x="11925" y="3968"/>
                  </a:cubicBezTo>
                  <a:cubicBezTo>
                    <a:pt x="11821" y="3133"/>
                    <a:pt x="10208" y="2133"/>
                    <a:pt x="8631" y="1353"/>
                  </a:cubicBezTo>
                  <a:cubicBezTo>
                    <a:pt x="7049" y="570"/>
                    <a:pt x="5491" y="0"/>
                    <a:pt x="5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35;p75"/>
            <p:cNvSpPr/>
            <p:nvPr/>
          </p:nvSpPr>
          <p:spPr>
            <a:xfrm>
              <a:off x="2133975" y="4356575"/>
              <a:ext cx="85875" cy="28150"/>
            </a:xfrm>
            <a:custGeom>
              <a:avLst/>
              <a:gdLst/>
              <a:ahLst/>
              <a:cxnLst/>
              <a:rect l="l" t="t" r="r" b="b"/>
              <a:pathLst>
                <a:path w="3435" h="1126" extrusionOk="0">
                  <a:moveTo>
                    <a:pt x="2022" y="0"/>
                  </a:moveTo>
                  <a:cubicBezTo>
                    <a:pt x="1350" y="0"/>
                    <a:pt x="674" y="132"/>
                    <a:pt x="214" y="610"/>
                  </a:cubicBezTo>
                  <a:cubicBezTo>
                    <a:pt x="1" y="829"/>
                    <a:pt x="218" y="1125"/>
                    <a:pt x="455" y="1125"/>
                  </a:cubicBezTo>
                  <a:cubicBezTo>
                    <a:pt x="529" y="1125"/>
                    <a:pt x="604" y="1097"/>
                    <a:pt x="669" y="1029"/>
                  </a:cubicBezTo>
                  <a:cubicBezTo>
                    <a:pt x="986" y="702"/>
                    <a:pt x="1500" y="611"/>
                    <a:pt x="2006" y="611"/>
                  </a:cubicBezTo>
                  <a:cubicBezTo>
                    <a:pt x="2330" y="611"/>
                    <a:pt x="2651" y="648"/>
                    <a:pt x="2914" y="684"/>
                  </a:cubicBezTo>
                  <a:cubicBezTo>
                    <a:pt x="2930" y="686"/>
                    <a:pt x="2946" y="687"/>
                    <a:pt x="2961" y="687"/>
                  </a:cubicBezTo>
                  <a:cubicBezTo>
                    <a:pt x="3321" y="687"/>
                    <a:pt x="3434" y="128"/>
                    <a:pt x="3053" y="79"/>
                  </a:cubicBezTo>
                  <a:cubicBezTo>
                    <a:pt x="2732" y="37"/>
                    <a:pt x="2378" y="0"/>
                    <a:pt x="2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36;p75"/>
            <p:cNvSpPr/>
            <p:nvPr/>
          </p:nvSpPr>
          <p:spPr>
            <a:xfrm>
              <a:off x="2162750" y="4378200"/>
              <a:ext cx="93225" cy="27775"/>
            </a:xfrm>
            <a:custGeom>
              <a:avLst/>
              <a:gdLst/>
              <a:ahLst/>
              <a:cxnLst/>
              <a:rect l="l" t="t" r="r" b="b"/>
              <a:pathLst>
                <a:path w="3729" h="1111" extrusionOk="0">
                  <a:moveTo>
                    <a:pt x="2492" y="1"/>
                  </a:moveTo>
                  <a:cubicBezTo>
                    <a:pt x="1733" y="1"/>
                    <a:pt x="1000" y="185"/>
                    <a:pt x="303" y="550"/>
                  </a:cubicBezTo>
                  <a:cubicBezTo>
                    <a:pt x="1" y="708"/>
                    <a:pt x="201" y="1110"/>
                    <a:pt x="487" y="1110"/>
                  </a:cubicBezTo>
                  <a:cubicBezTo>
                    <a:pt x="537" y="1110"/>
                    <a:pt x="590" y="1098"/>
                    <a:pt x="643" y="1070"/>
                  </a:cubicBezTo>
                  <a:cubicBezTo>
                    <a:pt x="1221" y="768"/>
                    <a:pt x="1840" y="615"/>
                    <a:pt x="2474" y="615"/>
                  </a:cubicBezTo>
                  <a:cubicBezTo>
                    <a:pt x="2720" y="615"/>
                    <a:pt x="2968" y="638"/>
                    <a:pt x="3217" y="684"/>
                  </a:cubicBezTo>
                  <a:cubicBezTo>
                    <a:pt x="3238" y="688"/>
                    <a:pt x="3260" y="690"/>
                    <a:pt x="3280" y="690"/>
                  </a:cubicBezTo>
                  <a:cubicBezTo>
                    <a:pt x="3625" y="690"/>
                    <a:pt x="3729" y="146"/>
                    <a:pt x="3356" y="79"/>
                  </a:cubicBezTo>
                  <a:cubicBezTo>
                    <a:pt x="3065" y="27"/>
                    <a:pt x="2777" y="1"/>
                    <a:pt x="2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37;p75"/>
            <p:cNvSpPr/>
            <p:nvPr/>
          </p:nvSpPr>
          <p:spPr>
            <a:xfrm>
              <a:off x="2001875" y="4413025"/>
              <a:ext cx="298675" cy="51075"/>
            </a:xfrm>
            <a:custGeom>
              <a:avLst/>
              <a:gdLst/>
              <a:ahLst/>
              <a:cxnLst/>
              <a:rect l="l" t="t" r="r" b="b"/>
              <a:pathLst>
                <a:path w="11947" h="2043" extrusionOk="0">
                  <a:moveTo>
                    <a:pt x="0" y="0"/>
                  </a:moveTo>
                  <a:lnTo>
                    <a:pt x="0" y="0"/>
                  </a:lnTo>
                  <a:cubicBezTo>
                    <a:pt x="19" y="288"/>
                    <a:pt x="162" y="526"/>
                    <a:pt x="477" y="687"/>
                  </a:cubicBezTo>
                  <a:cubicBezTo>
                    <a:pt x="1492" y="1199"/>
                    <a:pt x="5599" y="2026"/>
                    <a:pt x="8600" y="2043"/>
                  </a:cubicBezTo>
                  <a:cubicBezTo>
                    <a:pt x="9991" y="2037"/>
                    <a:pt x="11130" y="1865"/>
                    <a:pt x="11631" y="1446"/>
                  </a:cubicBezTo>
                  <a:cubicBezTo>
                    <a:pt x="11702" y="1383"/>
                    <a:pt x="11763" y="1317"/>
                    <a:pt x="11809" y="1243"/>
                  </a:cubicBezTo>
                  <a:cubicBezTo>
                    <a:pt x="11910" y="1073"/>
                    <a:pt x="11946" y="901"/>
                    <a:pt x="11916" y="715"/>
                  </a:cubicBezTo>
                  <a:lnTo>
                    <a:pt x="11916" y="715"/>
                  </a:lnTo>
                  <a:cubicBezTo>
                    <a:pt x="11047" y="897"/>
                    <a:pt x="9573" y="1118"/>
                    <a:pt x="7651" y="1118"/>
                  </a:cubicBezTo>
                  <a:cubicBezTo>
                    <a:pt x="5562" y="1118"/>
                    <a:pt x="2945" y="8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38;p75"/>
            <p:cNvSpPr/>
            <p:nvPr/>
          </p:nvSpPr>
          <p:spPr>
            <a:xfrm>
              <a:off x="1760575" y="3742200"/>
              <a:ext cx="421675" cy="625875"/>
            </a:xfrm>
            <a:custGeom>
              <a:avLst/>
              <a:gdLst/>
              <a:ahLst/>
              <a:cxnLst/>
              <a:rect l="l" t="t" r="r" b="b"/>
              <a:pathLst>
                <a:path w="16867" h="25035" extrusionOk="0">
                  <a:moveTo>
                    <a:pt x="16867" y="1"/>
                  </a:moveTo>
                  <a:lnTo>
                    <a:pt x="1" y="140"/>
                  </a:lnTo>
                  <a:lnTo>
                    <a:pt x="515" y="24481"/>
                  </a:lnTo>
                  <a:cubicBezTo>
                    <a:pt x="2530" y="24759"/>
                    <a:pt x="4161" y="24956"/>
                    <a:pt x="5777" y="24956"/>
                  </a:cubicBezTo>
                  <a:cubicBezTo>
                    <a:pt x="6199" y="24956"/>
                    <a:pt x="6619" y="24943"/>
                    <a:pt x="7046" y="24914"/>
                  </a:cubicBezTo>
                  <a:lnTo>
                    <a:pt x="8691" y="7541"/>
                  </a:lnTo>
                  <a:lnTo>
                    <a:pt x="10118" y="25034"/>
                  </a:lnTo>
                  <a:cubicBezTo>
                    <a:pt x="12579" y="25010"/>
                    <a:pt x="14386" y="24736"/>
                    <a:pt x="16645" y="24188"/>
                  </a:cubicBezTo>
                  <a:lnTo>
                    <a:pt x="168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39;p75"/>
            <p:cNvSpPr/>
            <p:nvPr/>
          </p:nvSpPr>
          <p:spPr>
            <a:xfrm>
              <a:off x="1975800" y="3731125"/>
              <a:ext cx="8575" cy="194075"/>
            </a:xfrm>
            <a:custGeom>
              <a:avLst/>
              <a:gdLst/>
              <a:ahLst/>
              <a:cxnLst/>
              <a:rect l="l" t="t" r="r" b="b"/>
              <a:pathLst>
                <a:path w="343" h="7763" extrusionOk="0">
                  <a:moveTo>
                    <a:pt x="170" y="0"/>
                  </a:moveTo>
                  <a:cubicBezTo>
                    <a:pt x="74" y="0"/>
                    <a:pt x="0" y="74"/>
                    <a:pt x="0" y="170"/>
                  </a:cubicBezTo>
                  <a:lnTo>
                    <a:pt x="0" y="7590"/>
                  </a:lnTo>
                  <a:cubicBezTo>
                    <a:pt x="0" y="7686"/>
                    <a:pt x="74" y="7762"/>
                    <a:pt x="170" y="7762"/>
                  </a:cubicBezTo>
                  <a:cubicBezTo>
                    <a:pt x="266" y="7762"/>
                    <a:pt x="342" y="7686"/>
                    <a:pt x="342" y="7590"/>
                  </a:cubicBezTo>
                  <a:lnTo>
                    <a:pt x="342" y="170"/>
                  </a:lnTo>
                  <a:cubicBezTo>
                    <a:pt x="342" y="74"/>
                    <a:pt x="266"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40;p75"/>
            <p:cNvSpPr/>
            <p:nvPr/>
          </p:nvSpPr>
          <p:spPr>
            <a:xfrm>
              <a:off x="1975250" y="3745675"/>
              <a:ext cx="58125" cy="143250"/>
            </a:xfrm>
            <a:custGeom>
              <a:avLst/>
              <a:gdLst/>
              <a:ahLst/>
              <a:cxnLst/>
              <a:rect l="l" t="t" r="r" b="b"/>
              <a:pathLst>
                <a:path w="2325" h="5730" extrusionOk="0">
                  <a:moveTo>
                    <a:pt x="1930" y="1"/>
                  </a:moveTo>
                  <a:cubicBezTo>
                    <a:pt x="1926" y="1"/>
                    <a:pt x="1923" y="1"/>
                    <a:pt x="1919" y="1"/>
                  </a:cubicBezTo>
                  <a:cubicBezTo>
                    <a:pt x="1829" y="10"/>
                    <a:pt x="1758" y="89"/>
                    <a:pt x="1763" y="185"/>
                  </a:cubicBezTo>
                  <a:cubicBezTo>
                    <a:pt x="2040" y="4117"/>
                    <a:pt x="1405" y="5086"/>
                    <a:pt x="999" y="5310"/>
                  </a:cubicBezTo>
                  <a:cubicBezTo>
                    <a:pt x="903" y="5364"/>
                    <a:pt x="807" y="5384"/>
                    <a:pt x="717" y="5384"/>
                  </a:cubicBezTo>
                  <a:cubicBezTo>
                    <a:pt x="488" y="5384"/>
                    <a:pt x="306" y="5256"/>
                    <a:pt x="296" y="5250"/>
                  </a:cubicBezTo>
                  <a:cubicBezTo>
                    <a:pt x="264" y="5228"/>
                    <a:pt x="228" y="5218"/>
                    <a:pt x="192" y="5218"/>
                  </a:cubicBezTo>
                  <a:cubicBezTo>
                    <a:pt x="139" y="5218"/>
                    <a:pt x="88" y="5241"/>
                    <a:pt x="55" y="5286"/>
                  </a:cubicBezTo>
                  <a:cubicBezTo>
                    <a:pt x="0" y="5362"/>
                    <a:pt x="19" y="5472"/>
                    <a:pt x="93" y="5527"/>
                  </a:cubicBezTo>
                  <a:cubicBezTo>
                    <a:pt x="107" y="5540"/>
                    <a:pt x="375" y="5729"/>
                    <a:pt x="720" y="5729"/>
                  </a:cubicBezTo>
                  <a:cubicBezTo>
                    <a:pt x="860" y="5729"/>
                    <a:pt x="1010" y="5702"/>
                    <a:pt x="1161" y="5611"/>
                  </a:cubicBezTo>
                  <a:cubicBezTo>
                    <a:pt x="2007" y="5143"/>
                    <a:pt x="2325" y="3309"/>
                    <a:pt x="2103" y="160"/>
                  </a:cubicBezTo>
                  <a:cubicBezTo>
                    <a:pt x="2095" y="70"/>
                    <a:pt x="2021"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41;p75"/>
            <p:cNvSpPr/>
            <p:nvPr/>
          </p:nvSpPr>
          <p:spPr>
            <a:xfrm>
              <a:off x="2128100" y="3717625"/>
              <a:ext cx="48275" cy="120150"/>
            </a:xfrm>
            <a:custGeom>
              <a:avLst/>
              <a:gdLst/>
              <a:ahLst/>
              <a:cxnLst/>
              <a:rect l="l" t="t" r="r" b="b"/>
              <a:pathLst>
                <a:path w="1931" h="4806" extrusionOk="0">
                  <a:moveTo>
                    <a:pt x="307" y="1"/>
                  </a:moveTo>
                  <a:cubicBezTo>
                    <a:pt x="216" y="1"/>
                    <a:pt x="137" y="71"/>
                    <a:pt x="134" y="165"/>
                  </a:cubicBezTo>
                  <a:cubicBezTo>
                    <a:pt x="126" y="302"/>
                    <a:pt x="0" y="3544"/>
                    <a:pt x="1002" y="4516"/>
                  </a:cubicBezTo>
                  <a:cubicBezTo>
                    <a:pt x="1202" y="4707"/>
                    <a:pt x="1435" y="4806"/>
                    <a:pt x="1689" y="4806"/>
                  </a:cubicBezTo>
                  <a:cubicBezTo>
                    <a:pt x="1714" y="4806"/>
                    <a:pt x="1739" y="4806"/>
                    <a:pt x="1766" y="4800"/>
                  </a:cubicBezTo>
                  <a:cubicBezTo>
                    <a:pt x="1856" y="4792"/>
                    <a:pt x="1930" y="4713"/>
                    <a:pt x="1922" y="4617"/>
                  </a:cubicBezTo>
                  <a:cubicBezTo>
                    <a:pt x="1917" y="4531"/>
                    <a:pt x="1845" y="4460"/>
                    <a:pt x="1756" y="4460"/>
                  </a:cubicBezTo>
                  <a:cubicBezTo>
                    <a:pt x="1751" y="4460"/>
                    <a:pt x="1746" y="4460"/>
                    <a:pt x="1741" y="4461"/>
                  </a:cubicBezTo>
                  <a:cubicBezTo>
                    <a:pt x="1725" y="4462"/>
                    <a:pt x="1708" y="4463"/>
                    <a:pt x="1691" y="4463"/>
                  </a:cubicBezTo>
                  <a:cubicBezTo>
                    <a:pt x="1523" y="4463"/>
                    <a:pt x="1375" y="4399"/>
                    <a:pt x="1243" y="4269"/>
                  </a:cubicBezTo>
                  <a:cubicBezTo>
                    <a:pt x="348" y="3404"/>
                    <a:pt x="476" y="209"/>
                    <a:pt x="476" y="179"/>
                  </a:cubicBezTo>
                  <a:cubicBezTo>
                    <a:pt x="479" y="83"/>
                    <a:pt x="408" y="3"/>
                    <a:pt x="312" y="1"/>
                  </a:cubicBezTo>
                  <a:cubicBezTo>
                    <a:pt x="310" y="1"/>
                    <a:pt x="309"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42;p75"/>
            <p:cNvSpPr/>
            <p:nvPr/>
          </p:nvSpPr>
          <p:spPr>
            <a:xfrm>
              <a:off x="1768250" y="3717575"/>
              <a:ext cx="42600" cy="127325"/>
            </a:xfrm>
            <a:custGeom>
              <a:avLst/>
              <a:gdLst/>
              <a:ahLst/>
              <a:cxnLst/>
              <a:rect l="l" t="t" r="r" b="b"/>
              <a:pathLst>
                <a:path w="1704" h="5093" extrusionOk="0">
                  <a:moveTo>
                    <a:pt x="1319" y="1"/>
                  </a:moveTo>
                  <a:cubicBezTo>
                    <a:pt x="1306" y="1"/>
                    <a:pt x="1292" y="2"/>
                    <a:pt x="1279" y="5"/>
                  </a:cubicBezTo>
                  <a:cubicBezTo>
                    <a:pt x="1186" y="30"/>
                    <a:pt x="1128" y="123"/>
                    <a:pt x="1153" y="216"/>
                  </a:cubicBezTo>
                  <a:cubicBezTo>
                    <a:pt x="1224" y="517"/>
                    <a:pt x="1668" y="3581"/>
                    <a:pt x="852" y="4504"/>
                  </a:cubicBezTo>
                  <a:cubicBezTo>
                    <a:pt x="708" y="4667"/>
                    <a:pt x="533" y="4747"/>
                    <a:pt x="320" y="4747"/>
                  </a:cubicBezTo>
                  <a:cubicBezTo>
                    <a:pt x="282" y="4747"/>
                    <a:pt x="243" y="4744"/>
                    <a:pt x="203" y="4739"/>
                  </a:cubicBezTo>
                  <a:cubicBezTo>
                    <a:pt x="197" y="4739"/>
                    <a:pt x="192" y="4739"/>
                    <a:pt x="186" y="4739"/>
                  </a:cubicBezTo>
                  <a:cubicBezTo>
                    <a:pt x="97" y="4739"/>
                    <a:pt x="22" y="4800"/>
                    <a:pt x="11" y="4890"/>
                  </a:cubicBezTo>
                  <a:cubicBezTo>
                    <a:pt x="0" y="4986"/>
                    <a:pt x="69" y="5071"/>
                    <a:pt x="162" y="5082"/>
                  </a:cubicBezTo>
                  <a:cubicBezTo>
                    <a:pt x="214" y="5090"/>
                    <a:pt x="269" y="5093"/>
                    <a:pt x="321" y="5093"/>
                  </a:cubicBezTo>
                  <a:cubicBezTo>
                    <a:pt x="633" y="5093"/>
                    <a:pt x="896" y="4969"/>
                    <a:pt x="1112" y="4729"/>
                  </a:cubicBezTo>
                  <a:cubicBezTo>
                    <a:pt x="1512" y="4274"/>
                    <a:pt x="1703" y="3395"/>
                    <a:pt x="1679" y="2111"/>
                  </a:cubicBezTo>
                  <a:cubicBezTo>
                    <a:pt x="1662" y="1150"/>
                    <a:pt x="1523" y="271"/>
                    <a:pt x="1487" y="134"/>
                  </a:cubicBezTo>
                  <a:cubicBezTo>
                    <a:pt x="1466" y="54"/>
                    <a:pt x="1397"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43;p75"/>
            <p:cNvSpPr/>
            <p:nvPr/>
          </p:nvSpPr>
          <p:spPr>
            <a:xfrm>
              <a:off x="1641350" y="3231850"/>
              <a:ext cx="699025" cy="537400"/>
            </a:xfrm>
            <a:custGeom>
              <a:avLst/>
              <a:gdLst/>
              <a:ahLst/>
              <a:cxnLst/>
              <a:rect l="l" t="t" r="r" b="b"/>
              <a:pathLst>
                <a:path w="27961" h="21496" extrusionOk="0">
                  <a:moveTo>
                    <a:pt x="26441" y="0"/>
                  </a:moveTo>
                  <a:cubicBezTo>
                    <a:pt x="22261" y="1585"/>
                    <a:pt x="17500" y="2072"/>
                    <a:pt x="13226" y="2072"/>
                  </a:cubicBezTo>
                  <a:cubicBezTo>
                    <a:pt x="6408" y="2072"/>
                    <a:pt x="830" y="832"/>
                    <a:pt x="830" y="832"/>
                  </a:cubicBezTo>
                  <a:lnTo>
                    <a:pt x="0" y="8992"/>
                  </a:lnTo>
                  <a:cubicBezTo>
                    <a:pt x="2442" y="9583"/>
                    <a:pt x="3472" y="10013"/>
                    <a:pt x="5988" y="10196"/>
                  </a:cubicBezTo>
                  <a:lnTo>
                    <a:pt x="5531" y="14120"/>
                  </a:lnTo>
                  <a:lnTo>
                    <a:pt x="4770" y="20565"/>
                  </a:lnTo>
                  <a:cubicBezTo>
                    <a:pt x="7865" y="21182"/>
                    <a:pt x="10858" y="21496"/>
                    <a:pt x="13744" y="21496"/>
                  </a:cubicBezTo>
                  <a:cubicBezTo>
                    <a:pt x="16471" y="21496"/>
                    <a:pt x="19103" y="21215"/>
                    <a:pt x="21636" y="20645"/>
                  </a:cubicBezTo>
                  <a:lnTo>
                    <a:pt x="21324" y="17345"/>
                  </a:lnTo>
                  <a:lnTo>
                    <a:pt x="20598" y="9679"/>
                  </a:lnTo>
                  <a:cubicBezTo>
                    <a:pt x="26351" y="8940"/>
                    <a:pt x="27961" y="7992"/>
                    <a:pt x="27961" y="7992"/>
                  </a:cubicBezTo>
                  <a:lnTo>
                    <a:pt x="26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44;p75"/>
            <p:cNvSpPr/>
            <p:nvPr/>
          </p:nvSpPr>
          <p:spPr>
            <a:xfrm>
              <a:off x="1897900" y="3231500"/>
              <a:ext cx="146025" cy="141875"/>
            </a:xfrm>
            <a:custGeom>
              <a:avLst/>
              <a:gdLst/>
              <a:ahLst/>
              <a:cxnLst/>
              <a:rect l="l" t="t" r="r" b="b"/>
              <a:pathLst>
                <a:path w="5841" h="5675" extrusionOk="0">
                  <a:moveTo>
                    <a:pt x="1175" y="0"/>
                  </a:moveTo>
                  <a:cubicBezTo>
                    <a:pt x="1175" y="0"/>
                    <a:pt x="775" y="1728"/>
                    <a:pt x="389" y="2032"/>
                  </a:cubicBezTo>
                  <a:cubicBezTo>
                    <a:pt x="0" y="2341"/>
                    <a:pt x="2144" y="5619"/>
                    <a:pt x="3097" y="5674"/>
                  </a:cubicBezTo>
                  <a:cubicBezTo>
                    <a:pt x="3106" y="5674"/>
                    <a:pt x="3114" y="5674"/>
                    <a:pt x="3123" y="5674"/>
                  </a:cubicBezTo>
                  <a:cubicBezTo>
                    <a:pt x="4084" y="5674"/>
                    <a:pt x="5805" y="2755"/>
                    <a:pt x="5821" y="2426"/>
                  </a:cubicBezTo>
                  <a:cubicBezTo>
                    <a:pt x="5840" y="2098"/>
                    <a:pt x="5246" y="1202"/>
                    <a:pt x="5320" y="710"/>
                  </a:cubicBezTo>
                  <a:cubicBezTo>
                    <a:pt x="5391" y="217"/>
                    <a:pt x="1175" y="0"/>
                    <a:pt x="1175"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45;p75"/>
            <p:cNvSpPr/>
            <p:nvPr/>
          </p:nvSpPr>
          <p:spPr>
            <a:xfrm>
              <a:off x="1643200" y="2995200"/>
              <a:ext cx="146150" cy="132800"/>
            </a:xfrm>
            <a:custGeom>
              <a:avLst/>
              <a:gdLst/>
              <a:ahLst/>
              <a:cxnLst/>
              <a:rect l="l" t="t" r="r" b="b"/>
              <a:pathLst>
                <a:path w="5846" h="5312" extrusionOk="0">
                  <a:moveTo>
                    <a:pt x="2548" y="0"/>
                  </a:moveTo>
                  <a:cubicBezTo>
                    <a:pt x="1674" y="0"/>
                    <a:pt x="889" y="469"/>
                    <a:pt x="534" y="1310"/>
                  </a:cubicBezTo>
                  <a:cubicBezTo>
                    <a:pt x="0" y="2572"/>
                    <a:pt x="638" y="4201"/>
                    <a:pt x="1958" y="4943"/>
                  </a:cubicBezTo>
                  <a:cubicBezTo>
                    <a:pt x="2401" y="5193"/>
                    <a:pt x="2865" y="5312"/>
                    <a:pt x="3305" y="5312"/>
                  </a:cubicBezTo>
                  <a:cubicBezTo>
                    <a:pt x="4178" y="5312"/>
                    <a:pt x="4959" y="4845"/>
                    <a:pt x="5312" y="4004"/>
                  </a:cubicBezTo>
                  <a:cubicBezTo>
                    <a:pt x="5846" y="2739"/>
                    <a:pt x="5210" y="1110"/>
                    <a:pt x="3888" y="368"/>
                  </a:cubicBezTo>
                  <a:cubicBezTo>
                    <a:pt x="3448" y="119"/>
                    <a:pt x="2987" y="0"/>
                    <a:pt x="2548"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6;p75"/>
            <p:cNvSpPr/>
            <p:nvPr/>
          </p:nvSpPr>
          <p:spPr>
            <a:xfrm>
              <a:off x="1678300" y="3031925"/>
              <a:ext cx="68350" cy="59675"/>
            </a:xfrm>
            <a:custGeom>
              <a:avLst/>
              <a:gdLst/>
              <a:ahLst/>
              <a:cxnLst/>
              <a:rect l="l" t="t" r="r" b="b"/>
              <a:pathLst>
                <a:path w="2734" h="2387" extrusionOk="0">
                  <a:moveTo>
                    <a:pt x="513" y="1"/>
                  </a:moveTo>
                  <a:cubicBezTo>
                    <a:pt x="401" y="1"/>
                    <a:pt x="285" y="7"/>
                    <a:pt x="165" y="19"/>
                  </a:cubicBezTo>
                  <a:cubicBezTo>
                    <a:pt x="69" y="30"/>
                    <a:pt x="1" y="114"/>
                    <a:pt x="9" y="208"/>
                  </a:cubicBezTo>
                  <a:cubicBezTo>
                    <a:pt x="19" y="297"/>
                    <a:pt x="91" y="362"/>
                    <a:pt x="178" y="362"/>
                  </a:cubicBezTo>
                  <a:cubicBezTo>
                    <a:pt x="184" y="362"/>
                    <a:pt x="191" y="362"/>
                    <a:pt x="198" y="361"/>
                  </a:cubicBezTo>
                  <a:cubicBezTo>
                    <a:pt x="304" y="350"/>
                    <a:pt x="407" y="345"/>
                    <a:pt x="506" y="345"/>
                  </a:cubicBezTo>
                  <a:cubicBezTo>
                    <a:pt x="1574" y="345"/>
                    <a:pt x="2199" y="954"/>
                    <a:pt x="2369" y="2162"/>
                  </a:cubicBezTo>
                  <a:cubicBezTo>
                    <a:pt x="2375" y="2204"/>
                    <a:pt x="2377" y="2231"/>
                    <a:pt x="2383" y="2250"/>
                  </a:cubicBezTo>
                  <a:cubicBezTo>
                    <a:pt x="2399" y="2332"/>
                    <a:pt x="2470" y="2387"/>
                    <a:pt x="2550" y="2387"/>
                  </a:cubicBezTo>
                  <a:cubicBezTo>
                    <a:pt x="2563" y="2387"/>
                    <a:pt x="2574" y="2387"/>
                    <a:pt x="2580" y="2376"/>
                  </a:cubicBezTo>
                  <a:cubicBezTo>
                    <a:pt x="2673" y="2360"/>
                    <a:pt x="2733" y="2267"/>
                    <a:pt x="2714" y="2176"/>
                  </a:cubicBezTo>
                  <a:cubicBezTo>
                    <a:pt x="2711" y="2165"/>
                    <a:pt x="2706" y="2138"/>
                    <a:pt x="2703" y="2110"/>
                  </a:cubicBezTo>
                  <a:cubicBezTo>
                    <a:pt x="2673" y="1894"/>
                    <a:pt x="2594" y="1319"/>
                    <a:pt x="2246" y="826"/>
                  </a:cubicBezTo>
                  <a:cubicBezTo>
                    <a:pt x="1857" y="277"/>
                    <a:pt x="12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47;p75"/>
            <p:cNvSpPr/>
            <p:nvPr/>
          </p:nvSpPr>
          <p:spPr>
            <a:xfrm>
              <a:off x="1686375" y="3053600"/>
              <a:ext cx="53625" cy="28500"/>
            </a:xfrm>
            <a:custGeom>
              <a:avLst/>
              <a:gdLst/>
              <a:ahLst/>
              <a:cxnLst/>
              <a:rect l="l" t="t" r="r" b="b"/>
              <a:pathLst>
                <a:path w="2145" h="1140" extrusionOk="0">
                  <a:moveTo>
                    <a:pt x="1420" y="0"/>
                  </a:moveTo>
                  <a:cubicBezTo>
                    <a:pt x="1138" y="0"/>
                    <a:pt x="858" y="102"/>
                    <a:pt x="589" y="302"/>
                  </a:cubicBezTo>
                  <a:cubicBezTo>
                    <a:pt x="258" y="548"/>
                    <a:pt x="61" y="866"/>
                    <a:pt x="53" y="879"/>
                  </a:cubicBezTo>
                  <a:cubicBezTo>
                    <a:pt x="1" y="961"/>
                    <a:pt x="28" y="1068"/>
                    <a:pt x="108" y="1117"/>
                  </a:cubicBezTo>
                  <a:cubicBezTo>
                    <a:pt x="135" y="1134"/>
                    <a:pt x="165" y="1139"/>
                    <a:pt x="198" y="1139"/>
                  </a:cubicBezTo>
                  <a:cubicBezTo>
                    <a:pt x="255" y="1139"/>
                    <a:pt x="310" y="1112"/>
                    <a:pt x="343" y="1065"/>
                  </a:cubicBezTo>
                  <a:cubicBezTo>
                    <a:pt x="365" y="1030"/>
                    <a:pt x="795" y="348"/>
                    <a:pt x="1420" y="348"/>
                  </a:cubicBezTo>
                  <a:cubicBezTo>
                    <a:pt x="1560" y="348"/>
                    <a:pt x="1710" y="382"/>
                    <a:pt x="1868" y="466"/>
                  </a:cubicBezTo>
                  <a:cubicBezTo>
                    <a:pt x="1894" y="479"/>
                    <a:pt x="1921" y="485"/>
                    <a:pt x="1948" y="485"/>
                  </a:cubicBezTo>
                  <a:cubicBezTo>
                    <a:pt x="2009" y="485"/>
                    <a:pt x="2068" y="452"/>
                    <a:pt x="2101" y="395"/>
                  </a:cubicBezTo>
                  <a:cubicBezTo>
                    <a:pt x="2145" y="310"/>
                    <a:pt x="2109" y="206"/>
                    <a:pt x="2027" y="162"/>
                  </a:cubicBezTo>
                  <a:cubicBezTo>
                    <a:pt x="1828" y="54"/>
                    <a:pt x="1624"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48;p75"/>
            <p:cNvSpPr/>
            <p:nvPr/>
          </p:nvSpPr>
          <p:spPr>
            <a:xfrm>
              <a:off x="2232000" y="3084300"/>
              <a:ext cx="142800" cy="123775"/>
            </a:xfrm>
            <a:custGeom>
              <a:avLst/>
              <a:gdLst/>
              <a:ahLst/>
              <a:cxnLst/>
              <a:rect l="l" t="t" r="r" b="b"/>
              <a:pathLst>
                <a:path w="5712" h="4951" extrusionOk="0">
                  <a:moveTo>
                    <a:pt x="3164" y="0"/>
                  </a:moveTo>
                  <a:cubicBezTo>
                    <a:pt x="3131" y="0"/>
                    <a:pt x="3098" y="1"/>
                    <a:pt x="3064" y="2"/>
                  </a:cubicBezTo>
                  <a:cubicBezTo>
                    <a:pt x="1553" y="46"/>
                    <a:pt x="228" y="1193"/>
                    <a:pt x="115" y="2559"/>
                  </a:cubicBezTo>
                  <a:cubicBezTo>
                    <a:pt x="0" y="3894"/>
                    <a:pt x="1084" y="4951"/>
                    <a:pt x="2553" y="4951"/>
                  </a:cubicBezTo>
                  <a:cubicBezTo>
                    <a:pt x="2585" y="4951"/>
                    <a:pt x="2616" y="4950"/>
                    <a:pt x="2648" y="4949"/>
                  </a:cubicBezTo>
                  <a:cubicBezTo>
                    <a:pt x="4159" y="4906"/>
                    <a:pt x="5485" y="3758"/>
                    <a:pt x="5597" y="2395"/>
                  </a:cubicBezTo>
                  <a:cubicBezTo>
                    <a:pt x="5712" y="1056"/>
                    <a:pt x="4628" y="0"/>
                    <a:pt x="3164"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49;p75"/>
            <p:cNvSpPr/>
            <p:nvPr/>
          </p:nvSpPr>
          <p:spPr>
            <a:xfrm>
              <a:off x="2263750" y="3124475"/>
              <a:ext cx="85600" cy="36825"/>
            </a:xfrm>
            <a:custGeom>
              <a:avLst/>
              <a:gdLst/>
              <a:ahLst/>
              <a:cxnLst/>
              <a:rect l="l" t="t" r="r" b="b"/>
              <a:pathLst>
                <a:path w="3424" h="1473" extrusionOk="0">
                  <a:moveTo>
                    <a:pt x="1966" y="1"/>
                  </a:moveTo>
                  <a:cubicBezTo>
                    <a:pt x="1671" y="1"/>
                    <a:pt x="1384" y="72"/>
                    <a:pt x="1107" y="213"/>
                  </a:cubicBezTo>
                  <a:cubicBezTo>
                    <a:pt x="570" y="487"/>
                    <a:pt x="228" y="958"/>
                    <a:pt x="102" y="1135"/>
                  </a:cubicBezTo>
                  <a:cubicBezTo>
                    <a:pt x="88" y="1160"/>
                    <a:pt x="69" y="1185"/>
                    <a:pt x="64" y="1190"/>
                  </a:cubicBezTo>
                  <a:cubicBezTo>
                    <a:pt x="1" y="1261"/>
                    <a:pt x="12" y="1368"/>
                    <a:pt x="83" y="1431"/>
                  </a:cubicBezTo>
                  <a:cubicBezTo>
                    <a:pt x="116" y="1459"/>
                    <a:pt x="157" y="1472"/>
                    <a:pt x="192" y="1472"/>
                  </a:cubicBezTo>
                  <a:cubicBezTo>
                    <a:pt x="242" y="1472"/>
                    <a:pt x="294" y="1448"/>
                    <a:pt x="324" y="1407"/>
                  </a:cubicBezTo>
                  <a:cubicBezTo>
                    <a:pt x="338" y="1390"/>
                    <a:pt x="354" y="1365"/>
                    <a:pt x="379" y="1335"/>
                  </a:cubicBezTo>
                  <a:cubicBezTo>
                    <a:pt x="855" y="675"/>
                    <a:pt x="1386" y="345"/>
                    <a:pt x="1966" y="345"/>
                  </a:cubicBezTo>
                  <a:cubicBezTo>
                    <a:pt x="2337" y="345"/>
                    <a:pt x="2727" y="479"/>
                    <a:pt x="3136" y="749"/>
                  </a:cubicBezTo>
                  <a:cubicBezTo>
                    <a:pt x="3165" y="769"/>
                    <a:pt x="3198" y="778"/>
                    <a:pt x="3230" y="778"/>
                  </a:cubicBezTo>
                  <a:cubicBezTo>
                    <a:pt x="3286" y="778"/>
                    <a:pt x="3341" y="750"/>
                    <a:pt x="3374" y="700"/>
                  </a:cubicBezTo>
                  <a:cubicBezTo>
                    <a:pt x="3423" y="623"/>
                    <a:pt x="3404" y="517"/>
                    <a:pt x="3325" y="465"/>
                  </a:cubicBezTo>
                  <a:cubicBezTo>
                    <a:pt x="2857" y="156"/>
                    <a:pt x="2402" y="1"/>
                    <a:pt x="1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50;p75"/>
            <p:cNvSpPr/>
            <p:nvPr/>
          </p:nvSpPr>
          <p:spPr>
            <a:xfrm>
              <a:off x="2282575" y="3132850"/>
              <a:ext cx="39875" cy="43575"/>
            </a:xfrm>
            <a:custGeom>
              <a:avLst/>
              <a:gdLst/>
              <a:ahLst/>
              <a:cxnLst/>
              <a:rect l="l" t="t" r="r" b="b"/>
              <a:pathLst>
                <a:path w="1595" h="1743" extrusionOk="0">
                  <a:moveTo>
                    <a:pt x="173" y="1"/>
                  </a:moveTo>
                  <a:cubicBezTo>
                    <a:pt x="77" y="1"/>
                    <a:pt x="1" y="75"/>
                    <a:pt x="1" y="171"/>
                  </a:cubicBezTo>
                  <a:cubicBezTo>
                    <a:pt x="1" y="267"/>
                    <a:pt x="77" y="343"/>
                    <a:pt x="173" y="343"/>
                  </a:cubicBezTo>
                  <a:lnTo>
                    <a:pt x="179" y="343"/>
                  </a:lnTo>
                  <a:cubicBezTo>
                    <a:pt x="1145" y="343"/>
                    <a:pt x="1241" y="1529"/>
                    <a:pt x="1244" y="1581"/>
                  </a:cubicBezTo>
                  <a:cubicBezTo>
                    <a:pt x="1252" y="1674"/>
                    <a:pt x="1326" y="1742"/>
                    <a:pt x="1416" y="1742"/>
                  </a:cubicBezTo>
                  <a:cubicBezTo>
                    <a:pt x="1419" y="1742"/>
                    <a:pt x="1422" y="1742"/>
                    <a:pt x="1424" y="1740"/>
                  </a:cubicBezTo>
                  <a:cubicBezTo>
                    <a:pt x="1520" y="1731"/>
                    <a:pt x="1594" y="1652"/>
                    <a:pt x="1586" y="1556"/>
                  </a:cubicBezTo>
                  <a:cubicBezTo>
                    <a:pt x="1586" y="1542"/>
                    <a:pt x="1559" y="1170"/>
                    <a:pt x="1381" y="795"/>
                  </a:cubicBezTo>
                  <a:cubicBezTo>
                    <a:pt x="1132" y="275"/>
                    <a:pt x="71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51;p75"/>
            <p:cNvSpPr/>
            <p:nvPr/>
          </p:nvSpPr>
          <p:spPr>
            <a:xfrm>
              <a:off x="1727800" y="2608600"/>
              <a:ext cx="636800" cy="669550"/>
            </a:xfrm>
            <a:custGeom>
              <a:avLst/>
              <a:gdLst/>
              <a:ahLst/>
              <a:cxnLst/>
              <a:rect l="l" t="t" r="r" b="b"/>
              <a:pathLst>
                <a:path w="25472" h="26782" extrusionOk="0">
                  <a:moveTo>
                    <a:pt x="12306" y="0"/>
                  </a:moveTo>
                  <a:cubicBezTo>
                    <a:pt x="6551" y="0"/>
                    <a:pt x="865" y="3946"/>
                    <a:pt x="375" y="9693"/>
                  </a:cubicBezTo>
                  <a:cubicBezTo>
                    <a:pt x="225" y="11435"/>
                    <a:pt x="211" y="13170"/>
                    <a:pt x="572" y="14819"/>
                  </a:cubicBezTo>
                  <a:cubicBezTo>
                    <a:pt x="849" y="16073"/>
                    <a:pt x="638" y="17420"/>
                    <a:pt x="414" y="18687"/>
                  </a:cubicBezTo>
                  <a:cubicBezTo>
                    <a:pt x="0" y="21026"/>
                    <a:pt x="994" y="25100"/>
                    <a:pt x="10281" y="26450"/>
                  </a:cubicBezTo>
                  <a:cubicBezTo>
                    <a:pt x="11860" y="26679"/>
                    <a:pt x="13234" y="26782"/>
                    <a:pt x="14428" y="26782"/>
                  </a:cubicBezTo>
                  <a:cubicBezTo>
                    <a:pt x="20769" y="26782"/>
                    <a:pt x="22058" y="23900"/>
                    <a:pt x="22107" y="21888"/>
                  </a:cubicBezTo>
                  <a:cubicBezTo>
                    <a:pt x="22140" y="20525"/>
                    <a:pt x="22520" y="19186"/>
                    <a:pt x="23161" y="17981"/>
                  </a:cubicBezTo>
                  <a:cubicBezTo>
                    <a:pt x="23799" y="16771"/>
                    <a:pt x="24245" y="15432"/>
                    <a:pt x="24456" y="14000"/>
                  </a:cubicBezTo>
                  <a:cubicBezTo>
                    <a:pt x="25472" y="7010"/>
                    <a:pt x="20363" y="537"/>
                    <a:pt x="13178" y="31"/>
                  </a:cubicBezTo>
                  <a:cubicBezTo>
                    <a:pt x="12888" y="10"/>
                    <a:pt x="12597" y="0"/>
                    <a:pt x="12306" y="0"/>
                  </a:cubicBezTo>
                  <a:close/>
                </a:path>
              </a:pathLst>
            </a:custGeom>
            <a:solidFill>
              <a:srgbClr val="F3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52;p75"/>
            <p:cNvSpPr/>
            <p:nvPr/>
          </p:nvSpPr>
          <p:spPr>
            <a:xfrm>
              <a:off x="1719875" y="2710125"/>
              <a:ext cx="713525" cy="381075"/>
            </a:xfrm>
            <a:custGeom>
              <a:avLst/>
              <a:gdLst/>
              <a:ahLst/>
              <a:cxnLst/>
              <a:rect l="l" t="t" r="r" b="b"/>
              <a:pathLst>
                <a:path w="28541" h="15243" extrusionOk="0">
                  <a:moveTo>
                    <a:pt x="9631" y="0"/>
                  </a:moveTo>
                  <a:cubicBezTo>
                    <a:pt x="0" y="0"/>
                    <a:pt x="1314" y="12121"/>
                    <a:pt x="1314" y="12121"/>
                  </a:cubicBezTo>
                  <a:lnTo>
                    <a:pt x="4657" y="4690"/>
                  </a:lnTo>
                  <a:lnTo>
                    <a:pt x="21556" y="7226"/>
                  </a:lnTo>
                  <a:lnTo>
                    <a:pt x="22355" y="15243"/>
                  </a:lnTo>
                  <a:lnTo>
                    <a:pt x="22355" y="15243"/>
                  </a:lnTo>
                  <a:cubicBezTo>
                    <a:pt x="23344" y="13290"/>
                    <a:pt x="28541" y="4838"/>
                    <a:pt x="14084" y="701"/>
                  </a:cubicBezTo>
                  <a:cubicBezTo>
                    <a:pt x="12387" y="215"/>
                    <a:pt x="10912" y="0"/>
                    <a:pt x="9631"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53;p75"/>
            <p:cNvSpPr/>
            <p:nvPr/>
          </p:nvSpPr>
          <p:spPr>
            <a:xfrm>
              <a:off x="1842450" y="2932600"/>
              <a:ext cx="89625" cy="29150"/>
            </a:xfrm>
            <a:custGeom>
              <a:avLst/>
              <a:gdLst/>
              <a:ahLst/>
              <a:cxnLst/>
              <a:rect l="l" t="t" r="r" b="b"/>
              <a:pathLst>
                <a:path w="3585" h="1166" extrusionOk="0">
                  <a:moveTo>
                    <a:pt x="1892" y="0"/>
                  </a:moveTo>
                  <a:cubicBezTo>
                    <a:pt x="1355" y="0"/>
                    <a:pt x="705" y="196"/>
                    <a:pt x="66" y="878"/>
                  </a:cubicBezTo>
                  <a:cubicBezTo>
                    <a:pt x="0" y="950"/>
                    <a:pt x="6" y="1056"/>
                    <a:pt x="74" y="1119"/>
                  </a:cubicBezTo>
                  <a:cubicBezTo>
                    <a:pt x="107" y="1152"/>
                    <a:pt x="148" y="1166"/>
                    <a:pt x="189" y="1166"/>
                  </a:cubicBezTo>
                  <a:cubicBezTo>
                    <a:pt x="233" y="1166"/>
                    <a:pt x="280" y="1147"/>
                    <a:pt x="315" y="1114"/>
                  </a:cubicBezTo>
                  <a:cubicBezTo>
                    <a:pt x="865" y="525"/>
                    <a:pt x="1419" y="340"/>
                    <a:pt x="1897" y="340"/>
                  </a:cubicBezTo>
                  <a:cubicBezTo>
                    <a:pt x="2670" y="340"/>
                    <a:pt x="3246" y="823"/>
                    <a:pt x="3283" y="857"/>
                  </a:cubicBezTo>
                  <a:cubicBezTo>
                    <a:pt x="3314" y="885"/>
                    <a:pt x="3354" y="899"/>
                    <a:pt x="3394" y="899"/>
                  </a:cubicBezTo>
                  <a:cubicBezTo>
                    <a:pt x="3442" y="899"/>
                    <a:pt x="3490" y="879"/>
                    <a:pt x="3524" y="840"/>
                  </a:cubicBezTo>
                  <a:cubicBezTo>
                    <a:pt x="3584" y="766"/>
                    <a:pt x="3579" y="659"/>
                    <a:pt x="3505" y="596"/>
                  </a:cubicBezTo>
                  <a:cubicBezTo>
                    <a:pt x="3489" y="580"/>
                    <a:pt x="3056" y="213"/>
                    <a:pt x="2421" y="63"/>
                  </a:cubicBezTo>
                  <a:cubicBezTo>
                    <a:pt x="2263" y="26"/>
                    <a:pt x="2085" y="0"/>
                    <a:pt x="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54;p75"/>
            <p:cNvSpPr/>
            <p:nvPr/>
          </p:nvSpPr>
          <p:spPr>
            <a:xfrm>
              <a:off x="2122750" y="2964550"/>
              <a:ext cx="87300" cy="37400"/>
            </a:xfrm>
            <a:custGeom>
              <a:avLst/>
              <a:gdLst/>
              <a:ahLst/>
              <a:cxnLst/>
              <a:rect l="l" t="t" r="r" b="b"/>
              <a:pathLst>
                <a:path w="3492" h="1496" extrusionOk="0">
                  <a:moveTo>
                    <a:pt x="1391" y="0"/>
                  </a:moveTo>
                  <a:cubicBezTo>
                    <a:pt x="1351" y="0"/>
                    <a:pt x="1312" y="1"/>
                    <a:pt x="1274" y="3"/>
                  </a:cubicBezTo>
                  <a:cubicBezTo>
                    <a:pt x="622" y="33"/>
                    <a:pt x="132" y="315"/>
                    <a:pt x="110" y="329"/>
                  </a:cubicBezTo>
                  <a:cubicBezTo>
                    <a:pt x="28" y="375"/>
                    <a:pt x="1" y="479"/>
                    <a:pt x="50" y="562"/>
                  </a:cubicBezTo>
                  <a:cubicBezTo>
                    <a:pt x="81" y="616"/>
                    <a:pt x="137" y="646"/>
                    <a:pt x="195" y="646"/>
                  </a:cubicBezTo>
                  <a:cubicBezTo>
                    <a:pt x="225" y="646"/>
                    <a:pt x="255" y="638"/>
                    <a:pt x="283" y="622"/>
                  </a:cubicBezTo>
                  <a:cubicBezTo>
                    <a:pt x="319" y="600"/>
                    <a:pt x="786" y="338"/>
                    <a:pt x="1385" y="338"/>
                  </a:cubicBezTo>
                  <a:cubicBezTo>
                    <a:pt x="1940" y="338"/>
                    <a:pt x="2609" y="564"/>
                    <a:pt x="3155" y="1416"/>
                  </a:cubicBezTo>
                  <a:cubicBezTo>
                    <a:pt x="3185" y="1468"/>
                    <a:pt x="3242" y="1495"/>
                    <a:pt x="3297" y="1495"/>
                  </a:cubicBezTo>
                  <a:cubicBezTo>
                    <a:pt x="3333" y="1495"/>
                    <a:pt x="3363" y="1490"/>
                    <a:pt x="3390" y="1468"/>
                  </a:cubicBezTo>
                  <a:cubicBezTo>
                    <a:pt x="3467" y="1416"/>
                    <a:pt x="3491" y="1312"/>
                    <a:pt x="3442" y="1232"/>
                  </a:cubicBezTo>
                  <a:cubicBezTo>
                    <a:pt x="2798" y="231"/>
                    <a:pt x="1994"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55;p75"/>
            <p:cNvSpPr/>
            <p:nvPr/>
          </p:nvSpPr>
          <p:spPr>
            <a:xfrm>
              <a:off x="2013925" y="3066525"/>
              <a:ext cx="34175" cy="68550"/>
            </a:xfrm>
            <a:custGeom>
              <a:avLst/>
              <a:gdLst/>
              <a:ahLst/>
              <a:cxnLst/>
              <a:rect l="l" t="t" r="r" b="b"/>
              <a:pathLst>
                <a:path w="1367" h="2742" extrusionOk="0">
                  <a:moveTo>
                    <a:pt x="324" y="0"/>
                  </a:moveTo>
                  <a:cubicBezTo>
                    <a:pt x="235" y="0"/>
                    <a:pt x="161" y="66"/>
                    <a:pt x="151" y="154"/>
                  </a:cubicBezTo>
                  <a:lnTo>
                    <a:pt x="8" y="1537"/>
                  </a:lnTo>
                  <a:cubicBezTo>
                    <a:pt x="0" y="1586"/>
                    <a:pt x="19" y="1630"/>
                    <a:pt x="49" y="1668"/>
                  </a:cubicBezTo>
                  <a:cubicBezTo>
                    <a:pt x="79" y="1704"/>
                    <a:pt x="123" y="1726"/>
                    <a:pt x="173" y="1726"/>
                  </a:cubicBezTo>
                  <a:cubicBezTo>
                    <a:pt x="490" y="1737"/>
                    <a:pt x="978" y="1841"/>
                    <a:pt x="1008" y="2046"/>
                  </a:cubicBezTo>
                  <a:cubicBezTo>
                    <a:pt x="1013" y="2082"/>
                    <a:pt x="1008" y="2109"/>
                    <a:pt x="983" y="2139"/>
                  </a:cubicBezTo>
                  <a:cubicBezTo>
                    <a:pt x="874" y="2287"/>
                    <a:pt x="504" y="2380"/>
                    <a:pt x="296" y="2402"/>
                  </a:cubicBezTo>
                  <a:cubicBezTo>
                    <a:pt x="203" y="2413"/>
                    <a:pt x="134" y="2498"/>
                    <a:pt x="145" y="2591"/>
                  </a:cubicBezTo>
                  <a:cubicBezTo>
                    <a:pt x="156" y="2676"/>
                    <a:pt x="230" y="2742"/>
                    <a:pt x="315" y="2742"/>
                  </a:cubicBezTo>
                  <a:cubicBezTo>
                    <a:pt x="323" y="2742"/>
                    <a:pt x="329" y="2742"/>
                    <a:pt x="334" y="2739"/>
                  </a:cubicBezTo>
                  <a:cubicBezTo>
                    <a:pt x="405" y="2731"/>
                    <a:pt x="1021" y="2654"/>
                    <a:pt x="1257" y="2342"/>
                  </a:cubicBezTo>
                  <a:cubicBezTo>
                    <a:pt x="1336" y="2235"/>
                    <a:pt x="1366" y="2115"/>
                    <a:pt x="1347" y="1989"/>
                  </a:cubicBezTo>
                  <a:cubicBezTo>
                    <a:pt x="1279" y="1548"/>
                    <a:pt x="682" y="1427"/>
                    <a:pt x="367" y="1395"/>
                  </a:cubicBezTo>
                  <a:lnTo>
                    <a:pt x="493" y="190"/>
                  </a:lnTo>
                  <a:cubicBezTo>
                    <a:pt x="501" y="94"/>
                    <a:pt x="433" y="12"/>
                    <a:pt x="340" y="1"/>
                  </a:cubicBezTo>
                  <a:cubicBezTo>
                    <a:pt x="334" y="0"/>
                    <a:pt x="32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56;p75"/>
            <p:cNvSpPr/>
            <p:nvPr/>
          </p:nvSpPr>
          <p:spPr>
            <a:xfrm>
              <a:off x="2121250" y="3131475"/>
              <a:ext cx="127825" cy="107875"/>
            </a:xfrm>
            <a:custGeom>
              <a:avLst/>
              <a:gdLst/>
              <a:ahLst/>
              <a:cxnLst/>
              <a:rect l="l" t="t" r="r" b="b"/>
              <a:pathLst>
                <a:path w="5113" h="4315" extrusionOk="0">
                  <a:moveTo>
                    <a:pt x="2494" y="0"/>
                  </a:moveTo>
                  <a:cubicBezTo>
                    <a:pt x="1270" y="0"/>
                    <a:pt x="235" y="806"/>
                    <a:pt x="123" y="1907"/>
                  </a:cubicBezTo>
                  <a:cubicBezTo>
                    <a:pt x="0" y="3087"/>
                    <a:pt x="991" y="4163"/>
                    <a:pt x="2339" y="4300"/>
                  </a:cubicBezTo>
                  <a:cubicBezTo>
                    <a:pt x="2434" y="4310"/>
                    <a:pt x="2529" y="4314"/>
                    <a:pt x="2623" y="4314"/>
                  </a:cubicBezTo>
                  <a:cubicBezTo>
                    <a:pt x="3847" y="4314"/>
                    <a:pt x="4882" y="3506"/>
                    <a:pt x="4994" y="2405"/>
                  </a:cubicBezTo>
                  <a:cubicBezTo>
                    <a:pt x="5112" y="1225"/>
                    <a:pt x="4121" y="155"/>
                    <a:pt x="2779" y="15"/>
                  </a:cubicBezTo>
                  <a:cubicBezTo>
                    <a:pt x="2683" y="5"/>
                    <a:pt x="2588" y="0"/>
                    <a:pt x="249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57;p75"/>
            <p:cNvSpPr/>
            <p:nvPr/>
          </p:nvSpPr>
          <p:spPr>
            <a:xfrm>
              <a:off x="1757225" y="3083325"/>
              <a:ext cx="134475" cy="109075"/>
            </a:xfrm>
            <a:custGeom>
              <a:avLst/>
              <a:gdLst/>
              <a:ahLst/>
              <a:cxnLst/>
              <a:rect l="l" t="t" r="r" b="b"/>
              <a:pathLst>
                <a:path w="5379" h="4363" extrusionOk="0">
                  <a:moveTo>
                    <a:pt x="2517" y="0"/>
                  </a:moveTo>
                  <a:cubicBezTo>
                    <a:pt x="1517" y="0"/>
                    <a:pt x="626" y="563"/>
                    <a:pt x="351" y="1462"/>
                  </a:cubicBezTo>
                  <a:cubicBezTo>
                    <a:pt x="1" y="2598"/>
                    <a:pt x="767" y="3844"/>
                    <a:pt x="2060" y="4241"/>
                  </a:cubicBezTo>
                  <a:cubicBezTo>
                    <a:pt x="2329" y="4323"/>
                    <a:pt x="2601" y="4362"/>
                    <a:pt x="2865" y="4362"/>
                  </a:cubicBezTo>
                  <a:cubicBezTo>
                    <a:pt x="3865" y="4362"/>
                    <a:pt x="4756" y="3801"/>
                    <a:pt x="5033" y="2902"/>
                  </a:cubicBezTo>
                  <a:cubicBezTo>
                    <a:pt x="5378" y="1766"/>
                    <a:pt x="4614" y="523"/>
                    <a:pt x="3325" y="123"/>
                  </a:cubicBezTo>
                  <a:cubicBezTo>
                    <a:pt x="3054" y="40"/>
                    <a:pt x="2782" y="0"/>
                    <a:pt x="2517"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58;p75"/>
            <p:cNvSpPr/>
            <p:nvPr/>
          </p:nvSpPr>
          <p:spPr>
            <a:xfrm>
              <a:off x="1886250" y="3047625"/>
              <a:ext cx="24525" cy="40525"/>
            </a:xfrm>
            <a:custGeom>
              <a:avLst/>
              <a:gdLst/>
              <a:ahLst/>
              <a:cxnLst/>
              <a:rect l="l" t="t" r="r" b="b"/>
              <a:pathLst>
                <a:path w="981" h="1621" extrusionOk="0">
                  <a:moveTo>
                    <a:pt x="537" y="0"/>
                  </a:moveTo>
                  <a:cubicBezTo>
                    <a:pt x="299" y="0"/>
                    <a:pt x="76" y="335"/>
                    <a:pt x="39" y="771"/>
                  </a:cubicBezTo>
                  <a:cubicBezTo>
                    <a:pt x="1" y="1220"/>
                    <a:pt x="173" y="1597"/>
                    <a:pt x="420" y="1619"/>
                  </a:cubicBezTo>
                  <a:cubicBezTo>
                    <a:pt x="426" y="1620"/>
                    <a:pt x="433" y="1620"/>
                    <a:pt x="439" y="1620"/>
                  </a:cubicBezTo>
                  <a:cubicBezTo>
                    <a:pt x="679" y="1620"/>
                    <a:pt x="903" y="1284"/>
                    <a:pt x="940" y="850"/>
                  </a:cubicBezTo>
                  <a:cubicBezTo>
                    <a:pt x="981" y="401"/>
                    <a:pt x="806" y="20"/>
                    <a:pt x="559" y="1"/>
                  </a:cubicBezTo>
                  <a:cubicBezTo>
                    <a:pt x="552" y="1"/>
                    <a:pt x="544"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59;p75"/>
            <p:cNvSpPr/>
            <p:nvPr/>
          </p:nvSpPr>
          <p:spPr>
            <a:xfrm>
              <a:off x="2118650" y="3071025"/>
              <a:ext cx="26100" cy="40275"/>
            </a:xfrm>
            <a:custGeom>
              <a:avLst/>
              <a:gdLst/>
              <a:ahLst/>
              <a:cxnLst/>
              <a:rect l="l" t="t" r="r" b="b"/>
              <a:pathLst>
                <a:path w="1044" h="1611" extrusionOk="0">
                  <a:moveTo>
                    <a:pt x="621" y="0"/>
                  </a:moveTo>
                  <a:cubicBezTo>
                    <a:pt x="388" y="0"/>
                    <a:pt x="154" y="313"/>
                    <a:pt x="80" y="727"/>
                  </a:cubicBezTo>
                  <a:cubicBezTo>
                    <a:pt x="0" y="1168"/>
                    <a:pt x="137" y="1562"/>
                    <a:pt x="384" y="1606"/>
                  </a:cubicBezTo>
                  <a:cubicBezTo>
                    <a:pt x="399" y="1609"/>
                    <a:pt x="415" y="1610"/>
                    <a:pt x="431" y="1610"/>
                  </a:cubicBezTo>
                  <a:cubicBezTo>
                    <a:pt x="662" y="1610"/>
                    <a:pt x="895" y="1299"/>
                    <a:pt x="969" y="886"/>
                  </a:cubicBezTo>
                  <a:cubicBezTo>
                    <a:pt x="1043" y="440"/>
                    <a:pt x="912" y="51"/>
                    <a:pt x="666" y="4"/>
                  </a:cubicBezTo>
                  <a:cubicBezTo>
                    <a:pt x="651" y="2"/>
                    <a:pt x="636"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60;p75"/>
            <p:cNvSpPr/>
            <p:nvPr/>
          </p:nvSpPr>
          <p:spPr>
            <a:xfrm>
              <a:off x="1942925" y="3129850"/>
              <a:ext cx="119075" cy="111175"/>
            </a:xfrm>
            <a:custGeom>
              <a:avLst/>
              <a:gdLst/>
              <a:ahLst/>
              <a:cxnLst/>
              <a:rect l="l" t="t" r="r" b="b"/>
              <a:pathLst>
                <a:path w="4763" h="4447" extrusionOk="0">
                  <a:moveTo>
                    <a:pt x="327" y="1"/>
                  </a:moveTo>
                  <a:cubicBezTo>
                    <a:pt x="327" y="1"/>
                    <a:pt x="299" y="99"/>
                    <a:pt x="261" y="266"/>
                  </a:cubicBezTo>
                  <a:cubicBezTo>
                    <a:pt x="165" y="696"/>
                    <a:pt x="1" y="1586"/>
                    <a:pt x="86" y="2435"/>
                  </a:cubicBezTo>
                  <a:cubicBezTo>
                    <a:pt x="165" y="3313"/>
                    <a:pt x="507" y="4151"/>
                    <a:pt x="1452" y="4392"/>
                  </a:cubicBezTo>
                  <a:cubicBezTo>
                    <a:pt x="1600" y="4429"/>
                    <a:pt x="1742" y="4447"/>
                    <a:pt x="1880" y="4447"/>
                  </a:cubicBezTo>
                  <a:cubicBezTo>
                    <a:pt x="2626" y="4447"/>
                    <a:pt x="3226" y="3939"/>
                    <a:pt x="3683" y="3324"/>
                  </a:cubicBezTo>
                  <a:cubicBezTo>
                    <a:pt x="4401" y="2347"/>
                    <a:pt x="4762" y="1085"/>
                    <a:pt x="4762" y="1085"/>
                  </a:cubicBezTo>
                  <a:lnTo>
                    <a:pt x="4762" y="1085"/>
                  </a:lnTo>
                  <a:cubicBezTo>
                    <a:pt x="4762" y="1085"/>
                    <a:pt x="4743" y="1085"/>
                    <a:pt x="4721" y="1093"/>
                  </a:cubicBezTo>
                  <a:cubicBezTo>
                    <a:pt x="4660" y="1096"/>
                    <a:pt x="4537" y="1103"/>
                    <a:pt x="4365" y="1103"/>
                  </a:cubicBezTo>
                  <a:cubicBezTo>
                    <a:pt x="3603" y="1103"/>
                    <a:pt x="1882" y="984"/>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61;p75"/>
            <p:cNvSpPr/>
            <p:nvPr/>
          </p:nvSpPr>
          <p:spPr>
            <a:xfrm>
              <a:off x="1944975" y="3182150"/>
              <a:ext cx="89975" cy="58875"/>
            </a:xfrm>
            <a:custGeom>
              <a:avLst/>
              <a:gdLst/>
              <a:ahLst/>
              <a:cxnLst/>
              <a:rect l="l" t="t" r="r" b="b"/>
              <a:pathLst>
                <a:path w="3599" h="2355" extrusionOk="0">
                  <a:moveTo>
                    <a:pt x="1234" y="1"/>
                  </a:moveTo>
                  <a:cubicBezTo>
                    <a:pt x="936" y="1"/>
                    <a:pt x="640" y="51"/>
                    <a:pt x="360" y="159"/>
                  </a:cubicBezTo>
                  <a:cubicBezTo>
                    <a:pt x="236" y="208"/>
                    <a:pt x="113" y="266"/>
                    <a:pt x="1" y="343"/>
                  </a:cubicBezTo>
                  <a:cubicBezTo>
                    <a:pt x="80" y="1221"/>
                    <a:pt x="423" y="2059"/>
                    <a:pt x="1367" y="2300"/>
                  </a:cubicBezTo>
                  <a:cubicBezTo>
                    <a:pt x="1515" y="2337"/>
                    <a:pt x="1658" y="2355"/>
                    <a:pt x="1795" y="2355"/>
                  </a:cubicBezTo>
                  <a:cubicBezTo>
                    <a:pt x="2541" y="2355"/>
                    <a:pt x="3141" y="1847"/>
                    <a:pt x="3599" y="1232"/>
                  </a:cubicBezTo>
                  <a:cubicBezTo>
                    <a:pt x="3467" y="1054"/>
                    <a:pt x="3319" y="890"/>
                    <a:pt x="3152" y="745"/>
                  </a:cubicBezTo>
                  <a:cubicBezTo>
                    <a:pt x="2629" y="276"/>
                    <a:pt x="1928" y="1"/>
                    <a:pt x="1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62;p75"/>
            <p:cNvSpPr/>
            <p:nvPr/>
          </p:nvSpPr>
          <p:spPr>
            <a:xfrm>
              <a:off x="1949300" y="3128448"/>
              <a:ext cx="111525" cy="39950"/>
            </a:xfrm>
            <a:custGeom>
              <a:avLst/>
              <a:gdLst/>
              <a:ahLst/>
              <a:cxnLst/>
              <a:rect l="l" t="t" r="r" b="b"/>
              <a:pathLst>
                <a:path w="4461" h="1598" extrusionOk="0">
                  <a:moveTo>
                    <a:pt x="66" y="1"/>
                  </a:moveTo>
                  <a:cubicBezTo>
                    <a:pt x="66" y="1"/>
                    <a:pt x="39" y="99"/>
                    <a:pt x="0" y="266"/>
                  </a:cubicBezTo>
                  <a:cubicBezTo>
                    <a:pt x="241" y="578"/>
                    <a:pt x="540" y="841"/>
                    <a:pt x="874" y="1047"/>
                  </a:cubicBezTo>
                  <a:cubicBezTo>
                    <a:pt x="1486" y="1422"/>
                    <a:pt x="2210" y="1597"/>
                    <a:pt x="2924" y="1597"/>
                  </a:cubicBezTo>
                  <a:cubicBezTo>
                    <a:pt x="2935" y="1597"/>
                    <a:pt x="2946" y="1597"/>
                    <a:pt x="2957" y="1597"/>
                  </a:cubicBezTo>
                  <a:cubicBezTo>
                    <a:pt x="3500" y="1594"/>
                    <a:pt x="4096" y="1460"/>
                    <a:pt x="4461" y="1091"/>
                  </a:cubicBezTo>
                  <a:lnTo>
                    <a:pt x="4461" y="1091"/>
                  </a:lnTo>
                  <a:cubicBezTo>
                    <a:pt x="4397" y="1095"/>
                    <a:pt x="4268" y="1102"/>
                    <a:pt x="4086" y="1102"/>
                  </a:cubicBezTo>
                  <a:cubicBezTo>
                    <a:pt x="3315" y="1102"/>
                    <a:pt x="1606" y="978"/>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63;p75"/>
            <p:cNvSpPr/>
            <p:nvPr/>
          </p:nvSpPr>
          <p:spPr>
            <a:xfrm>
              <a:off x="1674000" y="2410050"/>
              <a:ext cx="746750" cy="718125"/>
            </a:xfrm>
            <a:custGeom>
              <a:avLst/>
              <a:gdLst/>
              <a:ahLst/>
              <a:cxnLst/>
              <a:rect l="l" t="t" r="r" b="b"/>
              <a:pathLst>
                <a:path w="29870" h="28725" extrusionOk="0">
                  <a:moveTo>
                    <a:pt x="13193" y="0"/>
                  </a:moveTo>
                  <a:cubicBezTo>
                    <a:pt x="12954" y="0"/>
                    <a:pt x="12723" y="38"/>
                    <a:pt x="12502" y="120"/>
                  </a:cubicBezTo>
                  <a:cubicBezTo>
                    <a:pt x="9512" y="1235"/>
                    <a:pt x="11015" y="5990"/>
                    <a:pt x="11015" y="5990"/>
                  </a:cubicBezTo>
                  <a:cubicBezTo>
                    <a:pt x="11015" y="5990"/>
                    <a:pt x="8491" y="3453"/>
                    <a:pt x="6174" y="3453"/>
                  </a:cubicBezTo>
                  <a:cubicBezTo>
                    <a:pt x="5634" y="3453"/>
                    <a:pt x="5105" y="3591"/>
                    <a:pt x="4622" y="3931"/>
                  </a:cubicBezTo>
                  <a:cubicBezTo>
                    <a:pt x="4066" y="4320"/>
                    <a:pt x="3937" y="4975"/>
                    <a:pt x="4009" y="5687"/>
                  </a:cubicBezTo>
                  <a:cubicBezTo>
                    <a:pt x="4156" y="7121"/>
                    <a:pt x="5142" y="8780"/>
                    <a:pt x="5191" y="8865"/>
                  </a:cubicBezTo>
                  <a:cubicBezTo>
                    <a:pt x="5111" y="8833"/>
                    <a:pt x="3805" y="8322"/>
                    <a:pt x="2604" y="8322"/>
                  </a:cubicBezTo>
                  <a:cubicBezTo>
                    <a:pt x="1763" y="8322"/>
                    <a:pt x="974" y="8573"/>
                    <a:pt x="696" y="9416"/>
                  </a:cubicBezTo>
                  <a:cubicBezTo>
                    <a:pt x="0" y="11502"/>
                    <a:pt x="3091" y="14363"/>
                    <a:pt x="3091" y="14363"/>
                  </a:cubicBezTo>
                  <a:cubicBezTo>
                    <a:pt x="3091" y="14363"/>
                    <a:pt x="1692" y="16869"/>
                    <a:pt x="2724" y="25277"/>
                  </a:cubicBezTo>
                  <a:cubicBezTo>
                    <a:pt x="2724" y="25277"/>
                    <a:pt x="5446" y="18079"/>
                    <a:pt x="5977" y="15754"/>
                  </a:cubicBezTo>
                  <a:cubicBezTo>
                    <a:pt x="5996" y="15686"/>
                    <a:pt x="6007" y="15617"/>
                    <a:pt x="6021" y="15560"/>
                  </a:cubicBezTo>
                  <a:lnTo>
                    <a:pt x="24494" y="18361"/>
                  </a:lnTo>
                  <a:cubicBezTo>
                    <a:pt x="24494" y="18361"/>
                    <a:pt x="24492" y="18432"/>
                    <a:pt x="24486" y="18561"/>
                  </a:cubicBezTo>
                  <a:cubicBezTo>
                    <a:pt x="24440" y="19705"/>
                    <a:pt x="24215" y="25471"/>
                    <a:pt x="24357" y="28724"/>
                  </a:cubicBezTo>
                  <a:cubicBezTo>
                    <a:pt x="24357" y="28724"/>
                    <a:pt x="27788" y="23563"/>
                    <a:pt x="27158" y="18065"/>
                  </a:cubicBezTo>
                  <a:cubicBezTo>
                    <a:pt x="27158" y="18065"/>
                    <a:pt x="28377" y="16409"/>
                    <a:pt x="29080" y="14533"/>
                  </a:cubicBezTo>
                  <a:cubicBezTo>
                    <a:pt x="29634" y="13063"/>
                    <a:pt x="29869" y="11458"/>
                    <a:pt x="28957" y="10426"/>
                  </a:cubicBezTo>
                  <a:cubicBezTo>
                    <a:pt x="28698" y="10132"/>
                    <a:pt x="28446" y="10017"/>
                    <a:pt x="28211" y="10017"/>
                  </a:cubicBezTo>
                  <a:cubicBezTo>
                    <a:pt x="27370" y="10017"/>
                    <a:pt x="26739" y="11483"/>
                    <a:pt x="26739" y="11483"/>
                  </a:cubicBezTo>
                  <a:cubicBezTo>
                    <a:pt x="26739" y="11483"/>
                    <a:pt x="24719" y="3209"/>
                    <a:pt x="22427" y="2165"/>
                  </a:cubicBezTo>
                  <a:cubicBezTo>
                    <a:pt x="22205" y="2064"/>
                    <a:pt x="22008" y="2018"/>
                    <a:pt x="21832" y="2018"/>
                  </a:cubicBezTo>
                  <a:cubicBezTo>
                    <a:pt x="20196" y="2018"/>
                    <a:pt x="20450" y="5990"/>
                    <a:pt x="20450" y="5990"/>
                  </a:cubicBezTo>
                  <a:cubicBezTo>
                    <a:pt x="20450" y="5990"/>
                    <a:pt x="16198" y="0"/>
                    <a:pt x="13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64;p75"/>
            <p:cNvSpPr/>
            <p:nvPr/>
          </p:nvSpPr>
          <p:spPr>
            <a:xfrm>
              <a:off x="1716150" y="2768975"/>
              <a:ext cx="108325" cy="272950"/>
            </a:xfrm>
            <a:custGeom>
              <a:avLst/>
              <a:gdLst/>
              <a:ahLst/>
              <a:cxnLst/>
              <a:rect l="l" t="t" r="r" b="b"/>
              <a:pathLst>
                <a:path w="4333" h="10918" extrusionOk="0">
                  <a:moveTo>
                    <a:pt x="1403" y="1"/>
                  </a:moveTo>
                  <a:cubicBezTo>
                    <a:pt x="1403" y="1"/>
                    <a:pt x="1" y="2506"/>
                    <a:pt x="1036" y="10917"/>
                  </a:cubicBezTo>
                  <a:cubicBezTo>
                    <a:pt x="1036" y="10917"/>
                    <a:pt x="3757" y="3719"/>
                    <a:pt x="4286" y="1394"/>
                  </a:cubicBezTo>
                  <a:cubicBezTo>
                    <a:pt x="4308" y="1326"/>
                    <a:pt x="4319" y="1258"/>
                    <a:pt x="4332" y="1200"/>
                  </a:cubicBezTo>
                  <a:cubicBezTo>
                    <a:pt x="3388" y="789"/>
                    <a:pt x="2377" y="518"/>
                    <a:pt x="140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65;p75"/>
            <p:cNvSpPr/>
            <p:nvPr/>
          </p:nvSpPr>
          <p:spPr>
            <a:xfrm>
              <a:off x="2279375" y="2861675"/>
              <a:ext cx="89275" cy="266425"/>
            </a:xfrm>
            <a:custGeom>
              <a:avLst/>
              <a:gdLst/>
              <a:ahLst/>
              <a:cxnLst/>
              <a:rect l="l" t="t" r="r" b="b"/>
              <a:pathLst>
                <a:path w="3571" h="10657" extrusionOk="0">
                  <a:moveTo>
                    <a:pt x="2941" y="0"/>
                  </a:moveTo>
                  <a:cubicBezTo>
                    <a:pt x="2941" y="0"/>
                    <a:pt x="1982" y="77"/>
                    <a:pt x="279" y="290"/>
                  </a:cubicBezTo>
                  <a:cubicBezTo>
                    <a:pt x="233" y="1435"/>
                    <a:pt x="0" y="7404"/>
                    <a:pt x="142" y="10656"/>
                  </a:cubicBezTo>
                  <a:cubicBezTo>
                    <a:pt x="142" y="10656"/>
                    <a:pt x="3570" y="5495"/>
                    <a:pt x="2941"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66;p75"/>
            <p:cNvSpPr/>
            <p:nvPr/>
          </p:nvSpPr>
          <p:spPr>
            <a:xfrm>
              <a:off x="1772275" y="2409825"/>
              <a:ext cx="648475" cy="363575"/>
            </a:xfrm>
            <a:custGeom>
              <a:avLst/>
              <a:gdLst/>
              <a:ahLst/>
              <a:cxnLst/>
              <a:rect l="l" t="t" r="r" b="b"/>
              <a:pathLst>
                <a:path w="25939" h="14543" extrusionOk="0">
                  <a:moveTo>
                    <a:pt x="9261" y="0"/>
                  </a:moveTo>
                  <a:cubicBezTo>
                    <a:pt x="9021" y="0"/>
                    <a:pt x="8789" y="39"/>
                    <a:pt x="8568" y="121"/>
                  </a:cubicBezTo>
                  <a:cubicBezTo>
                    <a:pt x="5578" y="1233"/>
                    <a:pt x="7079" y="5989"/>
                    <a:pt x="7079" y="5989"/>
                  </a:cubicBezTo>
                  <a:cubicBezTo>
                    <a:pt x="7079" y="5989"/>
                    <a:pt x="4555" y="3453"/>
                    <a:pt x="2237" y="3453"/>
                  </a:cubicBezTo>
                  <a:cubicBezTo>
                    <a:pt x="1697" y="3453"/>
                    <a:pt x="1169" y="3590"/>
                    <a:pt x="685" y="3930"/>
                  </a:cubicBezTo>
                  <a:cubicBezTo>
                    <a:pt x="132" y="4316"/>
                    <a:pt x="1" y="4973"/>
                    <a:pt x="75" y="5685"/>
                  </a:cubicBezTo>
                  <a:cubicBezTo>
                    <a:pt x="354" y="5433"/>
                    <a:pt x="677" y="5244"/>
                    <a:pt x="1052" y="5159"/>
                  </a:cubicBezTo>
                  <a:cubicBezTo>
                    <a:pt x="1217" y="5123"/>
                    <a:pt x="1385" y="5108"/>
                    <a:pt x="1553" y="5108"/>
                  </a:cubicBezTo>
                  <a:cubicBezTo>
                    <a:pt x="1766" y="5108"/>
                    <a:pt x="1979" y="5131"/>
                    <a:pt x="2189" y="5162"/>
                  </a:cubicBezTo>
                  <a:cubicBezTo>
                    <a:pt x="4587" y="5504"/>
                    <a:pt x="6851" y="6739"/>
                    <a:pt x="8429" y="8581"/>
                  </a:cubicBezTo>
                  <a:cubicBezTo>
                    <a:pt x="7897" y="7322"/>
                    <a:pt x="7654" y="5942"/>
                    <a:pt x="7722" y="4576"/>
                  </a:cubicBezTo>
                  <a:cubicBezTo>
                    <a:pt x="7747" y="4045"/>
                    <a:pt x="7854" y="3464"/>
                    <a:pt x="8275" y="3146"/>
                  </a:cubicBezTo>
                  <a:cubicBezTo>
                    <a:pt x="8530" y="2956"/>
                    <a:pt x="8860" y="2896"/>
                    <a:pt x="9183" y="2896"/>
                  </a:cubicBezTo>
                  <a:cubicBezTo>
                    <a:pt x="9232" y="2896"/>
                    <a:pt x="9281" y="2898"/>
                    <a:pt x="9329" y="2900"/>
                  </a:cubicBezTo>
                  <a:cubicBezTo>
                    <a:pt x="11073" y="2971"/>
                    <a:pt x="12577" y="4108"/>
                    <a:pt x="13847" y="5301"/>
                  </a:cubicBezTo>
                  <a:cubicBezTo>
                    <a:pt x="15139" y="6514"/>
                    <a:pt x="16328" y="7837"/>
                    <a:pt x="17395" y="9252"/>
                  </a:cubicBezTo>
                  <a:cubicBezTo>
                    <a:pt x="17332" y="8078"/>
                    <a:pt x="17456" y="6892"/>
                    <a:pt x="17762" y="5753"/>
                  </a:cubicBezTo>
                  <a:cubicBezTo>
                    <a:pt x="17812" y="5561"/>
                    <a:pt x="17894" y="5340"/>
                    <a:pt x="18091" y="5290"/>
                  </a:cubicBezTo>
                  <a:cubicBezTo>
                    <a:pt x="18118" y="5283"/>
                    <a:pt x="18144" y="5280"/>
                    <a:pt x="18170" y="5280"/>
                  </a:cubicBezTo>
                  <a:cubicBezTo>
                    <a:pt x="18368" y="5280"/>
                    <a:pt x="18537" y="5471"/>
                    <a:pt x="18658" y="5644"/>
                  </a:cubicBezTo>
                  <a:cubicBezTo>
                    <a:pt x="20462" y="8269"/>
                    <a:pt x="21667" y="11308"/>
                    <a:pt x="22143" y="14460"/>
                  </a:cubicBezTo>
                  <a:cubicBezTo>
                    <a:pt x="22433" y="13844"/>
                    <a:pt x="22806" y="13266"/>
                    <a:pt x="23247" y="12746"/>
                  </a:cubicBezTo>
                  <a:cubicBezTo>
                    <a:pt x="23394" y="12571"/>
                    <a:pt x="23567" y="12393"/>
                    <a:pt x="23789" y="12346"/>
                  </a:cubicBezTo>
                  <a:cubicBezTo>
                    <a:pt x="23831" y="12337"/>
                    <a:pt x="23872" y="12332"/>
                    <a:pt x="23913" y="12332"/>
                  </a:cubicBezTo>
                  <a:cubicBezTo>
                    <a:pt x="24320" y="12332"/>
                    <a:pt x="24640" y="12781"/>
                    <a:pt x="24802" y="13184"/>
                  </a:cubicBezTo>
                  <a:cubicBezTo>
                    <a:pt x="24977" y="13622"/>
                    <a:pt x="25092" y="14079"/>
                    <a:pt x="25149" y="14542"/>
                  </a:cubicBezTo>
                  <a:cubicBezTo>
                    <a:pt x="25703" y="13072"/>
                    <a:pt x="25938" y="11467"/>
                    <a:pt x="25024" y="10424"/>
                  </a:cubicBezTo>
                  <a:cubicBezTo>
                    <a:pt x="24764" y="10130"/>
                    <a:pt x="24512" y="10016"/>
                    <a:pt x="24276" y="10016"/>
                  </a:cubicBezTo>
                  <a:cubicBezTo>
                    <a:pt x="23434" y="10016"/>
                    <a:pt x="22806" y="11484"/>
                    <a:pt x="22806" y="11484"/>
                  </a:cubicBezTo>
                  <a:cubicBezTo>
                    <a:pt x="22806" y="11484"/>
                    <a:pt x="20782" y="3207"/>
                    <a:pt x="18493" y="2164"/>
                  </a:cubicBezTo>
                  <a:cubicBezTo>
                    <a:pt x="18272" y="2063"/>
                    <a:pt x="18075" y="2017"/>
                    <a:pt x="17899" y="2017"/>
                  </a:cubicBezTo>
                  <a:cubicBezTo>
                    <a:pt x="16262" y="2017"/>
                    <a:pt x="16517" y="5989"/>
                    <a:pt x="16517" y="5989"/>
                  </a:cubicBezTo>
                  <a:cubicBezTo>
                    <a:pt x="16517" y="5989"/>
                    <a:pt x="12266" y="0"/>
                    <a:pt x="9261"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67;p75"/>
            <p:cNvSpPr/>
            <p:nvPr/>
          </p:nvSpPr>
          <p:spPr>
            <a:xfrm>
              <a:off x="2113675" y="3313050"/>
              <a:ext cx="55450" cy="149375"/>
            </a:xfrm>
            <a:custGeom>
              <a:avLst/>
              <a:gdLst/>
              <a:ahLst/>
              <a:cxnLst/>
              <a:rect l="l" t="t" r="r" b="b"/>
              <a:pathLst>
                <a:path w="2218" h="5975" extrusionOk="0">
                  <a:moveTo>
                    <a:pt x="92" y="0"/>
                  </a:moveTo>
                  <a:cubicBezTo>
                    <a:pt x="47" y="0"/>
                    <a:pt x="1" y="40"/>
                    <a:pt x="19" y="92"/>
                  </a:cubicBezTo>
                  <a:cubicBezTo>
                    <a:pt x="656" y="1941"/>
                    <a:pt x="862" y="3923"/>
                    <a:pt x="1212" y="5840"/>
                  </a:cubicBezTo>
                  <a:cubicBezTo>
                    <a:pt x="1231" y="5933"/>
                    <a:pt x="1299" y="5974"/>
                    <a:pt x="1372" y="5974"/>
                  </a:cubicBezTo>
                  <a:cubicBezTo>
                    <a:pt x="1481" y="5974"/>
                    <a:pt x="1600" y="5881"/>
                    <a:pt x="1574" y="5738"/>
                  </a:cubicBezTo>
                  <a:cubicBezTo>
                    <a:pt x="1527" y="5492"/>
                    <a:pt x="1483" y="5243"/>
                    <a:pt x="1440" y="4991"/>
                  </a:cubicBezTo>
                  <a:cubicBezTo>
                    <a:pt x="1596" y="4572"/>
                    <a:pt x="1741" y="4147"/>
                    <a:pt x="1878" y="3720"/>
                  </a:cubicBezTo>
                  <a:cubicBezTo>
                    <a:pt x="2006" y="3310"/>
                    <a:pt x="2217" y="2861"/>
                    <a:pt x="2206" y="2425"/>
                  </a:cubicBezTo>
                  <a:cubicBezTo>
                    <a:pt x="2205" y="2373"/>
                    <a:pt x="2166" y="2344"/>
                    <a:pt x="2124" y="2344"/>
                  </a:cubicBezTo>
                  <a:cubicBezTo>
                    <a:pt x="2096" y="2344"/>
                    <a:pt x="2067" y="2357"/>
                    <a:pt x="2047" y="2384"/>
                  </a:cubicBezTo>
                  <a:cubicBezTo>
                    <a:pt x="1793" y="2737"/>
                    <a:pt x="1716" y="3230"/>
                    <a:pt x="1604" y="3649"/>
                  </a:cubicBezTo>
                  <a:cubicBezTo>
                    <a:pt x="1519" y="3972"/>
                    <a:pt x="1442" y="4301"/>
                    <a:pt x="1377" y="4629"/>
                  </a:cubicBezTo>
                  <a:cubicBezTo>
                    <a:pt x="1114" y="3063"/>
                    <a:pt x="851" y="1426"/>
                    <a:pt x="153" y="38"/>
                  </a:cubicBezTo>
                  <a:cubicBezTo>
                    <a:pt x="139" y="11"/>
                    <a:pt x="11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68;p75"/>
            <p:cNvSpPr/>
            <p:nvPr/>
          </p:nvSpPr>
          <p:spPr>
            <a:xfrm>
              <a:off x="1763825" y="3331050"/>
              <a:ext cx="69475" cy="141425"/>
            </a:xfrm>
            <a:custGeom>
              <a:avLst/>
              <a:gdLst/>
              <a:ahLst/>
              <a:cxnLst/>
              <a:rect l="l" t="t" r="r" b="b"/>
              <a:pathLst>
                <a:path w="2779" h="5657" extrusionOk="0">
                  <a:moveTo>
                    <a:pt x="2669" y="0"/>
                  </a:moveTo>
                  <a:cubicBezTo>
                    <a:pt x="2629" y="0"/>
                    <a:pt x="2588" y="21"/>
                    <a:pt x="2568" y="68"/>
                  </a:cubicBezTo>
                  <a:cubicBezTo>
                    <a:pt x="1993" y="1505"/>
                    <a:pt x="1388" y="3099"/>
                    <a:pt x="1078" y="4662"/>
                  </a:cubicBezTo>
                  <a:cubicBezTo>
                    <a:pt x="700" y="3792"/>
                    <a:pt x="503" y="2905"/>
                    <a:pt x="199" y="2004"/>
                  </a:cubicBezTo>
                  <a:cubicBezTo>
                    <a:pt x="184" y="1957"/>
                    <a:pt x="140" y="1934"/>
                    <a:pt x="98" y="1934"/>
                  </a:cubicBezTo>
                  <a:cubicBezTo>
                    <a:pt x="48" y="1934"/>
                    <a:pt x="0" y="1966"/>
                    <a:pt x="5" y="2031"/>
                  </a:cubicBezTo>
                  <a:cubicBezTo>
                    <a:pt x="54" y="3061"/>
                    <a:pt x="533" y="4134"/>
                    <a:pt x="1010" y="5037"/>
                  </a:cubicBezTo>
                  <a:cubicBezTo>
                    <a:pt x="982" y="5210"/>
                    <a:pt x="952" y="5385"/>
                    <a:pt x="930" y="5558"/>
                  </a:cubicBezTo>
                  <a:cubicBezTo>
                    <a:pt x="925" y="5625"/>
                    <a:pt x="973" y="5657"/>
                    <a:pt x="1025" y="5657"/>
                  </a:cubicBezTo>
                  <a:cubicBezTo>
                    <a:pt x="1071" y="5657"/>
                    <a:pt x="1119" y="5632"/>
                    <a:pt x="1136" y="5585"/>
                  </a:cubicBezTo>
                  <a:cubicBezTo>
                    <a:pt x="1796" y="3827"/>
                    <a:pt x="2190" y="1916"/>
                    <a:pt x="2754" y="117"/>
                  </a:cubicBezTo>
                  <a:cubicBezTo>
                    <a:pt x="2778" y="44"/>
                    <a:pt x="2726"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69;p75"/>
            <p:cNvSpPr/>
            <p:nvPr/>
          </p:nvSpPr>
          <p:spPr>
            <a:xfrm>
              <a:off x="1760575" y="3584825"/>
              <a:ext cx="421675" cy="184400"/>
            </a:xfrm>
            <a:custGeom>
              <a:avLst/>
              <a:gdLst/>
              <a:ahLst/>
              <a:cxnLst/>
              <a:rect l="l" t="t" r="r" b="b"/>
              <a:pathLst>
                <a:path w="16867" h="7376" extrusionOk="0">
                  <a:moveTo>
                    <a:pt x="762" y="1"/>
                  </a:moveTo>
                  <a:lnTo>
                    <a:pt x="1" y="6446"/>
                  </a:lnTo>
                  <a:cubicBezTo>
                    <a:pt x="3098" y="7062"/>
                    <a:pt x="6092" y="7376"/>
                    <a:pt x="8980" y="7376"/>
                  </a:cubicBezTo>
                  <a:cubicBezTo>
                    <a:pt x="11705" y="7376"/>
                    <a:pt x="14335" y="7096"/>
                    <a:pt x="16867" y="6526"/>
                  </a:cubicBezTo>
                  <a:lnTo>
                    <a:pt x="16555" y="3226"/>
                  </a:lnTo>
                  <a:cubicBezTo>
                    <a:pt x="14873" y="3704"/>
                    <a:pt x="13128" y="3949"/>
                    <a:pt x="11381" y="3949"/>
                  </a:cubicBezTo>
                  <a:cubicBezTo>
                    <a:pt x="10566" y="3949"/>
                    <a:pt x="9750" y="3896"/>
                    <a:pt x="8940" y="3788"/>
                  </a:cubicBezTo>
                  <a:cubicBezTo>
                    <a:pt x="6816" y="3503"/>
                    <a:pt x="4718" y="2846"/>
                    <a:pt x="2898" y="1707"/>
                  </a:cubicBezTo>
                  <a:cubicBezTo>
                    <a:pt x="2123" y="1222"/>
                    <a:pt x="1400" y="653"/>
                    <a:pt x="76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itle 51"/>
          <p:cNvSpPr>
            <a:spLocks noGrp="1"/>
          </p:cNvSpPr>
          <p:nvPr>
            <p:ph type="title"/>
          </p:nvPr>
        </p:nvSpPr>
        <p:spPr>
          <a:xfrm>
            <a:off x="1024543" y="1111625"/>
            <a:ext cx="3563400" cy="643800"/>
          </a:xfrm>
        </p:spPr>
        <p:txBody>
          <a:bodyPr/>
          <a:lstStyle/>
          <a:p>
            <a:r>
              <a:rPr lang="en-US" smtClean="0">
                <a:latin typeface="+mj-lt"/>
              </a:rPr>
              <a:t>Câu </a:t>
            </a:r>
            <a:r>
              <a:rPr lang="en-US">
                <a:latin typeface="+mj-lt"/>
              </a:rPr>
              <a:t>hỏi </a:t>
            </a:r>
          </a:p>
        </p:txBody>
      </p:sp>
      <p:sp>
        <p:nvSpPr>
          <p:cNvPr id="55" name="Rectangle 54"/>
          <p:cNvSpPr/>
          <p:nvPr/>
        </p:nvSpPr>
        <p:spPr>
          <a:xfrm>
            <a:off x="990488" y="1765647"/>
            <a:ext cx="3597456" cy="1685846"/>
          </a:xfrm>
          <a:prstGeom prst="rect">
            <a:avLst/>
          </a:prstGeom>
        </p:spPr>
        <p:txBody>
          <a:bodyPr wrap="square">
            <a:spAutoFit/>
          </a:bodyPr>
          <a:lstStyle/>
          <a:p>
            <a:pPr algn="just">
              <a:lnSpc>
                <a:spcPct val="150000"/>
              </a:lnSpc>
            </a:pPr>
            <a:r>
              <a:rPr lang="vi-VN" sz="2400"/>
              <a:t>Hãy kể cho các bạn nghe về bác hàng xóm của em</a:t>
            </a:r>
            <a:endParaRPr lang="en-US" sz="2400"/>
          </a:p>
        </p:txBody>
      </p:sp>
      <p:sp>
        <p:nvSpPr>
          <p:cNvPr id="56"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spTree>
    <p:extLst>
      <p:ext uri="{BB962C8B-B14F-4D97-AF65-F5344CB8AC3E}">
        <p14:creationId xmlns:p14="http://schemas.microsoft.com/office/powerpoint/2010/main" val="28491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anim calcmode="lin" valueType="num">
                                      <p:cBhvr>
                                        <p:cTn id="19" dur="500" fill="hold"/>
                                        <p:tgtEl>
                                          <p:spTgt spid="55"/>
                                        </p:tgtEl>
                                        <p:attrNameLst>
                                          <p:attrName>ppt_x</p:attrName>
                                        </p:attrNameLst>
                                      </p:cBhvr>
                                      <p:tavLst>
                                        <p:tav tm="0">
                                          <p:val>
                                            <p:strVal val="#ppt_x"/>
                                          </p:val>
                                        </p:tav>
                                        <p:tav tm="100000">
                                          <p:val>
                                            <p:strVal val="#ppt_x"/>
                                          </p:val>
                                        </p:tav>
                                      </p:tavLst>
                                    </p:anim>
                                    <p:anim calcmode="lin" valueType="num">
                                      <p:cBhvr>
                                        <p:cTn id="20"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grpSp>
        <p:nvGrpSpPr>
          <p:cNvPr id="2397" name="Google Shape;2397;p38"/>
          <p:cNvGrpSpPr/>
          <p:nvPr/>
        </p:nvGrpSpPr>
        <p:grpSpPr>
          <a:xfrm>
            <a:off x="112661" y="85135"/>
            <a:ext cx="1211629" cy="724249"/>
            <a:chOff x="6479176" y="2546587"/>
            <a:chExt cx="992401" cy="581271"/>
          </a:xfrm>
        </p:grpSpPr>
        <p:sp>
          <p:nvSpPr>
            <p:cNvPr id="2398"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38"/>
          <p:cNvGrpSpPr/>
          <p:nvPr/>
        </p:nvGrpSpPr>
        <p:grpSpPr>
          <a:xfrm>
            <a:off x="820858" y="1563528"/>
            <a:ext cx="246464" cy="231319"/>
            <a:chOff x="5946283" y="1650903"/>
            <a:chExt cx="246464" cy="231319"/>
          </a:xfrm>
        </p:grpSpPr>
        <p:sp>
          <p:nvSpPr>
            <p:cNvPr id="240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38"/>
          <p:cNvGrpSpPr/>
          <p:nvPr/>
        </p:nvGrpSpPr>
        <p:grpSpPr>
          <a:xfrm>
            <a:off x="-131056" y="2978439"/>
            <a:ext cx="1536034" cy="766470"/>
            <a:chOff x="3928210" y="1337178"/>
            <a:chExt cx="913545" cy="455852"/>
          </a:xfrm>
        </p:grpSpPr>
        <p:sp>
          <p:nvSpPr>
            <p:cNvPr id="2408" name="Google Shape;2408;p3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2" name="Google Shape;2432;p38"/>
          <p:cNvGrpSpPr/>
          <p:nvPr/>
        </p:nvGrpSpPr>
        <p:grpSpPr>
          <a:xfrm>
            <a:off x="620043" y="3154931"/>
            <a:ext cx="1812710" cy="1716733"/>
            <a:chOff x="7391346" y="1205004"/>
            <a:chExt cx="1237848" cy="1293131"/>
          </a:xfrm>
        </p:grpSpPr>
        <p:sp>
          <p:nvSpPr>
            <p:cNvPr id="2433" name="Google Shape;2433;p38"/>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0" name="Google Shape;2480;p38"/>
          <p:cNvGrpSpPr/>
          <p:nvPr/>
        </p:nvGrpSpPr>
        <p:grpSpPr>
          <a:xfrm>
            <a:off x="7422486" y="2921129"/>
            <a:ext cx="1469035" cy="1968034"/>
            <a:chOff x="7633326" y="3473715"/>
            <a:chExt cx="1003162" cy="1482424"/>
          </a:xfrm>
        </p:grpSpPr>
        <p:sp>
          <p:nvSpPr>
            <p:cNvPr id="2481" name="Google Shape;2481;p38"/>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9" name="Google Shape;2529;p38"/>
          <p:cNvGrpSpPr/>
          <p:nvPr/>
        </p:nvGrpSpPr>
        <p:grpSpPr>
          <a:xfrm>
            <a:off x="7952708" y="1265828"/>
            <a:ext cx="246464" cy="231319"/>
            <a:chOff x="5946283" y="1650903"/>
            <a:chExt cx="246464" cy="231319"/>
          </a:xfrm>
        </p:grpSpPr>
        <p:sp>
          <p:nvSpPr>
            <p:cNvPr id="2530"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38"/>
          <p:cNvGrpSpPr/>
          <p:nvPr/>
        </p:nvGrpSpPr>
        <p:grpSpPr>
          <a:xfrm>
            <a:off x="513733" y="1916553"/>
            <a:ext cx="246464" cy="231319"/>
            <a:chOff x="5946283" y="1650903"/>
            <a:chExt cx="246464" cy="231319"/>
          </a:xfrm>
        </p:grpSpPr>
        <p:sp>
          <p:nvSpPr>
            <p:cNvPr id="2533"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38"/>
          <p:cNvGrpSpPr/>
          <p:nvPr/>
        </p:nvGrpSpPr>
        <p:grpSpPr>
          <a:xfrm>
            <a:off x="8424008" y="842616"/>
            <a:ext cx="246464" cy="231319"/>
            <a:chOff x="5946283" y="1650903"/>
            <a:chExt cx="246464" cy="231319"/>
          </a:xfrm>
        </p:grpSpPr>
        <p:sp>
          <p:nvSpPr>
            <p:cNvPr id="253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38"/>
          <p:cNvGrpSpPr/>
          <p:nvPr/>
        </p:nvGrpSpPr>
        <p:grpSpPr>
          <a:xfrm>
            <a:off x="8146735" y="1753907"/>
            <a:ext cx="729307" cy="635095"/>
            <a:chOff x="5133595" y="1523392"/>
            <a:chExt cx="473946" cy="412721"/>
          </a:xfrm>
        </p:grpSpPr>
        <p:sp>
          <p:nvSpPr>
            <p:cNvPr id="253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16196" y="1384904"/>
            <a:ext cx="7111609" cy="2680221"/>
          </a:xfrm>
          <a:prstGeom prst="rect">
            <a:avLst/>
          </a:prstGeom>
        </p:spPr>
        <p:txBody>
          <a:bodyPr wrap="square">
            <a:spAutoFit/>
          </a:bodyPr>
          <a:lstStyle/>
          <a:p>
            <a:pPr algn="ctr">
              <a:lnSpc>
                <a:spcPct val="150000"/>
              </a:lnSpc>
              <a:spcBef>
                <a:spcPts val="200"/>
              </a:spcBef>
            </a:pPr>
            <a:r>
              <a:rPr lang="en-US" sz="3700" b="1" u="sng">
                <a:solidFill>
                  <a:schemeClr val="accent4">
                    <a:lumMod val="50000"/>
                  </a:schemeClr>
                </a:solidFill>
                <a:latin typeface="+mn-lt"/>
                <a:ea typeface="Calibri" panose="020F0502020204030204" pitchFamily="34" charset="0"/>
                <a:cs typeface="Times New Roman" panose="02020603050405020304" pitchFamily="18" charset="0"/>
              </a:rPr>
              <a:t>BÀI VIẾT 3</a:t>
            </a:r>
            <a:r>
              <a:rPr lang="en-US" sz="3700" b="1" smtClean="0">
                <a:solidFill>
                  <a:schemeClr val="accent4">
                    <a:lumMod val="50000"/>
                  </a:schemeClr>
                </a:solidFill>
                <a:latin typeface="+mn-lt"/>
                <a:ea typeface="Calibri" panose="020F0502020204030204" pitchFamily="34" charset="0"/>
                <a:cs typeface="Times New Roman" panose="02020603050405020304" pitchFamily="18" charset="0"/>
              </a:rPr>
              <a:t>:</a:t>
            </a:r>
          </a:p>
          <a:p>
            <a:pPr algn="ctr">
              <a:lnSpc>
                <a:spcPct val="150000"/>
              </a:lnSpc>
              <a:spcBef>
                <a:spcPts val="200"/>
              </a:spcBef>
            </a:pPr>
            <a:r>
              <a:rPr lang="vi-VN" sz="3600" b="1">
                <a:solidFill>
                  <a:schemeClr val="bg2">
                    <a:lumMod val="25000"/>
                  </a:schemeClr>
                </a:solidFill>
              </a:rPr>
              <a:t>NÓI VÀ NGHE – TRAO ĐỔI: </a:t>
            </a:r>
            <a:endParaRPr lang="en-US" sz="3600" b="1" smtClean="0">
              <a:solidFill>
                <a:schemeClr val="bg2">
                  <a:lumMod val="25000"/>
                </a:schemeClr>
              </a:solidFill>
            </a:endParaRPr>
          </a:p>
          <a:p>
            <a:pPr algn="ctr">
              <a:lnSpc>
                <a:spcPct val="150000"/>
              </a:lnSpc>
              <a:spcBef>
                <a:spcPts val="200"/>
              </a:spcBef>
            </a:pPr>
            <a:r>
              <a:rPr lang="vi-VN" sz="3600" b="1" smtClean="0">
                <a:solidFill>
                  <a:schemeClr val="bg2">
                    <a:lumMod val="25000"/>
                  </a:schemeClr>
                </a:solidFill>
              </a:rPr>
              <a:t>EM </a:t>
            </a:r>
            <a:r>
              <a:rPr lang="vi-VN" sz="3600" b="1">
                <a:solidFill>
                  <a:schemeClr val="bg2">
                    <a:lumMod val="25000"/>
                  </a:schemeClr>
                </a:solidFill>
              </a:rPr>
              <a:t>ĐỌC SÁCH BÁO</a:t>
            </a:r>
            <a:endParaRPr lang="en-US" sz="3600" b="1">
              <a:solidFill>
                <a:schemeClr val="bg2">
                  <a:lumMod val="25000"/>
                </a:schemeClr>
              </a:solidFill>
            </a:endParaRPr>
          </a:p>
        </p:txBody>
      </p:sp>
      <p:sp>
        <p:nvSpPr>
          <p:cNvPr id="165" name="TextBox 164"/>
          <p:cNvSpPr txBox="1"/>
          <p:nvPr/>
        </p:nvSpPr>
        <p:spPr>
          <a:xfrm>
            <a:off x="1286485" y="748078"/>
            <a:ext cx="6571030" cy="646331"/>
          </a:xfrm>
          <a:prstGeom prst="rect">
            <a:avLst/>
          </a:prstGeom>
          <a:noFill/>
        </p:spPr>
        <p:txBody>
          <a:bodyPr wrap="none" rtlCol="0">
            <a:spAutoFit/>
          </a:bodyPr>
          <a:lstStyle/>
          <a:p>
            <a:pPr algn="ctr"/>
            <a:r>
              <a:rPr lang="en-US" sz="3600" b="1" smtClean="0">
                <a:solidFill>
                  <a:schemeClr val="bg2">
                    <a:lumMod val="25000"/>
                  </a:schemeClr>
                </a:solidFill>
              </a:rPr>
              <a:t>BÀI 7: HỌ HÀNG, LÀNG XÓM</a:t>
            </a:r>
            <a:endParaRPr lang="en-US" sz="3600" b="1">
              <a:solidFill>
                <a:schemeClr val="bg2">
                  <a:lumMod val="25000"/>
                </a:schemeClr>
              </a:solidFill>
            </a:endParaRPr>
          </a:p>
        </p:txBody>
      </p:sp>
      <p:grpSp>
        <p:nvGrpSpPr>
          <p:cNvPr id="166" name="Google Shape;2413;p38"/>
          <p:cNvGrpSpPr/>
          <p:nvPr/>
        </p:nvGrpSpPr>
        <p:grpSpPr>
          <a:xfrm>
            <a:off x="4114053" y="4388712"/>
            <a:ext cx="599359" cy="729639"/>
            <a:chOff x="7969377" y="2856516"/>
            <a:chExt cx="402682" cy="441266"/>
          </a:xfrm>
        </p:grpSpPr>
        <p:sp>
          <p:nvSpPr>
            <p:cNvPr id="167"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98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anim calcmode="lin" valueType="num">
                                      <p:cBhvr>
                                        <p:cTn id="8" dur="500" fill="hold"/>
                                        <p:tgtEl>
                                          <p:spTgt spid="165"/>
                                        </p:tgtEl>
                                        <p:attrNameLst>
                                          <p:attrName>ppt_x</p:attrName>
                                        </p:attrNameLst>
                                      </p:cBhvr>
                                      <p:tavLst>
                                        <p:tav tm="0">
                                          <p:val>
                                            <p:strVal val="#ppt_x"/>
                                          </p:val>
                                        </p:tav>
                                        <p:tav tm="100000">
                                          <p:val>
                                            <p:strVal val="#ppt_x"/>
                                          </p:val>
                                        </p:tav>
                                      </p:tavLst>
                                    </p:anim>
                                    <p:anim calcmode="lin" valueType="num">
                                      <p:cBhvr>
                                        <p:cTn id="9" dur="500" fill="hold"/>
                                        <p:tgtEl>
                                          <p:spTgt spid="16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75" name="Google Shape;2575;p40"/>
          <p:cNvSpPr txBox="1">
            <a:spLocks noGrp="1"/>
          </p:cNvSpPr>
          <p:nvPr>
            <p:ph type="title" idx="6"/>
          </p:nvPr>
        </p:nvSpPr>
        <p:spPr>
          <a:xfrm rot="1973">
            <a:off x="1058312" y="3131181"/>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02</a:t>
            </a:r>
            <a:endParaRPr sz="4400">
              <a:solidFill>
                <a:schemeClr val="bg2">
                  <a:lumMod val="25000"/>
                </a:schemeClr>
              </a:solidFill>
              <a:latin typeface="+mj-lt"/>
            </a:endParaRPr>
          </a:p>
        </p:txBody>
      </p:sp>
      <p:sp>
        <p:nvSpPr>
          <p:cNvPr id="2579" name="Google Shape;2579;p40"/>
          <p:cNvSpPr txBox="1">
            <a:spLocks noGrp="1"/>
          </p:cNvSpPr>
          <p:nvPr>
            <p:ph type="subTitle" idx="13"/>
          </p:nvPr>
        </p:nvSpPr>
        <p:spPr>
          <a:xfrm>
            <a:off x="2103685" y="1622804"/>
            <a:ext cx="5308813" cy="777240"/>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r>
              <a:rPr lang="en-US" sz="3200" smtClean="0">
                <a:solidFill>
                  <a:schemeClr val="bg2">
                    <a:lumMod val="25000"/>
                  </a:schemeClr>
                </a:solidFill>
                <a:latin typeface="+mj-lt"/>
              </a:rPr>
              <a:t>CHUẨN BỊ</a:t>
            </a:r>
            <a:endParaRPr lang="en-US" sz="3200">
              <a:solidFill>
                <a:schemeClr val="bg2">
                  <a:lumMod val="25000"/>
                </a:schemeClr>
              </a:solidFill>
              <a:latin typeface="+mj-lt"/>
            </a:endParaRPr>
          </a:p>
        </p:txBody>
      </p:sp>
      <p:grpSp>
        <p:nvGrpSpPr>
          <p:cNvPr id="2584" name="Google Shape;2584;p40"/>
          <p:cNvGrpSpPr/>
          <p:nvPr/>
        </p:nvGrpSpPr>
        <p:grpSpPr>
          <a:xfrm>
            <a:off x="7254908" y="309644"/>
            <a:ext cx="1449885" cy="726790"/>
            <a:chOff x="6554834" y="4413128"/>
            <a:chExt cx="1033713" cy="518173"/>
          </a:xfrm>
        </p:grpSpPr>
        <p:sp>
          <p:nvSpPr>
            <p:cNvPr id="2585" name="Google Shape;2585;p4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1" name="Google Shape;2591;p40"/>
          <p:cNvGrpSpPr/>
          <p:nvPr/>
        </p:nvGrpSpPr>
        <p:grpSpPr>
          <a:xfrm>
            <a:off x="8210741" y="4100233"/>
            <a:ext cx="703322" cy="578873"/>
            <a:chOff x="6522431" y="1681510"/>
            <a:chExt cx="420647" cy="346216"/>
          </a:xfrm>
        </p:grpSpPr>
        <p:sp>
          <p:nvSpPr>
            <p:cNvPr id="2592" name="Google Shape;2592;p40"/>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0"/>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0"/>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0"/>
          <p:cNvGrpSpPr/>
          <p:nvPr/>
        </p:nvGrpSpPr>
        <p:grpSpPr>
          <a:xfrm>
            <a:off x="707315" y="4061021"/>
            <a:ext cx="664756" cy="578883"/>
            <a:chOff x="5133595" y="1523392"/>
            <a:chExt cx="473946" cy="412721"/>
          </a:xfrm>
        </p:grpSpPr>
        <p:sp>
          <p:nvSpPr>
            <p:cNvPr id="2615" name="Google Shape;2615;p4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0"/>
          <p:cNvGrpSpPr/>
          <p:nvPr/>
        </p:nvGrpSpPr>
        <p:grpSpPr>
          <a:xfrm>
            <a:off x="4581436" y="4679106"/>
            <a:ext cx="564802" cy="618920"/>
            <a:chOff x="7969377" y="2856516"/>
            <a:chExt cx="402682" cy="441266"/>
          </a:xfrm>
        </p:grpSpPr>
        <p:sp>
          <p:nvSpPr>
            <p:cNvPr id="2632" name="Google Shape;2632;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35">
            <a:extLst>
              <a:ext uri="{FF2B5EF4-FFF2-40B4-BE49-F238E27FC236}">
                <a16:creationId xmlns:a16="http://schemas.microsoft.com/office/drawing/2014/main" id="{B030F64E-D154-7332-C853-4354A2B66AA6}"/>
              </a:ext>
            </a:extLst>
          </p:cNvPr>
          <p:cNvSpPr txBox="1"/>
          <p:nvPr/>
        </p:nvSpPr>
        <p:spPr>
          <a:xfrm>
            <a:off x="2442676" y="-404250"/>
            <a:ext cx="4570482"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NỘI DUNG BÀI HỌC</a:t>
            </a:r>
            <a:endParaRPr lang="en-US" sz="3600" dirty="0">
              <a:solidFill>
                <a:schemeClr val="bg2">
                  <a:lumMod val="25000"/>
                </a:schemeClr>
              </a:solidFill>
            </a:endParaRPr>
          </a:p>
        </p:txBody>
      </p:sp>
      <p:sp>
        <p:nvSpPr>
          <p:cNvPr id="91" name="Google Shape;2579;p40"/>
          <p:cNvSpPr txBox="1">
            <a:spLocks noGrp="1"/>
          </p:cNvSpPr>
          <p:nvPr>
            <p:ph type="subTitle" idx="13"/>
          </p:nvPr>
        </p:nvSpPr>
        <p:spPr>
          <a:xfrm>
            <a:off x="2104501" y="2899595"/>
            <a:ext cx="5307997" cy="907063"/>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lnSpc>
                <a:spcPct val="150000"/>
              </a:lnSpc>
            </a:pPr>
            <a:r>
              <a:rPr lang="vi-VN" sz="3200" smtClean="0">
                <a:solidFill>
                  <a:schemeClr val="bg2">
                    <a:lumMod val="25000"/>
                  </a:schemeClr>
                </a:solidFill>
                <a:latin typeface="+mn-lt"/>
              </a:rPr>
              <a:t>GIỚI THIỆU VÀ TRAO ĐỔI </a:t>
            </a:r>
            <a:endParaRPr lang="vi-VN" sz="3200">
              <a:solidFill>
                <a:schemeClr val="bg2">
                  <a:lumMod val="25000"/>
                </a:schemeClr>
              </a:solidFill>
              <a:latin typeface="+mn-lt"/>
            </a:endParaRPr>
          </a:p>
        </p:txBody>
      </p:sp>
      <p:sp>
        <p:nvSpPr>
          <p:cNvPr id="92" name="Google Shape;2575;p40"/>
          <p:cNvSpPr txBox="1">
            <a:spLocks noGrp="1"/>
          </p:cNvSpPr>
          <p:nvPr>
            <p:ph type="title" idx="6"/>
          </p:nvPr>
        </p:nvSpPr>
        <p:spPr>
          <a:xfrm rot="1973">
            <a:off x="1058313" y="1776855"/>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01</a:t>
            </a:r>
            <a:endParaRPr sz="4400">
              <a:solidFill>
                <a:schemeClr val="bg2">
                  <a:lumMod val="25000"/>
                </a:schemeClr>
              </a:solidFill>
              <a:latin typeface="+mj-lt"/>
            </a:endParaRPr>
          </a:p>
        </p:txBody>
      </p:sp>
      <p:grpSp>
        <p:nvGrpSpPr>
          <p:cNvPr id="94" name="Google Shape;2404;p38"/>
          <p:cNvGrpSpPr/>
          <p:nvPr/>
        </p:nvGrpSpPr>
        <p:grpSpPr>
          <a:xfrm>
            <a:off x="1555964" y="242386"/>
            <a:ext cx="246464" cy="231319"/>
            <a:chOff x="5946283" y="1650903"/>
            <a:chExt cx="246464" cy="231319"/>
          </a:xfrm>
        </p:grpSpPr>
        <p:sp>
          <p:nvSpPr>
            <p:cNvPr id="9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2532;p38"/>
          <p:cNvGrpSpPr/>
          <p:nvPr/>
        </p:nvGrpSpPr>
        <p:grpSpPr>
          <a:xfrm>
            <a:off x="1248839" y="595411"/>
            <a:ext cx="246464" cy="231319"/>
            <a:chOff x="5946283" y="1650903"/>
            <a:chExt cx="246464" cy="231319"/>
          </a:xfrm>
        </p:grpSpPr>
        <p:sp>
          <p:nvSpPr>
            <p:cNvPr id="9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596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79">
                                            <p:bg/>
                                          </p:spTgt>
                                        </p:tgtEl>
                                        <p:attrNameLst>
                                          <p:attrName>style.visibility</p:attrName>
                                        </p:attrNameLst>
                                      </p:cBhvr>
                                      <p:to>
                                        <p:strVal val="visible"/>
                                      </p:to>
                                    </p:set>
                                    <p:animEffect transition="in" filter="fade">
                                      <p:cBhvr>
                                        <p:cTn id="17" dur="500"/>
                                        <p:tgtEl>
                                          <p:spTgt spid="257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79">
                                            <p:txEl>
                                              <p:pRg st="0" end="0"/>
                                            </p:txEl>
                                          </p:spTgt>
                                        </p:tgtEl>
                                        <p:attrNameLst>
                                          <p:attrName>style.visibility</p:attrName>
                                        </p:attrNameLst>
                                      </p:cBhvr>
                                      <p:to>
                                        <p:strVal val="visible"/>
                                      </p:to>
                                    </p:set>
                                    <p:animEffect transition="in" filter="fade">
                                      <p:cBhvr>
                                        <p:cTn id="20" dur="500"/>
                                        <p:tgtEl>
                                          <p:spTgt spid="257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1">
                                            <p:bg/>
                                          </p:spTgt>
                                        </p:tgtEl>
                                        <p:attrNameLst>
                                          <p:attrName>style.visibility</p:attrName>
                                        </p:attrNameLst>
                                      </p:cBhvr>
                                      <p:to>
                                        <p:strVal val="visible"/>
                                      </p:to>
                                    </p:set>
                                    <p:animEffect transition="in" filter="fade">
                                      <p:cBhvr>
                                        <p:cTn id="25" dur="500"/>
                                        <p:tgtEl>
                                          <p:spTgt spid="91">
                                            <p:bg/>
                                          </p:spTgt>
                                        </p:tgtEl>
                                      </p:cBhvr>
                                    </p:animEffect>
                                    <p:anim calcmode="lin" valueType="num">
                                      <p:cBhvr>
                                        <p:cTn id="26" dur="500" fill="hold"/>
                                        <p:tgtEl>
                                          <p:spTgt spid="91">
                                            <p:bg/>
                                          </p:spTgt>
                                        </p:tgtEl>
                                        <p:attrNameLst>
                                          <p:attrName>ppt_x</p:attrName>
                                        </p:attrNameLst>
                                      </p:cBhvr>
                                      <p:tavLst>
                                        <p:tav tm="0">
                                          <p:val>
                                            <p:strVal val="#ppt_x"/>
                                          </p:val>
                                        </p:tav>
                                        <p:tav tm="100000">
                                          <p:val>
                                            <p:strVal val="#ppt_x"/>
                                          </p:val>
                                        </p:tav>
                                      </p:tavLst>
                                    </p:anim>
                                    <p:anim calcmode="lin" valueType="num">
                                      <p:cBhvr>
                                        <p:cTn id="27" dur="500" fill="hold"/>
                                        <p:tgtEl>
                                          <p:spTgt spid="91">
                                            <p:bg/>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1">
                                            <p:txEl>
                                              <p:pRg st="0" end="0"/>
                                            </p:txEl>
                                          </p:spTgt>
                                        </p:tgtEl>
                                        <p:attrNameLst>
                                          <p:attrName>style.visibility</p:attrName>
                                        </p:attrNameLst>
                                      </p:cBhvr>
                                      <p:to>
                                        <p:strVal val="visible"/>
                                      </p:to>
                                    </p:set>
                                    <p:animEffect transition="in" filter="fade">
                                      <p:cBhvr>
                                        <p:cTn id="30" dur="500"/>
                                        <p:tgtEl>
                                          <p:spTgt spid="91">
                                            <p:txEl>
                                              <p:pRg st="0" end="0"/>
                                            </p:txEl>
                                          </p:spTgt>
                                        </p:tgtEl>
                                      </p:cBhvr>
                                    </p:animEffect>
                                    <p:anim calcmode="lin" valueType="num">
                                      <p:cBhvr>
                                        <p:cTn id="31"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91">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75"/>
                                        </p:tgtEl>
                                        <p:attrNameLst>
                                          <p:attrName>style.visibility</p:attrName>
                                        </p:attrNameLst>
                                      </p:cBhvr>
                                      <p:to>
                                        <p:strVal val="visible"/>
                                      </p:to>
                                    </p:set>
                                    <p:animEffect transition="in" filter="fade">
                                      <p:cBhvr>
                                        <p:cTn id="35" dur="500"/>
                                        <p:tgtEl>
                                          <p:spTgt spid="2575"/>
                                        </p:tgtEl>
                                      </p:cBhvr>
                                    </p:animEffect>
                                    <p:anim calcmode="lin" valueType="num">
                                      <p:cBhvr>
                                        <p:cTn id="36" dur="500" fill="hold"/>
                                        <p:tgtEl>
                                          <p:spTgt spid="2575"/>
                                        </p:tgtEl>
                                        <p:attrNameLst>
                                          <p:attrName>ppt_x</p:attrName>
                                        </p:attrNameLst>
                                      </p:cBhvr>
                                      <p:tavLst>
                                        <p:tav tm="0">
                                          <p:val>
                                            <p:strVal val="#ppt_x"/>
                                          </p:val>
                                        </p:tav>
                                        <p:tav tm="100000">
                                          <p:val>
                                            <p:strVal val="#ppt_x"/>
                                          </p:val>
                                        </p:tav>
                                      </p:tavLst>
                                    </p:anim>
                                    <p:anim calcmode="lin" valueType="num">
                                      <p:cBhvr>
                                        <p:cTn id="37" dur="500" fill="hold"/>
                                        <p:tgtEl>
                                          <p:spTgt spid="25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 grpId="0"/>
      <p:bldP spid="2579" grpId="0" uiExpand="1" build="p" animBg="1"/>
      <p:bldP spid="87" grpId="0"/>
      <p:bldP spid="91" grpId="0" uiExpand="1" build="p" animBg="1"/>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3" name="Rounded Rectangle 2"/>
          <p:cNvSpPr/>
          <p:nvPr/>
        </p:nvSpPr>
        <p:spPr>
          <a:xfrm>
            <a:off x="1522113" y="1976264"/>
            <a:ext cx="6448775" cy="1267132"/>
          </a:xfrm>
          <a:prstGeom prst="roundRect">
            <a:avLst/>
          </a:prstGeom>
          <a:solidFill>
            <a:schemeClr val="tx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761" name="Google Shape;2761;p43"/>
          <p:cNvSpPr txBox="1">
            <a:spLocks noGrp="1"/>
          </p:cNvSpPr>
          <p:nvPr>
            <p:ph type="title" idx="2"/>
          </p:nvPr>
        </p:nvSpPr>
        <p:spPr>
          <a:xfrm>
            <a:off x="1522113" y="1228858"/>
            <a:ext cx="6468061" cy="1988506"/>
          </a:xfrm>
          <a:prstGeom prst="rect">
            <a:avLst/>
          </a:prstGeom>
        </p:spPr>
        <p:txBody>
          <a:bodyPr spcFirstLastPara="1" wrap="square" lIns="91425" tIns="91425" rIns="91425" bIns="91425" anchor="b" anchorCtr="0">
            <a:noAutofit/>
          </a:bodyPr>
          <a:lstStyle/>
          <a:p>
            <a:pPr lvl="0" algn="ctr">
              <a:lnSpc>
                <a:spcPct val="150000"/>
              </a:lnSpc>
            </a:pPr>
            <a:r>
              <a:rPr lang="en-US" sz="4800">
                <a:solidFill>
                  <a:schemeClr val="bg2">
                    <a:lumMod val="25000"/>
                  </a:schemeClr>
                </a:solidFill>
                <a:latin typeface="+mj-lt"/>
              </a:rPr>
              <a:t>CHUẨN BỊ</a:t>
            </a:r>
          </a:p>
        </p:txBody>
      </p:sp>
      <p:grpSp>
        <p:nvGrpSpPr>
          <p:cNvPr id="2764" name="Google Shape;2764;p43"/>
          <p:cNvGrpSpPr/>
          <p:nvPr/>
        </p:nvGrpSpPr>
        <p:grpSpPr>
          <a:xfrm>
            <a:off x="7088511" y="3495365"/>
            <a:ext cx="1764754" cy="884625"/>
            <a:chOff x="6554834" y="4413128"/>
            <a:chExt cx="1033713" cy="518173"/>
          </a:xfrm>
        </p:grpSpPr>
        <p:sp>
          <p:nvSpPr>
            <p:cNvPr id="2765" name="Google Shape;2765;p43"/>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43"/>
          <p:cNvGrpSpPr/>
          <p:nvPr/>
        </p:nvGrpSpPr>
        <p:grpSpPr>
          <a:xfrm>
            <a:off x="837115" y="346916"/>
            <a:ext cx="1694227" cy="992346"/>
            <a:chOff x="6479176" y="2546587"/>
            <a:chExt cx="992401" cy="581271"/>
          </a:xfrm>
        </p:grpSpPr>
        <p:sp>
          <p:nvSpPr>
            <p:cNvPr id="2772" name="Google Shape;2772;p4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8" name="Google Shape;2778;p43"/>
          <p:cNvGrpSpPr/>
          <p:nvPr/>
        </p:nvGrpSpPr>
        <p:grpSpPr>
          <a:xfrm>
            <a:off x="7618536" y="398936"/>
            <a:ext cx="1022227" cy="940326"/>
            <a:chOff x="6714640" y="951029"/>
            <a:chExt cx="404804" cy="404711"/>
          </a:xfrm>
        </p:grpSpPr>
        <p:sp>
          <p:nvSpPr>
            <p:cNvPr id="2779"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43"/>
          <p:cNvGrpSpPr/>
          <p:nvPr/>
        </p:nvGrpSpPr>
        <p:grpSpPr>
          <a:xfrm>
            <a:off x="837115" y="3236363"/>
            <a:ext cx="687458" cy="753329"/>
            <a:chOff x="7969377" y="2856516"/>
            <a:chExt cx="402682" cy="441266"/>
          </a:xfrm>
        </p:grpSpPr>
        <p:sp>
          <p:nvSpPr>
            <p:cNvPr id="2785" name="Google Shape;2785;p43"/>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43"/>
          <p:cNvGrpSpPr/>
          <p:nvPr/>
        </p:nvGrpSpPr>
        <p:grpSpPr>
          <a:xfrm>
            <a:off x="3636256" y="3716028"/>
            <a:ext cx="457761" cy="708374"/>
            <a:chOff x="7706772" y="521151"/>
            <a:chExt cx="268136" cy="414933"/>
          </a:xfrm>
        </p:grpSpPr>
        <p:sp>
          <p:nvSpPr>
            <p:cNvPr id="2797" name="Google Shape;2797;p43"/>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43"/>
          <p:cNvGrpSpPr/>
          <p:nvPr/>
        </p:nvGrpSpPr>
        <p:grpSpPr>
          <a:xfrm>
            <a:off x="3202794" y="1572818"/>
            <a:ext cx="246464" cy="231319"/>
            <a:chOff x="5946283" y="1650903"/>
            <a:chExt cx="246464" cy="231319"/>
          </a:xfrm>
        </p:grpSpPr>
        <p:sp>
          <p:nvSpPr>
            <p:cNvPr id="2804" name="Google Shape;2804;p4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4152910" y="661913"/>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Google Shape;2762;p43"/>
          <p:cNvSpPr txBox="1">
            <a:spLocks noGrp="1"/>
          </p:cNvSpPr>
          <p:nvPr>
            <p:ph type="title"/>
          </p:nvPr>
        </p:nvSpPr>
        <p:spPr>
          <a:xfrm>
            <a:off x="4094017" y="841335"/>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01</a:t>
            </a:r>
            <a:endParaRPr sz="6000">
              <a:solidFill>
                <a:schemeClr val="tx2"/>
              </a:solidFill>
              <a:latin typeface="+mj-lt"/>
            </a:endParaRPr>
          </a:p>
        </p:txBody>
      </p:sp>
    </p:spTree>
    <p:extLst>
      <p:ext uri="{BB962C8B-B14F-4D97-AF65-F5344CB8AC3E}">
        <p14:creationId xmlns:p14="http://schemas.microsoft.com/office/powerpoint/2010/main" val="252320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61"/>
                                        </p:tgtEl>
                                        <p:attrNameLst>
                                          <p:attrName>style.visibility</p:attrName>
                                        </p:attrNameLst>
                                      </p:cBhvr>
                                      <p:to>
                                        <p:strVal val="visible"/>
                                      </p:to>
                                    </p:set>
                                    <p:animEffect transition="in" filter="fade">
                                      <p:cBhvr>
                                        <p:cTn id="11" dur="500"/>
                                        <p:tgtEl>
                                          <p:spTgt spid="27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62"/>
                                        </p:tgtEl>
                                        <p:attrNameLst>
                                          <p:attrName>style.visibility</p:attrName>
                                        </p:attrNameLst>
                                      </p:cBhvr>
                                      <p:to>
                                        <p:strVal val="visible"/>
                                      </p:to>
                                    </p:set>
                                    <p:animEffect transition="in" filter="fade">
                                      <p:cBhvr>
                                        <p:cTn id="19" dur="500"/>
                                        <p:tgtEl>
                                          <p:spTgt spid="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61" grpId="0"/>
      <p:bldP spid="4" grpId="0" animBg="1"/>
      <p:bldP spid="27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8"/>
        <p:cNvGrpSpPr/>
        <p:nvPr/>
      </p:nvGrpSpPr>
      <p:grpSpPr>
        <a:xfrm>
          <a:off x="0" y="0"/>
          <a:ext cx="0" cy="0"/>
          <a:chOff x="0" y="0"/>
          <a:chExt cx="0" cy="0"/>
        </a:xfrm>
      </p:grpSpPr>
      <p:sp>
        <p:nvSpPr>
          <p:cNvPr id="3239" name="Google Shape;3239;p48"/>
          <p:cNvSpPr txBox="1">
            <a:spLocks noGrp="1"/>
          </p:cNvSpPr>
          <p:nvPr>
            <p:ph type="subTitle" idx="1"/>
          </p:nvPr>
        </p:nvSpPr>
        <p:spPr>
          <a:xfrm>
            <a:off x="951915" y="1803579"/>
            <a:ext cx="7033194" cy="634500"/>
          </a:xfrm>
          <a:prstGeom prst="rect">
            <a:avLst/>
          </a:prstGeom>
        </p:spPr>
        <p:txBody>
          <a:bodyPr spcFirstLastPara="1" wrap="square" lIns="91425" tIns="91425" rIns="91425" bIns="91425" anchor="t" anchorCtr="0">
            <a:noAutofit/>
          </a:bodyPr>
          <a:lstStyle/>
          <a:p>
            <a:pPr marL="0" lvl="0" indent="0" algn="just">
              <a:lnSpc>
                <a:spcPct val="150000"/>
              </a:lnSpc>
            </a:pPr>
            <a:r>
              <a:rPr lang="vi-VN" sz="1800" b="1">
                <a:latin typeface="+mn-lt"/>
              </a:rPr>
              <a:t>Câu </a:t>
            </a:r>
            <a:r>
              <a:rPr lang="vi-VN" sz="1800" b="1" smtClean="0">
                <a:latin typeface="+mn-lt"/>
              </a:rPr>
              <a:t>2</a:t>
            </a:r>
            <a:r>
              <a:rPr lang="en-US" sz="1800" b="1" smtClean="0">
                <a:latin typeface="+mn-lt"/>
              </a:rPr>
              <a:t>: </a:t>
            </a:r>
            <a:r>
              <a:rPr lang="vi-VN" sz="1800" smtClean="0">
                <a:latin typeface="+mn-lt"/>
              </a:rPr>
              <a:t>Trao đổi về nội dung câu chuyện (hoặc bài thơ, bài văn, bài báo) mà bạn em giới thiệu:</a:t>
            </a:r>
          </a:p>
        </p:txBody>
      </p:sp>
      <p:sp>
        <p:nvSpPr>
          <p:cNvPr id="3240" name="Google Shape;3240;p48"/>
          <p:cNvSpPr txBox="1">
            <a:spLocks noGrp="1"/>
          </p:cNvSpPr>
          <p:nvPr>
            <p:ph type="subTitle" idx="2"/>
          </p:nvPr>
        </p:nvSpPr>
        <p:spPr>
          <a:xfrm>
            <a:off x="951915" y="861744"/>
            <a:ext cx="7170108" cy="634500"/>
          </a:xfrm>
          <a:prstGeom prst="rect">
            <a:avLst/>
          </a:prstGeom>
        </p:spPr>
        <p:txBody>
          <a:bodyPr spcFirstLastPara="1" wrap="square" lIns="91425" tIns="91425" rIns="91425" bIns="91425" anchor="t" anchorCtr="0">
            <a:noAutofit/>
          </a:bodyPr>
          <a:lstStyle/>
          <a:p>
            <a:pPr marL="0" indent="0" algn="just">
              <a:lnSpc>
                <a:spcPct val="150000"/>
              </a:lnSpc>
            </a:pPr>
            <a:r>
              <a:rPr lang="en-US" sz="1800" b="1">
                <a:latin typeface="+mn-lt"/>
              </a:rPr>
              <a:t>Câu </a:t>
            </a:r>
            <a:r>
              <a:rPr lang="en-US" sz="1800" b="1" smtClean="0">
                <a:latin typeface="+mn-lt"/>
              </a:rPr>
              <a:t>1: </a:t>
            </a:r>
            <a:r>
              <a:rPr lang="vi-VN" sz="1800" smtClean="0">
                <a:latin typeface="+mn-lt"/>
              </a:rPr>
              <a:t>Giới </a:t>
            </a:r>
            <a:r>
              <a:rPr lang="vi-VN" sz="1800">
                <a:latin typeface="+mn-lt"/>
              </a:rPr>
              <a:t>thiệu một câu chuyện (hoặc bài thơ, bài văn, bài báo) đã đọc ở nhà về tỉnh cảm họ hàng, làng xóm.</a:t>
            </a:r>
            <a:endParaRPr sz="1800">
              <a:latin typeface="+mn-lt"/>
            </a:endParaRPr>
          </a:p>
        </p:txBody>
      </p:sp>
      <p:sp>
        <p:nvSpPr>
          <p:cNvPr id="3282" name="Google Shape;3282;p48"/>
          <p:cNvSpPr/>
          <p:nvPr/>
        </p:nvSpPr>
        <p:spPr>
          <a:xfrm>
            <a:off x="7147514" y="638331"/>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nvGrpSpPr>
          <p:cNvPr id="3283" name="Google Shape;3283;p48"/>
          <p:cNvGrpSpPr/>
          <p:nvPr/>
        </p:nvGrpSpPr>
        <p:grpSpPr>
          <a:xfrm rot="19209417">
            <a:off x="125825" y="329224"/>
            <a:ext cx="1254571" cy="625931"/>
            <a:chOff x="3928210" y="1337178"/>
            <a:chExt cx="913545" cy="455852"/>
          </a:xfrm>
        </p:grpSpPr>
        <p:sp>
          <p:nvSpPr>
            <p:cNvPr id="3284" name="Google Shape;3284;p4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5" name="Google Shape;3285;p4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6" name="Google Shape;3286;p4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7" name="Google Shape;3287;p4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8" name="Google Shape;3288;p4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
        <p:nvSpPr>
          <p:cNvPr id="53" name="TextBox 35">
            <a:extLst>
              <a:ext uri="{FF2B5EF4-FFF2-40B4-BE49-F238E27FC236}">
                <a16:creationId xmlns:a16="http://schemas.microsoft.com/office/drawing/2014/main" id="{B030F64E-D154-7332-C853-4354A2B66AA6}"/>
              </a:ext>
            </a:extLst>
          </p:cNvPr>
          <p:cNvSpPr txBox="1"/>
          <p:nvPr/>
        </p:nvSpPr>
        <p:spPr>
          <a:xfrm>
            <a:off x="3482076" y="-31401"/>
            <a:ext cx="2441694" cy="82067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3600">
                <a:solidFill>
                  <a:schemeClr val="bg2">
                    <a:lumMod val="25000"/>
                  </a:schemeClr>
                </a:solidFill>
                <a:latin typeface="+mn-lt"/>
              </a:rPr>
              <a:t>CHUẨN BỊ</a:t>
            </a:r>
            <a:endParaRPr lang="en-US" sz="3600" dirty="0">
              <a:solidFill>
                <a:schemeClr val="bg2">
                  <a:lumMod val="25000"/>
                </a:schemeClr>
              </a:solidFill>
              <a:latin typeface="+mn-lt"/>
            </a:endParaRPr>
          </a:p>
        </p:txBody>
      </p:sp>
      <p:sp>
        <p:nvSpPr>
          <p:cNvPr id="54" name="Google Shape;3242;p48"/>
          <p:cNvSpPr txBox="1">
            <a:spLocks/>
          </p:cNvSpPr>
          <p:nvPr/>
        </p:nvSpPr>
        <p:spPr>
          <a:xfrm>
            <a:off x="951915" y="2848165"/>
            <a:ext cx="2920838" cy="2132603"/>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pPr>
            <a:r>
              <a:rPr lang="vi-VN" sz="1800" b="0">
                <a:latin typeface="+mn-lt"/>
              </a:rPr>
              <a:t>a) Tình cảm họ hàng, lăng xóm được thể hiện qua câu chuyện (hoặc bài thơ, bài văn, bài báo) đó như thế nào?</a:t>
            </a:r>
          </a:p>
        </p:txBody>
      </p:sp>
      <p:sp>
        <p:nvSpPr>
          <p:cNvPr id="55" name="Google Shape;3242;p48"/>
          <p:cNvSpPr txBox="1">
            <a:spLocks/>
          </p:cNvSpPr>
          <p:nvPr/>
        </p:nvSpPr>
        <p:spPr>
          <a:xfrm>
            <a:off x="4039544" y="2848165"/>
            <a:ext cx="4082479" cy="2132603"/>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pPr>
            <a:r>
              <a:rPr lang="vi-VN" sz="1800" b="0">
                <a:latin typeface="+mn-lt"/>
              </a:rPr>
              <a:t>b) Nói điều em tưởng tượng được (về cảnh vật hoặc ý nghĩ, lời nói, hành động của nhân vật) qua một chi tiết trong câu chuyện (hoặc bài thơ, bài văn, bài báo) đồ.</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40">
                                            <p:txEl>
                                              <p:pRg st="0" end="0"/>
                                            </p:txEl>
                                          </p:spTgt>
                                        </p:tgtEl>
                                        <p:attrNameLst>
                                          <p:attrName>style.visibility</p:attrName>
                                        </p:attrNameLst>
                                      </p:cBhvr>
                                      <p:to>
                                        <p:strVal val="visible"/>
                                      </p:to>
                                    </p:set>
                                    <p:animEffect transition="in" filter="fade">
                                      <p:cBhvr>
                                        <p:cTn id="14" dur="500"/>
                                        <p:tgtEl>
                                          <p:spTgt spid="3240">
                                            <p:txEl>
                                              <p:pRg st="0" end="0"/>
                                            </p:txEl>
                                          </p:spTgt>
                                        </p:tgtEl>
                                      </p:cBhvr>
                                    </p:animEffect>
                                    <p:anim calcmode="lin" valueType="num">
                                      <p:cBhvr>
                                        <p:cTn id="15" dur="500" fill="hold"/>
                                        <p:tgtEl>
                                          <p:spTgt spid="324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39">
                                            <p:txEl>
                                              <p:pRg st="0" end="0"/>
                                            </p:txEl>
                                          </p:spTgt>
                                        </p:tgtEl>
                                        <p:attrNameLst>
                                          <p:attrName>style.visibility</p:attrName>
                                        </p:attrNameLst>
                                      </p:cBhvr>
                                      <p:to>
                                        <p:strVal val="visible"/>
                                      </p:to>
                                    </p:set>
                                    <p:animEffect transition="in" filter="fade">
                                      <p:cBhvr>
                                        <p:cTn id="21" dur="500"/>
                                        <p:tgtEl>
                                          <p:spTgt spid="3239">
                                            <p:txEl>
                                              <p:pRg st="0" end="0"/>
                                            </p:txEl>
                                          </p:spTgt>
                                        </p:tgtEl>
                                      </p:cBhvr>
                                    </p:animEffect>
                                    <p:anim calcmode="lin" valueType="num">
                                      <p:cBhvr>
                                        <p:cTn id="22" dur="500" fill="hold"/>
                                        <p:tgtEl>
                                          <p:spTgt spid="323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323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9" grpId="0" build="p"/>
      <p:bldP spid="3240" grpId="0" build="p"/>
      <p:bldP spid="53" grpId="0"/>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8"/>
        <p:cNvGrpSpPr/>
        <p:nvPr/>
      </p:nvGrpSpPr>
      <p:grpSpPr>
        <a:xfrm>
          <a:off x="0" y="0"/>
          <a:ext cx="0" cy="0"/>
          <a:chOff x="0" y="0"/>
          <a:chExt cx="0" cy="0"/>
        </a:xfrm>
      </p:grpSpPr>
      <p:sp>
        <p:nvSpPr>
          <p:cNvPr id="2" name="Rounded Rectangle 1"/>
          <p:cNvSpPr/>
          <p:nvPr/>
        </p:nvSpPr>
        <p:spPr>
          <a:xfrm>
            <a:off x="723934" y="1347996"/>
            <a:ext cx="7658065" cy="4004688"/>
          </a:xfrm>
          <a:prstGeom prst="roundRect">
            <a:avLst>
              <a:gd name="adj" fmla="val 13309"/>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9" name="Google Shape;3239;p48"/>
          <p:cNvSpPr txBox="1">
            <a:spLocks noGrp="1"/>
          </p:cNvSpPr>
          <p:nvPr>
            <p:ph type="subTitle" idx="1"/>
          </p:nvPr>
        </p:nvSpPr>
        <p:spPr>
          <a:xfrm>
            <a:off x="945500" y="1439285"/>
            <a:ext cx="7214932" cy="634500"/>
          </a:xfrm>
          <a:prstGeom prst="rect">
            <a:avLst/>
          </a:prstGeom>
        </p:spPr>
        <p:txBody>
          <a:bodyPr spcFirstLastPara="1" wrap="square" lIns="91425" tIns="91425" rIns="91425" bIns="91425" anchor="t" anchorCtr="0">
            <a:noAutofit/>
          </a:bodyPr>
          <a:lstStyle/>
          <a:p>
            <a:pPr marL="0" lvl="0" indent="0" algn="just">
              <a:lnSpc>
                <a:spcPct val="150000"/>
              </a:lnSpc>
            </a:pPr>
            <a:r>
              <a:rPr lang="vi-VN" sz="1600">
                <a:latin typeface="+mn-lt"/>
              </a:rPr>
              <a:t>Tình làng nghĩa xóm trong đoạn trích </a:t>
            </a:r>
            <a:r>
              <a:rPr lang="vi-VN" sz="1600" i="1">
                <a:latin typeface="+mn-lt"/>
              </a:rPr>
              <a:t>Tức nước vỡ bờ </a:t>
            </a:r>
            <a:r>
              <a:rPr lang="vi-VN" sz="1600">
                <a:latin typeface="+mn-lt"/>
              </a:rPr>
              <a:t>được thể hiện qua chi tiết bà cụ hàng xóm đã sang thăm và cho gia đình nhà chị Dậu mấy bơ gạo để nấu cháo. Chi tiết này thể hiện tình làng nghĩa xóm vô cùng sâu sắc bởi trong hoàn cảnh đói kém là vậy. Mọi người lo cho thân mình còn khó khăn cùng cực. Vậy mà bà cụ sẵn sàng đem bơ gạo (khi ấy bơ gạo còn quý hơn vàng) cho nhà chị Dậu và khuyên chị bằng những lời lẽ hết sức chân tình: "Bảo anh ấy có chạy trốn đi đâu thì chạy chứ cứ nằm đây chốc nữa sai nha đến thúc sưu họ lại đánh cho thì khổ." Lời lẽ ấy và hành động ấy là nghĩa cử cao đẹp thể hiện tình làng nghĩa xóm và truyền thống đạo lí tự ngàn đời của người Việt Nam "Lá lành đùm lá rách</a:t>
            </a:r>
            <a:r>
              <a:rPr lang="vi-VN" sz="1600" smtClean="0">
                <a:latin typeface="+mn-lt"/>
              </a:rPr>
              <a:t>".</a:t>
            </a:r>
            <a:endParaRPr lang="vi-VN" sz="1600">
              <a:latin typeface="+mn-lt"/>
            </a:endParaRPr>
          </a:p>
        </p:txBody>
      </p:sp>
      <p:sp>
        <p:nvSpPr>
          <p:cNvPr id="3240" name="Google Shape;3240;p48"/>
          <p:cNvSpPr txBox="1">
            <a:spLocks noGrp="1"/>
          </p:cNvSpPr>
          <p:nvPr>
            <p:ph type="subTitle" idx="2"/>
          </p:nvPr>
        </p:nvSpPr>
        <p:spPr>
          <a:xfrm>
            <a:off x="1117869" y="705034"/>
            <a:ext cx="7170108" cy="634500"/>
          </a:xfrm>
          <a:prstGeom prst="rect">
            <a:avLst/>
          </a:prstGeom>
        </p:spPr>
        <p:txBody>
          <a:bodyPr spcFirstLastPara="1" wrap="square" lIns="91425" tIns="91425" rIns="91425" bIns="91425" anchor="t" anchorCtr="0">
            <a:noAutofit/>
          </a:bodyPr>
          <a:lstStyle/>
          <a:p>
            <a:pPr marL="0" indent="0">
              <a:lnSpc>
                <a:spcPct val="150000"/>
              </a:lnSpc>
            </a:pPr>
            <a:r>
              <a:rPr lang="en-US" sz="1800" b="1" u="sng" smtClean="0">
                <a:latin typeface="+mn-lt"/>
              </a:rPr>
              <a:t>Đoạn văn mẫu:</a:t>
            </a:r>
            <a:endParaRPr sz="1800" u="sng">
              <a:latin typeface="+mn-lt"/>
            </a:endParaRPr>
          </a:p>
        </p:txBody>
      </p:sp>
      <p:sp>
        <p:nvSpPr>
          <p:cNvPr id="3282" name="Google Shape;3282;p48"/>
          <p:cNvSpPr/>
          <p:nvPr/>
        </p:nvSpPr>
        <p:spPr>
          <a:xfrm>
            <a:off x="7147514" y="638331"/>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nvGrpSpPr>
          <p:cNvPr id="3283" name="Google Shape;3283;p48"/>
          <p:cNvGrpSpPr/>
          <p:nvPr/>
        </p:nvGrpSpPr>
        <p:grpSpPr>
          <a:xfrm rot="19209417">
            <a:off x="125825" y="329224"/>
            <a:ext cx="1254571" cy="625931"/>
            <a:chOff x="3928210" y="1337178"/>
            <a:chExt cx="913545" cy="455852"/>
          </a:xfrm>
        </p:grpSpPr>
        <p:sp>
          <p:nvSpPr>
            <p:cNvPr id="3284" name="Google Shape;3284;p4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5" name="Google Shape;3285;p4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6" name="Google Shape;3286;p4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7" name="Google Shape;3287;p4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8" name="Google Shape;3288;p4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
        <p:nvSpPr>
          <p:cNvPr id="53" name="TextBox 35">
            <a:extLst>
              <a:ext uri="{FF2B5EF4-FFF2-40B4-BE49-F238E27FC236}">
                <a16:creationId xmlns:a16="http://schemas.microsoft.com/office/drawing/2014/main" id="{B030F64E-D154-7332-C853-4354A2B66AA6}"/>
              </a:ext>
            </a:extLst>
          </p:cNvPr>
          <p:cNvSpPr txBox="1"/>
          <p:nvPr/>
        </p:nvSpPr>
        <p:spPr>
          <a:xfrm>
            <a:off x="3482076" y="-31401"/>
            <a:ext cx="2441694" cy="82067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3600">
                <a:solidFill>
                  <a:schemeClr val="bg2">
                    <a:lumMod val="25000"/>
                  </a:schemeClr>
                </a:solidFill>
                <a:latin typeface="+mn-lt"/>
              </a:rPr>
              <a:t>CHUẨN BỊ</a:t>
            </a:r>
            <a:endParaRPr lang="en-US" sz="3600" dirty="0">
              <a:solidFill>
                <a:schemeClr val="bg2">
                  <a:lumMod val="25000"/>
                </a:schemeClr>
              </a:solidFill>
              <a:latin typeface="+mn-lt"/>
            </a:endParaRPr>
          </a:p>
        </p:txBody>
      </p:sp>
    </p:spTree>
    <p:extLst>
      <p:ext uri="{BB962C8B-B14F-4D97-AF65-F5344CB8AC3E}">
        <p14:creationId xmlns:p14="http://schemas.microsoft.com/office/powerpoint/2010/main" val="149347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40">
                                            <p:txEl>
                                              <p:pRg st="0" end="0"/>
                                            </p:txEl>
                                          </p:spTgt>
                                        </p:tgtEl>
                                        <p:attrNameLst>
                                          <p:attrName>style.visibility</p:attrName>
                                        </p:attrNameLst>
                                      </p:cBhvr>
                                      <p:to>
                                        <p:strVal val="visible"/>
                                      </p:to>
                                    </p:set>
                                    <p:animEffect transition="in" filter="fade">
                                      <p:cBhvr>
                                        <p:cTn id="7" dur="500"/>
                                        <p:tgtEl>
                                          <p:spTgt spid="3240">
                                            <p:txEl>
                                              <p:pRg st="0" end="0"/>
                                            </p:txEl>
                                          </p:spTgt>
                                        </p:tgtEl>
                                      </p:cBhvr>
                                    </p:animEffect>
                                    <p:anim calcmode="lin" valueType="num">
                                      <p:cBhvr>
                                        <p:cTn id="8" dur="500" fill="hold"/>
                                        <p:tgtEl>
                                          <p:spTgt spid="324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2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39">
                                            <p:txEl>
                                              <p:pRg st="0" end="0"/>
                                            </p:txEl>
                                          </p:spTgt>
                                        </p:tgtEl>
                                        <p:attrNameLst>
                                          <p:attrName>style.visibility</p:attrName>
                                        </p:attrNameLst>
                                      </p:cBhvr>
                                      <p:to>
                                        <p:strVal val="visible"/>
                                      </p:to>
                                    </p:set>
                                    <p:animEffect transition="in" filter="wipe(up)">
                                      <p:cBhvr>
                                        <p:cTn id="14" dur="500"/>
                                        <p:tgtEl>
                                          <p:spTgt spid="3239">
                                            <p:txEl>
                                              <p:pRg st="0" end="0"/>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39" grpId="0" build="p"/>
      <p:bldP spid="32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8" name="TextBox 35">
            <a:extLst>
              <a:ext uri="{FF2B5EF4-FFF2-40B4-BE49-F238E27FC236}">
                <a16:creationId xmlns:a16="http://schemas.microsoft.com/office/drawing/2014/main" id="{B030F64E-D154-7332-C853-4354A2B66AA6}"/>
              </a:ext>
            </a:extLst>
          </p:cNvPr>
          <p:cNvSpPr txBox="1"/>
          <p:nvPr/>
        </p:nvSpPr>
        <p:spPr>
          <a:xfrm>
            <a:off x="3091284" y="179784"/>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tx2">
                    <a:lumMod val="25000"/>
                  </a:schemeClr>
                </a:solidFill>
              </a:rPr>
              <a:t>KHỞI ĐỘNG</a:t>
            </a:r>
          </a:p>
        </p:txBody>
      </p:sp>
      <p:pic>
        <p:nvPicPr>
          <p:cNvPr id="3" name="y2mate.com - Phim hoạt hình ngắn hài hước_48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015"/>
            <a:ext cx="9144000" cy="5231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01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cTn>
                <p:tgtEl>
                  <p:spTgt spid="3"/>
                </p:tgtEl>
              </p:cMediaNode>
            </p:video>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2"/>
        <p:cNvGrpSpPr/>
        <p:nvPr/>
      </p:nvGrpSpPr>
      <p:grpSpPr>
        <a:xfrm>
          <a:off x="0" y="0"/>
          <a:ext cx="0" cy="0"/>
          <a:chOff x="0" y="0"/>
          <a:chExt cx="0" cy="0"/>
        </a:xfrm>
      </p:grpSpPr>
      <p:grpSp>
        <p:nvGrpSpPr>
          <p:cNvPr id="3636" name="Google Shape;3636;p51"/>
          <p:cNvGrpSpPr/>
          <p:nvPr/>
        </p:nvGrpSpPr>
        <p:grpSpPr>
          <a:xfrm>
            <a:off x="7949729" y="265326"/>
            <a:ext cx="758563" cy="758428"/>
            <a:chOff x="6714640" y="951029"/>
            <a:chExt cx="404804" cy="404711"/>
          </a:xfrm>
        </p:grpSpPr>
        <p:sp>
          <p:nvSpPr>
            <p:cNvPr id="3637" name="Google Shape;3637;p5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51"/>
          <p:cNvGrpSpPr/>
          <p:nvPr/>
        </p:nvGrpSpPr>
        <p:grpSpPr>
          <a:xfrm rot="-1473203">
            <a:off x="840978" y="1121177"/>
            <a:ext cx="1520006" cy="758412"/>
            <a:chOff x="3928210" y="1337178"/>
            <a:chExt cx="913545" cy="455852"/>
          </a:xfrm>
        </p:grpSpPr>
        <p:sp>
          <p:nvSpPr>
            <p:cNvPr id="3643" name="Google Shape;3643;p5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8" name="Google Shape;3648;p51"/>
          <p:cNvGrpSpPr/>
          <p:nvPr/>
        </p:nvGrpSpPr>
        <p:grpSpPr>
          <a:xfrm>
            <a:off x="7969528" y="3580389"/>
            <a:ext cx="807216" cy="884562"/>
            <a:chOff x="7969377" y="2856516"/>
            <a:chExt cx="402682" cy="441266"/>
          </a:xfrm>
        </p:grpSpPr>
        <p:sp>
          <p:nvSpPr>
            <p:cNvPr id="3649" name="Google Shape;3649;p5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0" name="Google Shape;3660;p51"/>
          <p:cNvGrpSpPr/>
          <p:nvPr/>
        </p:nvGrpSpPr>
        <p:grpSpPr>
          <a:xfrm>
            <a:off x="483374" y="2927529"/>
            <a:ext cx="537505" cy="831775"/>
            <a:chOff x="7706772" y="521151"/>
            <a:chExt cx="268136" cy="414933"/>
          </a:xfrm>
        </p:grpSpPr>
        <p:sp>
          <p:nvSpPr>
            <p:cNvPr id="3661" name="Google Shape;3661;p5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2761;p43"/>
          <p:cNvSpPr txBox="1">
            <a:spLocks noGrp="1"/>
          </p:cNvSpPr>
          <p:nvPr>
            <p:ph type="title" idx="2"/>
          </p:nvPr>
        </p:nvSpPr>
        <p:spPr>
          <a:xfrm>
            <a:off x="1721872" y="1856420"/>
            <a:ext cx="6006724" cy="2513172"/>
          </a:xfrm>
          <a:prstGeom prst="roundRect">
            <a:avLst>
              <a:gd name="adj" fmla="val 28651"/>
            </a:avLst>
          </a:prstGeom>
          <a:solidFill>
            <a:schemeClr val="tx2"/>
          </a:solidFill>
          <a:ln w="28575">
            <a:solidFill>
              <a:schemeClr val="tx1"/>
            </a:solidFill>
          </a:ln>
        </p:spPr>
        <p:txBody>
          <a:bodyPr spcFirstLastPara="1" wrap="square" lIns="91440" tIns="548640" rIns="91425" bIns="0" anchor="b" anchorCtr="0">
            <a:noAutofit/>
          </a:bodyPr>
          <a:lstStyle/>
          <a:p>
            <a:pPr lvl="0" algn="ctr">
              <a:lnSpc>
                <a:spcPct val="145000"/>
              </a:lnSpc>
            </a:pPr>
            <a:r>
              <a:rPr lang="en-US" sz="4800" smtClean="0">
                <a:solidFill>
                  <a:schemeClr val="bg2">
                    <a:lumMod val="25000"/>
                  </a:schemeClr>
                </a:solidFill>
                <a:latin typeface="+mj-lt"/>
              </a:rPr>
              <a:t>GIỚI </a:t>
            </a:r>
            <a:r>
              <a:rPr lang="en-US" sz="4800">
                <a:solidFill>
                  <a:schemeClr val="bg2">
                    <a:lumMod val="25000"/>
                  </a:schemeClr>
                </a:solidFill>
                <a:latin typeface="+mj-lt"/>
              </a:rPr>
              <a:t>THIỆU VÀ TRAO ĐỔI </a:t>
            </a:r>
          </a:p>
        </p:txBody>
      </p:sp>
      <p:sp>
        <p:nvSpPr>
          <p:cNvPr id="52" name="Oval 51"/>
          <p:cNvSpPr/>
          <p:nvPr/>
        </p:nvSpPr>
        <p:spPr>
          <a:xfrm>
            <a:off x="4069229" y="611583"/>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2762;p43"/>
          <p:cNvSpPr txBox="1">
            <a:spLocks noGrp="1"/>
          </p:cNvSpPr>
          <p:nvPr>
            <p:ph type="title"/>
          </p:nvPr>
        </p:nvSpPr>
        <p:spPr>
          <a:xfrm>
            <a:off x="4010336" y="791005"/>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02</a:t>
            </a:r>
            <a:endParaRPr sz="6000">
              <a:solidFill>
                <a:schemeClr val="tx2"/>
              </a:solidFill>
              <a:latin typeface="+mj-lt"/>
            </a:endParaRPr>
          </a:p>
        </p:txBody>
      </p:sp>
    </p:spTree>
    <p:extLst>
      <p:ext uri="{BB962C8B-B14F-4D97-AF65-F5344CB8AC3E}">
        <p14:creationId xmlns:p14="http://schemas.microsoft.com/office/powerpoint/2010/main" val="258317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8"/>
        <p:cNvGrpSpPr/>
        <p:nvPr/>
      </p:nvGrpSpPr>
      <p:grpSpPr>
        <a:xfrm>
          <a:off x="0" y="0"/>
          <a:ext cx="0" cy="0"/>
          <a:chOff x="0" y="0"/>
          <a:chExt cx="0" cy="0"/>
        </a:xfrm>
      </p:grpSpPr>
      <p:sp>
        <p:nvSpPr>
          <p:cNvPr id="3282" name="Google Shape;3282;p48"/>
          <p:cNvSpPr/>
          <p:nvPr/>
        </p:nvSpPr>
        <p:spPr>
          <a:xfrm>
            <a:off x="7147514" y="638331"/>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nvGrpSpPr>
          <p:cNvPr id="3283" name="Google Shape;3283;p48"/>
          <p:cNvGrpSpPr/>
          <p:nvPr/>
        </p:nvGrpSpPr>
        <p:grpSpPr>
          <a:xfrm rot="19209417">
            <a:off x="125825" y="329224"/>
            <a:ext cx="1254571" cy="625931"/>
            <a:chOff x="3928210" y="1337178"/>
            <a:chExt cx="913545" cy="455852"/>
          </a:xfrm>
        </p:grpSpPr>
        <p:sp>
          <p:nvSpPr>
            <p:cNvPr id="3284" name="Google Shape;3284;p4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5" name="Google Shape;3285;p4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6" name="Google Shape;3286;p4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7" name="Google Shape;3287;p4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3288" name="Google Shape;3288;p4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
        <p:nvSpPr>
          <p:cNvPr id="53" name="TextBox 35">
            <a:extLst>
              <a:ext uri="{FF2B5EF4-FFF2-40B4-BE49-F238E27FC236}">
                <a16:creationId xmlns:a16="http://schemas.microsoft.com/office/drawing/2014/main" id="{B030F64E-D154-7332-C853-4354A2B66AA6}"/>
              </a:ext>
            </a:extLst>
          </p:cNvPr>
          <p:cNvSpPr txBox="1"/>
          <p:nvPr/>
        </p:nvSpPr>
        <p:spPr>
          <a:xfrm>
            <a:off x="1698103" y="148774"/>
            <a:ext cx="5990743" cy="82067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3600">
                <a:solidFill>
                  <a:schemeClr val="bg2">
                    <a:lumMod val="25000"/>
                  </a:schemeClr>
                </a:solidFill>
                <a:latin typeface="+mn-lt"/>
              </a:rPr>
              <a:t>GIỚI THIỆU VÀ TRAO ĐỔI </a:t>
            </a:r>
            <a:endParaRPr lang="en-US" sz="3600" dirty="0">
              <a:solidFill>
                <a:schemeClr val="bg2">
                  <a:lumMod val="25000"/>
                </a:schemeClr>
              </a:solidFill>
              <a:latin typeface="+mn-lt"/>
            </a:endParaRPr>
          </a:p>
        </p:txBody>
      </p:sp>
      <p:graphicFrame>
        <p:nvGraphicFramePr>
          <p:cNvPr id="4" name="Diagram 3"/>
          <p:cNvGraphicFramePr/>
          <p:nvPr>
            <p:extLst>
              <p:ext uri="{D42A27DB-BD31-4B8C-83A1-F6EECF244321}">
                <p14:modId xmlns:p14="http://schemas.microsoft.com/office/powerpoint/2010/main" val="3889024193"/>
              </p:ext>
            </p:extLst>
          </p:nvPr>
        </p:nvGraphicFramePr>
        <p:xfrm>
          <a:off x="1102659" y="898464"/>
          <a:ext cx="6849036" cy="386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29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graphicEl>
                                              <a:dgm id="{E0738CCC-FE93-475C-BE77-21883A9E7BAC}"/>
                                            </p:graphicEl>
                                          </p:spTgt>
                                        </p:tgtEl>
                                        <p:attrNameLst>
                                          <p:attrName>style.visibility</p:attrName>
                                        </p:attrNameLst>
                                      </p:cBhvr>
                                      <p:to>
                                        <p:strVal val="visible"/>
                                      </p:to>
                                    </p:set>
                                    <p:animEffect transition="in" filter="wipe(left)">
                                      <p:cBhvr>
                                        <p:cTn id="14" dur="500"/>
                                        <p:tgtEl>
                                          <p:spTgt spid="4">
                                            <p:graphicEl>
                                              <a:dgm id="{E0738CCC-FE93-475C-BE77-21883A9E7BA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graphicEl>
                                              <a:dgm id="{4D9ADCC4-04F6-4683-9406-1BE259D3E08B}"/>
                                            </p:graphicEl>
                                          </p:spTgt>
                                        </p:tgtEl>
                                        <p:attrNameLst>
                                          <p:attrName>style.visibility</p:attrName>
                                        </p:attrNameLst>
                                      </p:cBhvr>
                                      <p:to>
                                        <p:strVal val="visible"/>
                                      </p:to>
                                    </p:set>
                                    <p:animEffect transition="in" filter="wipe(left)">
                                      <p:cBhvr>
                                        <p:cTn id="19" dur="500"/>
                                        <p:tgtEl>
                                          <p:spTgt spid="4">
                                            <p:graphicEl>
                                              <a:dgm id="{4D9ADCC4-04F6-4683-9406-1BE259D3E08B}"/>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graphicEl>
                                              <a:dgm id="{CA1C472F-E5E3-4D57-B2F5-C37AED6BA145}"/>
                                            </p:graphicEl>
                                          </p:spTgt>
                                        </p:tgtEl>
                                        <p:attrNameLst>
                                          <p:attrName>style.visibility</p:attrName>
                                        </p:attrNameLst>
                                      </p:cBhvr>
                                      <p:to>
                                        <p:strVal val="visible"/>
                                      </p:to>
                                    </p:set>
                                    <p:animEffect transition="in" filter="wipe(left)">
                                      <p:cBhvr>
                                        <p:cTn id="22" dur="500"/>
                                        <p:tgtEl>
                                          <p:spTgt spid="4">
                                            <p:graphicEl>
                                              <a:dgm id="{CA1C472F-E5E3-4D57-B2F5-C37AED6BA1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7"/>
        <p:cNvGrpSpPr/>
        <p:nvPr/>
      </p:nvGrpSpPr>
      <p:grpSpPr>
        <a:xfrm>
          <a:off x="0" y="0"/>
          <a:ext cx="0" cy="0"/>
          <a:chOff x="0" y="0"/>
          <a:chExt cx="0" cy="0"/>
        </a:xfrm>
      </p:grpSpPr>
      <p:grpSp>
        <p:nvGrpSpPr>
          <p:cNvPr id="5860" name="Google Shape;5860;p76"/>
          <p:cNvGrpSpPr/>
          <p:nvPr/>
        </p:nvGrpSpPr>
        <p:grpSpPr>
          <a:xfrm>
            <a:off x="406990" y="4433300"/>
            <a:ext cx="933458" cy="768288"/>
            <a:chOff x="6522431" y="1681510"/>
            <a:chExt cx="420647" cy="346216"/>
          </a:xfrm>
        </p:grpSpPr>
        <p:sp>
          <p:nvSpPr>
            <p:cNvPr id="5861" name="Google Shape;5861;p76"/>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76"/>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76"/>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76"/>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76"/>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76"/>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76"/>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76"/>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76"/>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76"/>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76"/>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76"/>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76"/>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76"/>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76"/>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76"/>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76"/>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76"/>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76"/>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76"/>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76"/>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76"/>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6" name="Google Shape;5886;p76"/>
          <p:cNvGrpSpPr/>
          <p:nvPr/>
        </p:nvGrpSpPr>
        <p:grpSpPr>
          <a:xfrm>
            <a:off x="64322" y="3614936"/>
            <a:ext cx="809877" cy="656258"/>
            <a:chOff x="7109370" y="3456528"/>
            <a:chExt cx="364958" cy="295732"/>
          </a:xfrm>
        </p:grpSpPr>
        <p:sp>
          <p:nvSpPr>
            <p:cNvPr id="5887" name="Google Shape;5887;p76"/>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76"/>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76"/>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76"/>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76"/>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extBox 35">
            <a:extLst>
              <a:ext uri="{FF2B5EF4-FFF2-40B4-BE49-F238E27FC236}">
                <a16:creationId xmlns:a16="http://schemas.microsoft.com/office/drawing/2014/main" id="{B030F64E-D154-7332-C853-4354A2B66AA6}"/>
              </a:ext>
            </a:extLst>
          </p:cNvPr>
          <p:cNvSpPr txBox="1"/>
          <p:nvPr/>
        </p:nvSpPr>
        <p:spPr>
          <a:xfrm>
            <a:off x="3586778" y="-147201"/>
            <a:ext cx="2005678"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DẶN DÒ</a:t>
            </a:r>
            <a:endParaRPr lang="en-US" sz="3600">
              <a:solidFill>
                <a:schemeClr val="bg2">
                  <a:lumMod val="25000"/>
                </a:schemeClr>
              </a:solidFill>
            </a:endParaRPr>
          </a:p>
        </p:txBody>
      </p:sp>
      <p:sp>
        <p:nvSpPr>
          <p:cNvPr id="3" name="Rectangle 2"/>
          <p:cNvSpPr/>
          <p:nvPr/>
        </p:nvSpPr>
        <p:spPr>
          <a:xfrm>
            <a:off x="955299" y="3366558"/>
            <a:ext cx="7071423" cy="75471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
          <p:cNvSpPr>
            <a:spLocks noGrp="1"/>
          </p:cNvSpPr>
          <p:nvPr>
            <p:ph type="body" idx="1"/>
          </p:nvPr>
        </p:nvSpPr>
        <p:spPr>
          <a:xfrm>
            <a:off x="922388" y="2438074"/>
            <a:ext cx="7096366" cy="3058789"/>
          </a:xfrm>
        </p:spPr>
        <p:txBody>
          <a:bodyPr/>
          <a:lstStyle/>
          <a:p>
            <a:pPr marL="139700" indent="0" algn="ctr">
              <a:lnSpc>
                <a:spcPct val="300000"/>
              </a:lnSpc>
              <a:buNone/>
            </a:pPr>
            <a:r>
              <a:rPr lang="en-US" sz="2000">
                <a:latin typeface="+mj-lt"/>
              </a:rPr>
              <a:t>Chuẩn bị </a:t>
            </a:r>
            <a:r>
              <a:rPr lang="en-US" sz="2000" smtClean="0">
                <a:latin typeface="+mj-lt"/>
              </a:rPr>
              <a:t>bài:</a:t>
            </a:r>
          </a:p>
          <a:p>
            <a:pPr marL="139700" indent="0" algn="ctr">
              <a:lnSpc>
                <a:spcPct val="150000"/>
              </a:lnSpc>
              <a:buNone/>
            </a:pPr>
            <a:r>
              <a:rPr lang="en-US" sz="2400" b="1">
                <a:latin typeface="+mj-lt"/>
              </a:rPr>
              <a:t>ĐỌC 4: ANH ĐOM ĐÓM</a:t>
            </a:r>
          </a:p>
        </p:txBody>
      </p:sp>
      <p:grpSp>
        <p:nvGrpSpPr>
          <p:cNvPr id="38" name="Google Shape;2413;p38"/>
          <p:cNvGrpSpPr/>
          <p:nvPr/>
        </p:nvGrpSpPr>
        <p:grpSpPr>
          <a:xfrm>
            <a:off x="3372005"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770;p75"/>
          <p:cNvGrpSpPr/>
          <p:nvPr/>
        </p:nvGrpSpPr>
        <p:grpSpPr>
          <a:xfrm>
            <a:off x="7404124" y="235489"/>
            <a:ext cx="1377050" cy="1296875"/>
            <a:chOff x="6627300" y="3255375"/>
            <a:chExt cx="1377050" cy="1296875"/>
          </a:xfrm>
        </p:grpSpPr>
        <p:sp>
          <p:nvSpPr>
            <p:cNvPr id="57" name="Google Shape;5771;p75"/>
            <p:cNvSpPr/>
            <p:nvPr/>
          </p:nvSpPr>
          <p:spPr>
            <a:xfrm>
              <a:off x="6627300" y="3255375"/>
              <a:ext cx="1377050" cy="1296875"/>
            </a:xfrm>
            <a:custGeom>
              <a:avLst/>
              <a:gdLst/>
              <a:ahLst/>
              <a:cxnLst/>
              <a:rect l="l" t="t" r="r" b="b"/>
              <a:pathLst>
                <a:path w="55082" h="51875" extrusionOk="0">
                  <a:moveTo>
                    <a:pt x="9965" y="1"/>
                  </a:moveTo>
                  <a:cubicBezTo>
                    <a:pt x="8487" y="1"/>
                    <a:pt x="7166" y="1050"/>
                    <a:pt x="6876" y="2564"/>
                  </a:cubicBezTo>
                  <a:cubicBezTo>
                    <a:pt x="6043" y="6936"/>
                    <a:pt x="5208" y="11312"/>
                    <a:pt x="4458" y="15703"/>
                  </a:cubicBezTo>
                  <a:cubicBezTo>
                    <a:pt x="3793" y="19608"/>
                    <a:pt x="2555" y="24013"/>
                    <a:pt x="2963" y="27975"/>
                  </a:cubicBezTo>
                  <a:cubicBezTo>
                    <a:pt x="3067" y="28975"/>
                    <a:pt x="3180" y="28643"/>
                    <a:pt x="2607" y="29273"/>
                  </a:cubicBezTo>
                  <a:cubicBezTo>
                    <a:pt x="2191" y="29736"/>
                    <a:pt x="1589" y="30001"/>
                    <a:pt x="1184" y="30521"/>
                  </a:cubicBezTo>
                  <a:cubicBezTo>
                    <a:pt x="417" y="31499"/>
                    <a:pt x="1" y="32783"/>
                    <a:pt x="280" y="34018"/>
                  </a:cubicBezTo>
                  <a:cubicBezTo>
                    <a:pt x="647" y="35633"/>
                    <a:pt x="2008" y="36811"/>
                    <a:pt x="3347" y="37788"/>
                  </a:cubicBezTo>
                  <a:cubicBezTo>
                    <a:pt x="4264" y="38453"/>
                    <a:pt x="5329" y="39220"/>
                    <a:pt x="6471" y="39420"/>
                  </a:cubicBezTo>
                  <a:cubicBezTo>
                    <a:pt x="6559" y="39435"/>
                    <a:pt x="6647" y="39442"/>
                    <a:pt x="6733" y="39442"/>
                  </a:cubicBezTo>
                  <a:cubicBezTo>
                    <a:pt x="7572" y="39442"/>
                    <a:pt x="8312" y="38793"/>
                    <a:pt x="9058" y="38793"/>
                  </a:cubicBezTo>
                  <a:cubicBezTo>
                    <a:pt x="9147" y="38793"/>
                    <a:pt x="9237" y="38802"/>
                    <a:pt x="9326" y="38823"/>
                  </a:cubicBezTo>
                  <a:cubicBezTo>
                    <a:pt x="9507" y="38864"/>
                    <a:pt x="9660" y="38982"/>
                    <a:pt x="9825" y="39078"/>
                  </a:cubicBezTo>
                  <a:cubicBezTo>
                    <a:pt x="10308" y="39365"/>
                    <a:pt x="10771" y="39491"/>
                    <a:pt x="11211" y="39491"/>
                  </a:cubicBezTo>
                  <a:cubicBezTo>
                    <a:pt x="13343" y="39491"/>
                    <a:pt x="14935" y="36549"/>
                    <a:pt x="15752" y="34880"/>
                  </a:cubicBezTo>
                  <a:cubicBezTo>
                    <a:pt x="15966" y="34448"/>
                    <a:pt x="17536" y="30940"/>
                    <a:pt x="17023" y="30618"/>
                  </a:cubicBezTo>
                  <a:lnTo>
                    <a:pt x="17023" y="30618"/>
                  </a:lnTo>
                  <a:cubicBezTo>
                    <a:pt x="17623" y="30993"/>
                    <a:pt x="18433" y="31203"/>
                    <a:pt x="18970" y="31663"/>
                  </a:cubicBezTo>
                  <a:cubicBezTo>
                    <a:pt x="19829" y="32402"/>
                    <a:pt x="20440" y="33799"/>
                    <a:pt x="20966" y="34793"/>
                  </a:cubicBezTo>
                  <a:cubicBezTo>
                    <a:pt x="23578" y="39738"/>
                    <a:pt x="23649" y="45257"/>
                    <a:pt x="28150" y="49121"/>
                  </a:cubicBezTo>
                  <a:cubicBezTo>
                    <a:pt x="30190" y="50869"/>
                    <a:pt x="32635" y="51875"/>
                    <a:pt x="35040" y="51875"/>
                  </a:cubicBezTo>
                  <a:cubicBezTo>
                    <a:pt x="37237" y="51875"/>
                    <a:pt x="39400" y="51035"/>
                    <a:pt x="41188" y="49154"/>
                  </a:cubicBezTo>
                  <a:cubicBezTo>
                    <a:pt x="43020" y="47231"/>
                    <a:pt x="43746" y="44789"/>
                    <a:pt x="45213" y="42675"/>
                  </a:cubicBezTo>
                  <a:cubicBezTo>
                    <a:pt x="46391" y="43108"/>
                    <a:pt x="47549" y="44573"/>
                    <a:pt x="48518" y="45424"/>
                  </a:cubicBezTo>
                  <a:cubicBezTo>
                    <a:pt x="49281" y="46095"/>
                    <a:pt x="49987" y="46380"/>
                    <a:pt x="50628" y="46380"/>
                  </a:cubicBezTo>
                  <a:cubicBezTo>
                    <a:pt x="53498" y="46380"/>
                    <a:pt x="55082" y="40671"/>
                    <a:pt x="54780" y="38306"/>
                  </a:cubicBezTo>
                  <a:cubicBezTo>
                    <a:pt x="54777" y="38286"/>
                    <a:pt x="54774" y="38265"/>
                    <a:pt x="54772" y="38240"/>
                  </a:cubicBezTo>
                  <a:cubicBezTo>
                    <a:pt x="54151" y="33731"/>
                    <a:pt x="49722" y="30945"/>
                    <a:pt x="45422" y="30945"/>
                  </a:cubicBezTo>
                  <a:cubicBezTo>
                    <a:pt x="44317" y="30945"/>
                    <a:pt x="43220" y="31129"/>
                    <a:pt x="42199" y="31515"/>
                  </a:cubicBezTo>
                  <a:cubicBezTo>
                    <a:pt x="40019" y="32340"/>
                    <a:pt x="38828" y="33845"/>
                    <a:pt x="37279" y="35422"/>
                  </a:cubicBezTo>
                  <a:cubicBezTo>
                    <a:pt x="37495" y="33632"/>
                    <a:pt x="37895" y="32022"/>
                    <a:pt x="37503" y="30182"/>
                  </a:cubicBezTo>
                  <a:cubicBezTo>
                    <a:pt x="36895" y="27321"/>
                    <a:pt x="34839" y="24596"/>
                    <a:pt x="31699" y="24525"/>
                  </a:cubicBezTo>
                  <a:cubicBezTo>
                    <a:pt x="31699" y="24525"/>
                    <a:pt x="31962" y="19482"/>
                    <a:pt x="31969" y="19337"/>
                  </a:cubicBezTo>
                  <a:lnTo>
                    <a:pt x="31969" y="19337"/>
                  </a:lnTo>
                  <a:cubicBezTo>
                    <a:pt x="31950" y="19876"/>
                    <a:pt x="34325" y="19966"/>
                    <a:pt x="35651" y="19966"/>
                  </a:cubicBezTo>
                  <a:cubicBezTo>
                    <a:pt x="36069" y="19966"/>
                    <a:pt x="36383" y="19957"/>
                    <a:pt x="36485" y="19950"/>
                  </a:cubicBezTo>
                  <a:cubicBezTo>
                    <a:pt x="38346" y="19843"/>
                    <a:pt x="40619" y="19444"/>
                    <a:pt x="42223" y="18430"/>
                  </a:cubicBezTo>
                  <a:cubicBezTo>
                    <a:pt x="43926" y="17354"/>
                    <a:pt x="43141" y="15966"/>
                    <a:pt x="43770" y="14397"/>
                  </a:cubicBezTo>
                  <a:cubicBezTo>
                    <a:pt x="43866" y="14156"/>
                    <a:pt x="44058" y="13968"/>
                    <a:pt x="44222" y="13762"/>
                  </a:cubicBezTo>
                  <a:cubicBezTo>
                    <a:pt x="44551" y="13349"/>
                    <a:pt x="44775" y="12850"/>
                    <a:pt x="44868" y="12330"/>
                  </a:cubicBezTo>
                  <a:cubicBezTo>
                    <a:pt x="45033" y="11418"/>
                    <a:pt x="44794" y="10485"/>
                    <a:pt x="44556" y="9589"/>
                  </a:cubicBezTo>
                  <a:cubicBezTo>
                    <a:pt x="44033" y="7600"/>
                    <a:pt x="43086" y="2235"/>
                    <a:pt x="40224" y="2235"/>
                  </a:cubicBezTo>
                  <a:cubicBezTo>
                    <a:pt x="40076" y="2235"/>
                    <a:pt x="39923" y="2249"/>
                    <a:pt x="39765" y="2279"/>
                  </a:cubicBezTo>
                  <a:cubicBezTo>
                    <a:pt x="38902" y="2443"/>
                    <a:pt x="38188" y="3059"/>
                    <a:pt x="37643" y="3747"/>
                  </a:cubicBezTo>
                  <a:cubicBezTo>
                    <a:pt x="37101" y="4439"/>
                    <a:pt x="36676" y="5220"/>
                    <a:pt x="36120" y="5901"/>
                  </a:cubicBezTo>
                  <a:cubicBezTo>
                    <a:pt x="36068" y="5964"/>
                    <a:pt x="36005" y="6033"/>
                    <a:pt x="35918" y="6044"/>
                  </a:cubicBezTo>
                  <a:cubicBezTo>
                    <a:pt x="35910" y="6045"/>
                    <a:pt x="35902" y="6046"/>
                    <a:pt x="35894" y="6046"/>
                  </a:cubicBezTo>
                  <a:cubicBezTo>
                    <a:pt x="35831" y="6046"/>
                    <a:pt x="35771" y="6010"/>
                    <a:pt x="35718" y="5978"/>
                  </a:cubicBezTo>
                  <a:cubicBezTo>
                    <a:pt x="34012" y="4984"/>
                    <a:pt x="32123" y="4330"/>
                    <a:pt x="30154" y="4135"/>
                  </a:cubicBezTo>
                  <a:cubicBezTo>
                    <a:pt x="24221" y="3511"/>
                    <a:pt x="18299" y="1660"/>
                    <a:pt x="12423" y="445"/>
                  </a:cubicBezTo>
                  <a:lnTo>
                    <a:pt x="10605" y="67"/>
                  </a:lnTo>
                  <a:cubicBezTo>
                    <a:pt x="10390" y="22"/>
                    <a:pt x="10176" y="1"/>
                    <a:pt x="9965"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772;p75"/>
            <p:cNvSpPr/>
            <p:nvPr/>
          </p:nvSpPr>
          <p:spPr>
            <a:xfrm>
              <a:off x="7273675" y="3980475"/>
              <a:ext cx="631625" cy="452825"/>
            </a:xfrm>
            <a:custGeom>
              <a:avLst/>
              <a:gdLst/>
              <a:ahLst/>
              <a:cxnLst/>
              <a:rect l="l" t="t" r="r" b="b"/>
              <a:pathLst>
                <a:path w="25265" h="18113" extrusionOk="0">
                  <a:moveTo>
                    <a:pt x="348" y="1"/>
                  </a:moveTo>
                  <a:lnTo>
                    <a:pt x="1" y="759"/>
                  </a:lnTo>
                  <a:cubicBezTo>
                    <a:pt x="1" y="759"/>
                    <a:pt x="1" y="759"/>
                    <a:pt x="1" y="759"/>
                  </a:cubicBezTo>
                  <a:cubicBezTo>
                    <a:pt x="16" y="759"/>
                    <a:pt x="2570" y="764"/>
                    <a:pt x="3804" y="4464"/>
                  </a:cubicBezTo>
                  <a:cubicBezTo>
                    <a:pt x="5044" y="8174"/>
                    <a:pt x="3338" y="18055"/>
                    <a:pt x="8713" y="18112"/>
                  </a:cubicBezTo>
                  <a:cubicBezTo>
                    <a:pt x="8729" y="18113"/>
                    <a:pt x="8746" y="18113"/>
                    <a:pt x="8762" y="18113"/>
                  </a:cubicBezTo>
                  <a:cubicBezTo>
                    <a:pt x="14087" y="18113"/>
                    <a:pt x="13595" y="9166"/>
                    <a:pt x="18970" y="7746"/>
                  </a:cubicBezTo>
                  <a:cubicBezTo>
                    <a:pt x="19269" y="7668"/>
                    <a:pt x="19768" y="7545"/>
                    <a:pt x="20346" y="7545"/>
                  </a:cubicBezTo>
                  <a:cubicBezTo>
                    <a:pt x="21877" y="7545"/>
                    <a:pt x="23952" y="8410"/>
                    <a:pt x="24254" y="13258"/>
                  </a:cubicBezTo>
                  <a:cubicBezTo>
                    <a:pt x="24254" y="13258"/>
                    <a:pt x="25264" y="7741"/>
                    <a:pt x="20382" y="6854"/>
                  </a:cubicBezTo>
                  <a:cubicBezTo>
                    <a:pt x="20136" y="6809"/>
                    <a:pt x="19896" y="6788"/>
                    <a:pt x="19663" y="6788"/>
                  </a:cubicBezTo>
                  <a:cubicBezTo>
                    <a:pt x="14477" y="6788"/>
                    <a:pt x="12481" y="17382"/>
                    <a:pt x="8681" y="17382"/>
                  </a:cubicBezTo>
                  <a:cubicBezTo>
                    <a:pt x="8407" y="17382"/>
                    <a:pt x="8123" y="17327"/>
                    <a:pt x="7829" y="17209"/>
                  </a:cubicBezTo>
                  <a:cubicBezTo>
                    <a:pt x="3103" y="15314"/>
                    <a:pt x="8028" y="2312"/>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773;p75"/>
            <p:cNvSpPr/>
            <p:nvPr/>
          </p:nvSpPr>
          <p:spPr>
            <a:xfrm>
              <a:off x="7241825" y="4033700"/>
              <a:ext cx="113475" cy="96175"/>
            </a:xfrm>
            <a:custGeom>
              <a:avLst/>
              <a:gdLst/>
              <a:ahLst/>
              <a:cxnLst/>
              <a:rect l="l" t="t" r="r" b="b"/>
              <a:pathLst>
                <a:path w="4539" h="3847" extrusionOk="0">
                  <a:moveTo>
                    <a:pt x="1743" y="0"/>
                  </a:moveTo>
                  <a:cubicBezTo>
                    <a:pt x="1506" y="0"/>
                    <a:pt x="1283" y="43"/>
                    <a:pt x="1091" y="144"/>
                  </a:cubicBezTo>
                  <a:cubicBezTo>
                    <a:pt x="0" y="725"/>
                    <a:pt x="1523" y="3847"/>
                    <a:pt x="2380" y="3847"/>
                  </a:cubicBezTo>
                  <a:cubicBezTo>
                    <a:pt x="2387" y="3847"/>
                    <a:pt x="2395" y="3846"/>
                    <a:pt x="2403" y="3846"/>
                  </a:cubicBezTo>
                  <a:cubicBezTo>
                    <a:pt x="3251" y="3786"/>
                    <a:pt x="4538" y="2217"/>
                    <a:pt x="4538" y="2217"/>
                  </a:cubicBezTo>
                  <a:lnTo>
                    <a:pt x="4213" y="1026"/>
                  </a:lnTo>
                  <a:cubicBezTo>
                    <a:pt x="4305" y="951"/>
                    <a:pt x="2868"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774;p75"/>
            <p:cNvSpPr/>
            <p:nvPr/>
          </p:nvSpPr>
          <p:spPr>
            <a:xfrm>
              <a:off x="7372050" y="3992875"/>
              <a:ext cx="81900" cy="103850"/>
            </a:xfrm>
            <a:custGeom>
              <a:avLst/>
              <a:gdLst/>
              <a:ahLst/>
              <a:cxnLst/>
              <a:rect l="l" t="t" r="r" b="b"/>
              <a:pathLst>
                <a:path w="3276" h="4154" extrusionOk="0">
                  <a:moveTo>
                    <a:pt x="1785" y="0"/>
                  </a:moveTo>
                  <a:cubicBezTo>
                    <a:pt x="1756" y="0"/>
                    <a:pt x="1725" y="4"/>
                    <a:pt x="1695" y="11"/>
                  </a:cubicBezTo>
                  <a:cubicBezTo>
                    <a:pt x="805" y="230"/>
                    <a:pt x="0" y="2065"/>
                    <a:pt x="0" y="2065"/>
                  </a:cubicBezTo>
                  <a:lnTo>
                    <a:pt x="682" y="3713"/>
                  </a:lnTo>
                  <a:cubicBezTo>
                    <a:pt x="682" y="3713"/>
                    <a:pt x="1467" y="4154"/>
                    <a:pt x="2113" y="4154"/>
                  </a:cubicBezTo>
                  <a:cubicBezTo>
                    <a:pt x="2415" y="4154"/>
                    <a:pt x="2687" y="4057"/>
                    <a:pt x="2834" y="3773"/>
                  </a:cubicBezTo>
                  <a:cubicBezTo>
                    <a:pt x="3276" y="2914"/>
                    <a:pt x="2634"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775;p75"/>
            <p:cNvSpPr/>
            <p:nvPr/>
          </p:nvSpPr>
          <p:spPr>
            <a:xfrm>
              <a:off x="7336700" y="4032450"/>
              <a:ext cx="64800" cy="67225"/>
            </a:xfrm>
            <a:custGeom>
              <a:avLst/>
              <a:gdLst/>
              <a:ahLst/>
              <a:cxnLst/>
              <a:rect l="l" t="t" r="r" b="b"/>
              <a:pathLst>
                <a:path w="2592" h="2689" extrusionOk="0">
                  <a:moveTo>
                    <a:pt x="1360" y="0"/>
                  </a:moveTo>
                  <a:cubicBezTo>
                    <a:pt x="860" y="0"/>
                    <a:pt x="162" y="264"/>
                    <a:pt x="92" y="583"/>
                  </a:cubicBezTo>
                  <a:cubicBezTo>
                    <a:pt x="0" y="984"/>
                    <a:pt x="505" y="2688"/>
                    <a:pt x="837" y="2688"/>
                  </a:cubicBezTo>
                  <a:cubicBezTo>
                    <a:pt x="851" y="2688"/>
                    <a:pt x="866" y="2685"/>
                    <a:pt x="880" y="2678"/>
                  </a:cubicBezTo>
                  <a:cubicBezTo>
                    <a:pt x="880" y="2678"/>
                    <a:pt x="1967" y="2532"/>
                    <a:pt x="2279" y="2179"/>
                  </a:cubicBezTo>
                  <a:cubicBezTo>
                    <a:pt x="2592" y="1829"/>
                    <a:pt x="2137" y="342"/>
                    <a:pt x="1756" y="90"/>
                  </a:cubicBezTo>
                  <a:cubicBezTo>
                    <a:pt x="1663" y="28"/>
                    <a:pt x="1522"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776;p75"/>
            <p:cNvSpPr/>
            <p:nvPr/>
          </p:nvSpPr>
          <p:spPr>
            <a:xfrm>
              <a:off x="7306800" y="4173600"/>
              <a:ext cx="70275" cy="64250"/>
            </a:xfrm>
            <a:custGeom>
              <a:avLst/>
              <a:gdLst/>
              <a:ahLst/>
              <a:cxnLst/>
              <a:rect l="l" t="t" r="r" b="b"/>
              <a:pathLst>
                <a:path w="2811" h="2570" extrusionOk="0">
                  <a:moveTo>
                    <a:pt x="1050" y="0"/>
                  </a:moveTo>
                  <a:cubicBezTo>
                    <a:pt x="953" y="0"/>
                    <a:pt x="860" y="14"/>
                    <a:pt x="773" y="46"/>
                  </a:cubicBezTo>
                  <a:cubicBezTo>
                    <a:pt x="1" y="320"/>
                    <a:pt x="718" y="2527"/>
                    <a:pt x="1274" y="2568"/>
                  </a:cubicBezTo>
                  <a:cubicBezTo>
                    <a:pt x="1287" y="2569"/>
                    <a:pt x="1299" y="2569"/>
                    <a:pt x="1312" y="2569"/>
                  </a:cubicBezTo>
                  <a:cubicBezTo>
                    <a:pt x="1876" y="2569"/>
                    <a:pt x="2810" y="1714"/>
                    <a:pt x="2810" y="1714"/>
                  </a:cubicBezTo>
                  <a:lnTo>
                    <a:pt x="2711" y="909"/>
                  </a:lnTo>
                  <a:cubicBezTo>
                    <a:pt x="2784" y="865"/>
                    <a:pt x="1808" y="0"/>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777;p75"/>
            <p:cNvSpPr/>
            <p:nvPr/>
          </p:nvSpPr>
          <p:spPr>
            <a:xfrm>
              <a:off x="7392175" y="4159575"/>
              <a:ext cx="51350" cy="68450"/>
            </a:xfrm>
            <a:custGeom>
              <a:avLst/>
              <a:gdLst/>
              <a:ahLst/>
              <a:cxnLst/>
              <a:rect l="l" t="t" r="r" b="b"/>
              <a:pathLst>
                <a:path w="2054" h="2738" extrusionOk="0">
                  <a:moveTo>
                    <a:pt x="1315" y="1"/>
                  </a:moveTo>
                  <a:cubicBezTo>
                    <a:pt x="1307" y="1"/>
                    <a:pt x="1298" y="1"/>
                    <a:pt x="1290" y="2"/>
                  </a:cubicBezTo>
                  <a:cubicBezTo>
                    <a:pt x="690" y="59"/>
                    <a:pt x="0" y="1171"/>
                    <a:pt x="0" y="1171"/>
                  </a:cubicBezTo>
                  <a:lnTo>
                    <a:pt x="288" y="2307"/>
                  </a:lnTo>
                  <a:cubicBezTo>
                    <a:pt x="288" y="2307"/>
                    <a:pt x="845" y="2737"/>
                    <a:pt x="1287" y="2737"/>
                  </a:cubicBezTo>
                  <a:cubicBezTo>
                    <a:pt x="1439" y="2737"/>
                    <a:pt x="1578" y="2686"/>
                    <a:pt x="1676" y="2548"/>
                  </a:cubicBezTo>
                  <a:cubicBezTo>
                    <a:pt x="2054" y="2022"/>
                    <a:pt x="1894" y="1"/>
                    <a:pt x="1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78;p75"/>
            <p:cNvSpPr/>
            <p:nvPr/>
          </p:nvSpPr>
          <p:spPr>
            <a:xfrm>
              <a:off x="7368000" y="4180750"/>
              <a:ext cx="40150" cy="42700"/>
            </a:xfrm>
            <a:custGeom>
              <a:avLst/>
              <a:gdLst/>
              <a:ahLst/>
              <a:cxnLst/>
              <a:rect l="l" t="t" r="r" b="b"/>
              <a:pathLst>
                <a:path w="1606" h="1708" extrusionOk="0">
                  <a:moveTo>
                    <a:pt x="816" y="1"/>
                  </a:moveTo>
                  <a:cubicBezTo>
                    <a:pt x="513" y="1"/>
                    <a:pt x="164" y="102"/>
                    <a:pt x="99" y="269"/>
                  </a:cubicBezTo>
                  <a:cubicBezTo>
                    <a:pt x="1" y="525"/>
                    <a:pt x="176" y="1707"/>
                    <a:pt x="395" y="1707"/>
                  </a:cubicBezTo>
                  <a:cubicBezTo>
                    <a:pt x="401" y="1707"/>
                    <a:pt x="408" y="1706"/>
                    <a:pt x="414" y="1704"/>
                  </a:cubicBezTo>
                  <a:cubicBezTo>
                    <a:pt x="414" y="1704"/>
                    <a:pt x="421" y="1704"/>
                    <a:pt x="434" y="1704"/>
                  </a:cubicBezTo>
                  <a:cubicBezTo>
                    <a:pt x="550" y="1704"/>
                    <a:pt x="1157" y="1695"/>
                    <a:pt x="1370" y="1512"/>
                  </a:cubicBezTo>
                  <a:cubicBezTo>
                    <a:pt x="1605" y="1310"/>
                    <a:pt x="1449" y="308"/>
                    <a:pt x="1227" y="105"/>
                  </a:cubicBezTo>
                  <a:cubicBezTo>
                    <a:pt x="1146" y="34"/>
                    <a:pt x="989" y="1"/>
                    <a:pt x="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79;p75"/>
            <p:cNvSpPr/>
            <p:nvPr/>
          </p:nvSpPr>
          <p:spPr>
            <a:xfrm>
              <a:off x="7340200" y="4288675"/>
              <a:ext cx="61700" cy="56500"/>
            </a:xfrm>
            <a:custGeom>
              <a:avLst/>
              <a:gdLst/>
              <a:ahLst/>
              <a:cxnLst/>
              <a:rect l="l" t="t" r="r" b="b"/>
              <a:pathLst>
                <a:path w="2468" h="2260" extrusionOk="0">
                  <a:moveTo>
                    <a:pt x="917" y="1"/>
                  </a:moveTo>
                  <a:cubicBezTo>
                    <a:pt x="832" y="1"/>
                    <a:pt x="751" y="13"/>
                    <a:pt x="675" y="40"/>
                  </a:cubicBezTo>
                  <a:cubicBezTo>
                    <a:pt x="1" y="281"/>
                    <a:pt x="628" y="2222"/>
                    <a:pt x="1115" y="2258"/>
                  </a:cubicBezTo>
                  <a:cubicBezTo>
                    <a:pt x="1126" y="2259"/>
                    <a:pt x="1137" y="2259"/>
                    <a:pt x="1148" y="2259"/>
                  </a:cubicBezTo>
                  <a:cubicBezTo>
                    <a:pt x="1643" y="2259"/>
                    <a:pt x="2468" y="1505"/>
                    <a:pt x="2468" y="1505"/>
                  </a:cubicBezTo>
                  <a:lnTo>
                    <a:pt x="2383" y="799"/>
                  </a:lnTo>
                  <a:cubicBezTo>
                    <a:pt x="2446" y="762"/>
                    <a:pt x="1586" y="1"/>
                    <a:pt x="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80;p75"/>
            <p:cNvSpPr/>
            <p:nvPr/>
          </p:nvSpPr>
          <p:spPr>
            <a:xfrm>
              <a:off x="7415225" y="4276375"/>
              <a:ext cx="45175" cy="60200"/>
            </a:xfrm>
            <a:custGeom>
              <a:avLst/>
              <a:gdLst/>
              <a:ahLst/>
              <a:cxnLst/>
              <a:rect l="l" t="t" r="r" b="b"/>
              <a:pathLst>
                <a:path w="1807" h="2408" extrusionOk="0">
                  <a:moveTo>
                    <a:pt x="1158" y="0"/>
                  </a:moveTo>
                  <a:cubicBezTo>
                    <a:pt x="1151" y="0"/>
                    <a:pt x="1144" y="0"/>
                    <a:pt x="1137" y="1"/>
                  </a:cubicBezTo>
                  <a:cubicBezTo>
                    <a:pt x="611" y="53"/>
                    <a:pt x="1" y="1030"/>
                    <a:pt x="1" y="1030"/>
                  </a:cubicBezTo>
                  <a:lnTo>
                    <a:pt x="255" y="2030"/>
                  </a:lnTo>
                  <a:cubicBezTo>
                    <a:pt x="255" y="2030"/>
                    <a:pt x="746" y="2408"/>
                    <a:pt x="1135" y="2408"/>
                  </a:cubicBezTo>
                  <a:cubicBezTo>
                    <a:pt x="1269" y="2408"/>
                    <a:pt x="1391" y="2363"/>
                    <a:pt x="1477" y="2243"/>
                  </a:cubicBezTo>
                  <a:cubicBezTo>
                    <a:pt x="1806" y="1779"/>
                    <a:pt x="1669"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81;p75"/>
            <p:cNvSpPr/>
            <p:nvPr/>
          </p:nvSpPr>
          <p:spPr>
            <a:xfrm>
              <a:off x="7394000" y="4295025"/>
              <a:ext cx="35225" cy="37525"/>
            </a:xfrm>
            <a:custGeom>
              <a:avLst/>
              <a:gdLst/>
              <a:ahLst/>
              <a:cxnLst/>
              <a:rect l="l" t="t" r="r" b="b"/>
              <a:pathLst>
                <a:path w="1409" h="1501" extrusionOk="0">
                  <a:moveTo>
                    <a:pt x="715" y="0"/>
                  </a:moveTo>
                  <a:cubicBezTo>
                    <a:pt x="449" y="0"/>
                    <a:pt x="142" y="90"/>
                    <a:pt x="86" y="238"/>
                  </a:cubicBezTo>
                  <a:cubicBezTo>
                    <a:pt x="1" y="466"/>
                    <a:pt x="153" y="1501"/>
                    <a:pt x="347" y="1501"/>
                  </a:cubicBezTo>
                  <a:cubicBezTo>
                    <a:pt x="353" y="1501"/>
                    <a:pt x="359" y="1499"/>
                    <a:pt x="365" y="1497"/>
                  </a:cubicBezTo>
                  <a:cubicBezTo>
                    <a:pt x="365" y="1497"/>
                    <a:pt x="370" y="1497"/>
                    <a:pt x="378" y="1497"/>
                  </a:cubicBezTo>
                  <a:cubicBezTo>
                    <a:pt x="469" y="1497"/>
                    <a:pt x="1015" y="1491"/>
                    <a:pt x="1203" y="1328"/>
                  </a:cubicBezTo>
                  <a:cubicBezTo>
                    <a:pt x="1408" y="1150"/>
                    <a:pt x="1271" y="268"/>
                    <a:pt x="1077" y="93"/>
                  </a:cubicBezTo>
                  <a:cubicBezTo>
                    <a:pt x="1006" y="29"/>
                    <a:pt x="867" y="0"/>
                    <a:pt x="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82;p75"/>
            <p:cNvSpPr/>
            <p:nvPr/>
          </p:nvSpPr>
          <p:spPr>
            <a:xfrm>
              <a:off x="6843400" y="3388325"/>
              <a:ext cx="475400" cy="610250"/>
            </a:xfrm>
            <a:custGeom>
              <a:avLst/>
              <a:gdLst/>
              <a:ahLst/>
              <a:cxnLst/>
              <a:rect l="l" t="t" r="r" b="b"/>
              <a:pathLst>
                <a:path w="19016" h="24410" extrusionOk="0">
                  <a:moveTo>
                    <a:pt x="2780" y="0"/>
                  </a:moveTo>
                  <a:cubicBezTo>
                    <a:pt x="2780" y="0"/>
                    <a:pt x="1" y="14766"/>
                    <a:pt x="559" y="15514"/>
                  </a:cubicBezTo>
                  <a:cubicBezTo>
                    <a:pt x="1115" y="16267"/>
                    <a:pt x="17781" y="24409"/>
                    <a:pt x="17781" y="24409"/>
                  </a:cubicBezTo>
                  <a:cubicBezTo>
                    <a:pt x="17781" y="24409"/>
                    <a:pt x="19016" y="4173"/>
                    <a:pt x="18556" y="3828"/>
                  </a:cubicBezTo>
                  <a:cubicBezTo>
                    <a:pt x="17483" y="3037"/>
                    <a:pt x="2780" y="0"/>
                    <a:pt x="2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783;p75"/>
            <p:cNvSpPr/>
            <p:nvPr/>
          </p:nvSpPr>
          <p:spPr>
            <a:xfrm>
              <a:off x="7070250" y="3484425"/>
              <a:ext cx="247800" cy="513400"/>
            </a:xfrm>
            <a:custGeom>
              <a:avLst/>
              <a:gdLst/>
              <a:ahLst/>
              <a:cxnLst/>
              <a:rect l="l" t="t" r="r" b="b"/>
              <a:pathLst>
                <a:path w="9912" h="20536" extrusionOk="0">
                  <a:moveTo>
                    <a:pt x="9487" y="0"/>
                  </a:moveTo>
                  <a:lnTo>
                    <a:pt x="0" y="6270"/>
                  </a:lnTo>
                  <a:lnTo>
                    <a:pt x="8704" y="20535"/>
                  </a:lnTo>
                  <a:cubicBezTo>
                    <a:pt x="8756" y="19689"/>
                    <a:pt x="9912" y="630"/>
                    <a:pt x="9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784;p75"/>
            <p:cNvSpPr/>
            <p:nvPr/>
          </p:nvSpPr>
          <p:spPr>
            <a:xfrm>
              <a:off x="6843400" y="3388325"/>
              <a:ext cx="465075" cy="389425"/>
            </a:xfrm>
            <a:custGeom>
              <a:avLst/>
              <a:gdLst/>
              <a:ahLst/>
              <a:cxnLst/>
              <a:rect l="l" t="t" r="r" b="b"/>
              <a:pathLst>
                <a:path w="18603" h="15577" extrusionOk="0">
                  <a:moveTo>
                    <a:pt x="2777" y="0"/>
                  </a:moveTo>
                  <a:cubicBezTo>
                    <a:pt x="2777" y="0"/>
                    <a:pt x="1" y="14761"/>
                    <a:pt x="556" y="15514"/>
                  </a:cubicBezTo>
                  <a:cubicBezTo>
                    <a:pt x="570" y="15533"/>
                    <a:pt x="595" y="15552"/>
                    <a:pt x="622" y="15577"/>
                  </a:cubicBezTo>
                  <a:lnTo>
                    <a:pt x="18603" y="3959"/>
                  </a:lnTo>
                  <a:cubicBezTo>
                    <a:pt x="18589" y="3885"/>
                    <a:pt x="18572" y="3842"/>
                    <a:pt x="18556" y="3828"/>
                  </a:cubicBezTo>
                  <a:cubicBezTo>
                    <a:pt x="17480" y="3037"/>
                    <a:pt x="2777" y="0"/>
                    <a:pt x="2777" y="0"/>
                  </a:cubicBezTo>
                  <a:close/>
                </a:path>
              </a:pathLst>
            </a:custGeom>
            <a:solidFill>
              <a:srgbClr val="F3D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85;p75"/>
            <p:cNvSpPr/>
            <p:nvPr/>
          </p:nvSpPr>
          <p:spPr>
            <a:xfrm>
              <a:off x="6843400" y="3388325"/>
              <a:ext cx="465075" cy="389425"/>
            </a:xfrm>
            <a:custGeom>
              <a:avLst/>
              <a:gdLst/>
              <a:ahLst/>
              <a:cxnLst/>
              <a:rect l="l" t="t" r="r" b="b"/>
              <a:pathLst>
                <a:path w="18603" h="15577" extrusionOk="0">
                  <a:moveTo>
                    <a:pt x="2777" y="0"/>
                  </a:moveTo>
                  <a:cubicBezTo>
                    <a:pt x="2777" y="0"/>
                    <a:pt x="1" y="14761"/>
                    <a:pt x="556" y="15514"/>
                  </a:cubicBezTo>
                  <a:cubicBezTo>
                    <a:pt x="570" y="15533"/>
                    <a:pt x="595" y="15552"/>
                    <a:pt x="622" y="15577"/>
                  </a:cubicBezTo>
                  <a:lnTo>
                    <a:pt x="18603" y="3959"/>
                  </a:lnTo>
                  <a:cubicBezTo>
                    <a:pt x="18589" y="3885"/>
                    <a:pt x="18572" y="3842"/>
                    <a:pt x="18556" y="3828"/>
                  </a:cubicBezTo>
                  <a:cubicBezTo>
                    <a:pt x="17480" y="3037"/>
                    <a:pt x="2777" y="0"/>
                    <a:pt x="277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86;p75"/>
            <p:cNvSpPr/>
            <p:nvPr/>
          </p:nvSpPr>
          <p:spPr>
            <a:xfrm>
              <a:off x="6843950" y="3391050"/>
              <a:ext cx="226325" cy="386700"/>
            </a:xfrm>
            <a:custGeom>
              <a:avLst/>
              <a:gdLst/>
              <a:ahLst/>
              <a:cxnLst/>
              <a:rect l="l" t="t" r="r" b="b"/>
              <a:pathLst>
                <a:path w="9053" h="15468" extrusionOk="0">
                  <a:moveTo>
                    <a:pt x="2736" y="1"/>
                  </a:moveTo>
                  <a:cubicBezTo>
                    <a:pt x="2492" y="1293"/>
                    <a:pt x="0" y="14690"/>
                    <a:pt x="532" y="15405"/>
                  </a:cubicBezTo>
                  <a:cubicBezTo>
                    <a:pt x="545" y="15424"/>
                    <a:pt x="567" y="15443"/>
                    <a:pt x="595" y="15468"/>
                  </a:cubicBezTo>
                  <a:lnTo>
                    <a:pt x="9052" y="10005"/>
                  </a:lnTo>
                  <a:lnTo>
                    <a:pt x="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87;p75"/>
            <p:cNvSpPr/>
            <p:nvPr/>
          </p:nvSpPr>
          <p:spPr>
            <a:xfrm>
              <a:off x="6912675" y="3387900"/>
              <a:ext cx="374925" cy="609775"/>
            </a:xfrm>
            <a:custGeom>
              <a:avLst/>
              <a:gdLst/>
              <a:ahLst/>
              <a:cxnLst/>
              <a:rect l="l" t="t" r="r" b="b"/>
              <a:pathLst>
                <a:path w="14997" h="24391" extrusionOk="0">
                  <a:moveTo>
                    <a:pt x="6" y="1"/>
                  </a:moveTo>
                  <a:lnTo>
                    <a:pt x="0" y="4"/>
                  </a:lnTo>
                  <a:lnTo>
                    <a:pt x="14991" y="24391"/>
                  </a:lnTo>
                  <a:lnTo>
                    <a:pt x="14996" y="24388"/>
                  </a:lnTo>
                  <a:lnTo>
                    <a:pt x="6" y="1"/>
                  </a:lnTo>
                  <a:close/>
                </a:path>
              </a:pathLst>
            </a:custGeom>
            <a:solidFill>
              <a:srgbClr val="518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88;p75"/>
            <p:cNvSpPr/>
            <p:nvPr/>
          </p:nvSpPr>
          <p:spPr>
            <a:xfrm>
              <a:off x="6773175" y="3790875"/>
              <a:ext cx="89700" cy="319825"/>
            </a:xfrm>
            <a:custGeom>
              <a:avLst/>
              <a:gdLst/>
              <a:ahLst/>
              <a:cxnLst/>
              <a:rect l="l" t="t" r="r" b="b"/>
              <a:pathLst>
                <a:path w="3588" h="12793" extrusionOk="0">
                  <a:moveTo>
                    <a:pt x="3103" y="0"/>
                  </a:moveTo>
                  <a:lnTo>
                    <a:pt x="3103" y="0"/>
                  </a:lnTo>
                  <a:cubicBezTo>
                    <a:pt x="3102" y="1"/>
                    <a:pt x="1955" y="1115"/>
                    <a:pt x="1843" y="3272"/>
                  </a:cubicBezTo>
                  <a:cubicBezTo>
                    <a:pt x="1728" y="5433"/>
                    <a:pt x="3056" y="8576"/>
                    <a:pt x="2150" y="9991"/>
                  </a:cubicBezTo>
                  <a:cubicBezTo>
                    <a:pt x="1243" y="11404"/>
                    <a:pt x="0" y="11905"/>
                    <a:pt x="0" y="11905"/>
                  </a:cubicBezTo>
                  <a:lnTo>
                    <a:pt x="1233" y="12792"/>
                  </a:lnTo>
                  <a:cubicBezTo>
                    <a:pt x="1233" y="12792"/>
                    <a:pt x="2749" y="11974"/>
                    <a:pt x="3166" y="9704"/>
                  </a:cubicBezTo>
                  <a:cubicBezTo>
                    <a:pt x="3587" y="7431"/>
                    <a:pt x="1610" y="487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789;p75"/>
            <p:cNvSpPr/>
            <p:nvPr/>
          </p:nvSpPr>
          <p:spPr>
            <a:xfrm>
              <a:off x="6840525" y="3790875"/>
              <a:ext cx="98525" cy="311325"/>
            </a:xfrm>
            <a:custGeom>
              <a:avLst/>
              <a:gdLst/>
              <a:ahLst/>
              <a:cxnLst/>
              <a:rect l="l" t="t" r="r" b="b"/>
              <a:pathLst>
                <a:path w="3941" h="12453" extrusionOk="0">
                  <a:moveTo>
                    <a:pt x="409" y="0"/>
                  </a:moveTo>
                  <a:lnTo>
                    <a:pt x="409" y="0"/>
                  </a:lnTo>
                  <a:cubicBezTo>
                    <a:pt x="408" y="1"/>
                    <a:pt x="1" y="888"/>
                    <a:pt x="630" y="3075"/>
                  </a:cubicBezTo>
                  <a:cubicBezTo>
                    <a:pt x="1263" y="5266"/>
                    <a:pt x="2511" y="7483"/>
                    <a:pt x="2166" y="8776"/>
                  </a:cubicBezTo>
                  <a:cubicBezTo>
                    <a:pt x="1821" y="10071"/>
                    <a:pt x="770" y="11798"/>
                    <a:pt x="770" y="11798"/>
                  </a:cubicBezTo>
                  <a:lnTo>
                    <a:pt x="2046" y="12453"/>
                  </a:lnTo>
                  <a:cubicBezTo>
                    <a:pt x="2046" y="12453"/>
                    <a:pt x="3941" y="9726"/>
                    <a:pt x="3492" y="7686"/>
                  </a:cubicBezTo>
                  <a:cubicBezTo>
                    <a:pt x="3045" y="5646"/>
                    <a:pt x="452" y="3053"/>
                    <a:pt x="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790;p75"/>
            <p:cNvSpPr/>
            <p:nvPr/>
          </p:nvSpPr>
          <p:spPr>
            <a:xfrm>
              <a:off x="7303250" y="3481025"/>
              <a:ext cx="321050" cy="81650"/>
            </a:xfrm>
            <a:custGeom>
              <a:avLst/>
              <a:gdLst/>
              <a:ahLst/>
              <a:cxnLst/>
              <a:rect l="l" t="t" r="r" b="b"/>
              <a:pathLst>
                <a:path w="12842" h="3266" extrusionOk="0">
                  <a:moveTo>
                    <a:pt x="2130" y="1"/>
                  </a:moveTo>
                  <a:cubicBezTo>
                    <a:pt x="810" y="1"/>
                    <a:pt x="0" y="462"/>
                    <a:pt x="0" y="462"/>
                  </a:cubicBezTo>
                  <a:cubicBezTo>
                    <a:pt x="79" y="461"/>
                    <a:pt x="157" y="460"/>
                    <a:pt x="235" y="460"/>
                  </a:cubicBezTo>
                  <a:cubicBezTo>
                    <a:pt x="5169" y="460"/>
                    <a:pt x="7059" y="3004"/>
                    <a:pt x="9326" y="3236"/>
                  </a:cubicBezTo>
                  <a:cubicBezTo>
                    <a:pt x="9525" y="3256"/>
                    <a:pt x="9715" y="3265"/>
                    <a:pt x="9898" y="3265"/>
                  </a:cubicBezTo>
                  <a:cubicBezTo>
                    <a:pt x="11829" y="3265"/>
                    <a:pt x="12842" y="2236"/>
                    <a:pt x="12842" y="2236"/>
                  </a:cubicBezTo>
                  <a:lnTo>
                    <a:pt x="12330" y="799"/>
                  </a:lnTo>
                  <a:cubicBezTo>
                    <a:pt x="12330" y="799"/>
                    <a:pt x="11503" y="1859"/>
                    <a:pt x="9887" y="2338"/>
                  </a:cubicBezTo>
                  <a:cubicBezTo>
                    <a:pt x="9728" y="2385"/>
                    <a:pt x="9558" y="2407"/>
                    <a:pt x="9380" y="2407"/>
                  </a:cubicBezTo>
                  <a:cubicBezTo>
                    <a:pt x="7753" y="2407"/>
                    <a:pt x="5408" y="608"/>
                    <a:pt x="3505" y="164"/>
                  </a:cubicBezTo>
                  <a:cubicBezTo>
                    <a:pt x="3003" y="46"/>
                    <a:pt x="2542"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791;p75"/>
            <p:cNvSpPr/>
            <p:nvPr/>
          </p:nvSpPr>
          <p:spPr>
            <a:xfrm>
              <a:off x="7303250" y="3492425"/>
              <a:ext cx="288475" cy="138875"/>
            </a:xfrm>
            <a:custGeom>
              <a:avLst/>
              <a:gdLst/>
              <a:ahLst/>
              <a:cxnLst/>
              <a:rect l="l" t="t" r="r" b="b"/>
              <a:pathLst>
                <a:path w="11539" h="5555" extrusionOk="0">
                  <a:moveTo>
                    <a:pt x="111" y="1"/>
                  </a:moveTo>
                  <a:cubicBezTo>
                    <a:pt x="37" y="1"/>
                    <a:pt x="0" y="6"/>
                    <a:pt x="0" y="6"/>
                  </a:cubicBezTo>
                  <a:cubicBezTo>
                    <a:pt x="2930" y="899"/>
                    <a:pt x="4702" y="4119"/>
                    <a:pt x="6542" y="5126"/>
                  </a:cubicBezTo>
                  <a:cubicBezTo>
                    <a:pt x="7130" y="5446"/>
                    <a:pt x="7853" y="5555"/>
                    <a:pt x="8565" y="5555"/>
                  </a:cubicBezTo>
                  <a:cubicBezTo>
                    <a:pt x="10078" y="5555"/>
                    <a:pt x="11538" y="5063"/>
                    <a:pt x="11538" y="5063"/>
                  </a:cubicBezTo>
                  <a:lnTo>
                    <a:pt x="11265" y="3650"/>
                  </a:lnTo>
                  <a:cubicBezTo>
                    <a:pt x="11265" y="3650"/>
                    <a:pt x="9404" y="4155"/>
                    <a:pt x="8068" y="4155"/>
                  </a:cubicBezTo>
                  <a:cubicBezTo>
                    <a:pt x="8033" y="4155"/>
                    <a:pt x="7999" y="4155"/>
                    <a:pt x="7965" y="4154"/>
                  </a:cubicBezTo>
                  <a:cubicBezTo>
                    <a:pt x="6618" y="4121"/>
                    <a:pt x="4833" y="2298"/>
                    <a:pt x="2900" y="1079"/>
                  </a:cubicBezTo>
                  <a:cubicBezTo>
                    <a:pt x="1346" y="96"/>
                    <a:pt x="4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5792;p75"/>
          <p:cNvGrpSpPr/>
          <p:nvPr/>
        </p:nvGrpSpPr>
        <p:grpSpPr>
          <a:xfrm>
            <a:off x="7404124" y="3647697"/>
            <a:ext cx="1486900" cy="909800"/>
            <a:chOff x="5809675" y="2115150"/>
            <a:chExt cx="1486900" cy="909800"/>
          </a:xfrm>
        </p:grpSpPr>
        <p:sp>
          <p:nvSpPr>
            <p:cNvPr id="79" name="Google Shape;5793;p75"/>
            <p:cNvSpPr/>
            <p:nvPr/>
          </p:nvSpPr>
          <p:spPr>
            <a:xfrm>
              <a:off x="5809675" y="2115150"/>
              <a:ext cx="1486900" cy="909800"/>
            </a:xfrm>
            <a:custGeom>
              <a:avLst/>
              <a:gdLst/>
              <a:ahLst/>
              <a:cxnLst/>
              <a:rect l="l" t="t" r="r" b="b"/>
              <a:pathLst>
                <a:path w="59476" h="36392" extrusionOk="0">
                  <a:moveTo>
                    <a:pt x="44714" y="0"/>
                  </a:moveTo>
                  <a:cubicBezTo>
                    <a:pt x="43341" y="0"/>
                    <a:pt x="41919" y="343"/>
                    <a:pt x="40649" y="931"/>
                  </a:cubicBezTo>
                  <a:cubicBezTo>
                    <a:pt x="37076" y="2591"/>
                    <a:pt x="33919" y="5233"/>
                    <a:pt x="31066" y="7913"/>
                  </a:cubicBezTo>
                  <a:cubicBezTo>
                    <a:pt x="28114" y="8516"/>
                    <a:pt x="24606" y="10193"/>
                    <a:pt x="21503" y="10193"/>
                  </a:cubicBezTo>
                  <a:cubicBezTo>
                    <a:pt x="20982" y="10193"/>
                    <a:pt x="20473" y="10145"/>
                    <a:pt x="19980" y="10038"/>
                  </a:cubicBezTo>
                  <a:cubicBezTo>
                    <a:pt x="19651" y="9967"/>
                    <a:pt x="19314" y="9932"/>
                    <a:pt x="18977" y="9932"/>
                  </a:cubicBezTo>
                  <a:cubicBezTo>
                    <a:pt x="18058" y="9932"/>
                    <a:pt x="17137" y="10193"/>
                    <a:pt x="16365" y="10690"/>
                  </a:cubicBezTo>
                  <a:cubicBezTo>
                    <a:pt x="16190" y="10802"/>
                    <a:pt x="16009" y="10928"/>
                    <a:pt x="15804" y="10936"/>
                  </a:cubicBezTo>
                  <a:cubicBezTo>
                    <a:pt x="15800" y="10936"/>
                    <a:pt x="15797" y="10936"/>
                    <a:pt x="15793" y="10936"/>
                  </a:cubicBezTo>
                  <a:cubicBezTo>
                    <a:pt x="15530" y="10936"/>
                    <a:pt x="15308" y="10742"/>
                    <a:pt x="15106" y="10572"/>
                  </a:cubicBezTo>
                  <a:cubicBezTo>
                    <a:pt x="14064" y="9697"/>
                    <a:pt x="12708" y="9190"/>
                    <a:pt x="11350" y="9190"/>
                  </a:cubicBezTo>
                  <a:cubicBezTo>
                    <a:pt x="11067" y="9190"/>
                    <a:pt x="10784" y="9212"/>
                    <a:pt x="10503" y="9258"/>
                  </a:cubicBezTo>
                  <a:cubicBezTo>
                    <a:pt x="6823" y="9857"/>
                    <a:pt x="5851" y="13499"/>
                    <a:pt x="5925" y="16710"/>
                  </a:cubicBezTo>
                  <a:cubicBezTo>
                    <a:pt x="5931" y="17006"/>
                    <a:pt x="5953" y="17652"/>
                    <a:pt x="6024" y="18441"/>
                  </a:cubicBezTo>
                  <a:cubicBezTo>
                    <a:pt x="6040" y="18616"/>
                    <a:pt x="3743" y="20568"/>
                    <a:pt x="3521" y="20938"/>
                  </a:cubicBezTo>
                  <a:cubicBezTo>
                    <a:pt x="2796" y="22126"/>
                    <a:pt x="2470" y="23569"/>
                    <a:pt x="2664" y="24949"/>
                  </a:cubicBezTo>
                  <a:cubicBezTo>
                    <a:pt x="2695" y="25152"/>
                    <a:pt x="2730" y="25368"/>
                    <a:pt x="2643" y="25549"/>
                  </a:cubicBezTo>
                  <a:cubicBezTo>
                    <a:pt x="2577" y="25683"/>
                    <a:pt x="2451" y="25779"/>
                    <a:pt x="2333" y="25872"/>
                  </a:cubicBezTo>
                  <a:cubicBezTo>
                    <a:pt x="901" y="27011"/>
                    <a:pt x="0" y="28766"/>
                    <a:pt x="6" y="30606"/>
                  </a:cubicBezTo>
                  <a:cubicBezTo>
                    <a:pt x="20" y="32813"/>
                    <a:pt x="1345" y="34773"/>
                    <a:pt x="3469" y="35718"/>
                  </a:cubicBezTo>
                  <a:cubicBezTo>
                    <a:pt x="4507" y="36180"/>
                    <a:pt x="5695" y="36391"/>
                    <a:pt x="7218" y="36391"/>
                  </a:cubicBezTo>
                  <a:cubicBezTo>
                    <a:pt x="12124" y="36391"/>
                    <a:pt x="20853" y="34028"/>
                    <a:pt x="25551" y="32542"/>
                  </a:cubicBezTo>
                  <a:cubicBezTo>
                    <a:pt x="25674" y="32503"/>
                    <a:pt x="25819" y="32487"/>
                    <a:pt x="25977" y="32487"/>
                  </a:cubicBezTo>
                  <a:cubicBezTo>
                    <a:pt x="26577" y="32487"/>
                    <a:pt x="27366" y="32713"/>
                    <a:pt x="27862" y="32752"/>
                  </a:cubicBezTo>
                  <a:cubicBezTo>
                    <a:pt x="29072" y="32854"/>
                    <a:pt x="30305" y="32848"/>
                    <a:pt x="31523" y="32895"/>
                  </a:cubicBezTo>
                  <a:cubicBezTo>
                    <a:pt x="33875" y="32985"/>
                    <a:pt x="36230" y="33075"/>
                    <a:pt x="38581" y="33169"/>
                  </a:cubicBezTo>
                  <a:cubicBezTo>
                    <a:pt x="38995" y="33179"/>
                    <a:pt x="39406" y="33196"/>
                    <a:pt x="39814" y="33210"/>
                  </a:cubicBezTo>
                  <a:cubicBezTo>
                    <a:pt x="40768" y="33243"/>
                    <a:pt x="41723" y="33268"/>
                    <a:pt x="42677" y="33268"/>
                  </a:cubicBezTo>
                  <a:cubicBezTo>
                    <a:pt x="44143" y="33268"/>
                    <a:pt x="45606" y="33209"/>
                    <a:pt x="47058" y="33026"/>
                  </a:cubicBezTo>
                  <a:cubicBezTo>
                    <a:pt x="51187" y="32511"/>
                    <a:pt x="55683" y="30929"/>
                    <a:pt x="57545" y="26893"/>
                  </a:cubicBezTo>
                  <a:cubicBezTo>
                    <a:pt x="59475" y="22712"/>
                    <a:pt x="57474" y="17759"/>
                    <a:pt x="53690" y="15402"/>
                  </a:cubicBezTo>
                  <a:cubicBezTo>
                    <a:pt x="53164" y="15073"/>
                    <a:pt x="52603" y="14797"/>
                    <a:pt x="52137" y="14389"/>
                  </a:cubicBezTo>
                  <a:cubicBezTo>
                    <a:pt x="50325" y="12809"/>
                    <a:pt x="49662" y="11544"/>
                    <a:pt x="50344" y="9195"/>
                  </a:cubicBezTo>
                  <a:cubicBezTo>
                    <a:pt x="50853" y="7437"/>
                    <a:pt x="51048" y="5517"/>
                    <a:pt x="50423" y="3804"/>
                  </a:cubicBezTo>
                  <a:cubicBezTo>
                    <a:pt x="49438" y="1085"/>
                    <a:pt x="47155" y="0"/>
                    <a:pt x="44714"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94;p75"/>
            <p:cNvSpPr/>
            <p:nvPr/>
          </p:nvSpPr>
          <p:spPr>
            <a:xfrm>
              <a:off x="6172725" y="2487350"/>
              <a:ext cx="133925" cy="107075"/>
            </a:xfrm>
            <a:custGeom>
              <a:avLst/>
              <a:gdLst/>
              <a:ahLst/>
              <a:cxnLst/>
              <a:rect l="l" t="t" r="r" b="b"/>
              <a:pathLst>
                <a:path w="5357" h="4283" extrusionOk="0">
                  <a:moveTo>
                    <a:pt x="4564" y="0"/>
                  </a:moveTo>
                  <a:cubicBezTo>
                    <a:pt x="3705" y="0"/>
                    <a:pt x="1" y="3789"/>
                    <a:pt x="562" y="4048"/>
                  </a:cubicBezTo>
                  <a:cubicBezTo>
                    <a:pt x="1019" y="4260"/>
                    <a:pt x="2614" y="4283"/>
                    <a:pt x="3263" y="4283"/>
                  </a:cubicBezTo>
                  <a:cubicBezTo>
                    <a:pt x="3435" y="4283"/>
                    <a:pt x="3541" y="4281"/>
                    <a:pt x="3541" y="4281"/>
                  </a:cubicBezTo>
                  <a:cubicBezTo>
                    <a:pt x="3541" y="4281"/>
                    <a:pt x="5356" y="202"/>
                    <a:pt x="4622" y="7"/>
                  </a:cubicBezTo>
                  <a:cubicBezTo>
                    <a:pt x="4605" y="2"/>
                    <a:pt x="4585" y="0"/>
                    <a:pt x="4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95;p75"/>
            <p:cNvSpPr/>
            <p:nvPr/>
          </p:nvSpPr>
          <p:spPr>
            <a:xfrm>
              <a:off x="6072725" y="2468825"/>
              <a:ext cx="140775" cy="163375"/>
            </a:xfrm>
            <a:custGeom>
              <a:avLst/>
              <a:gdLst/>
              <a:ahLst/>
              <a:cxnLst/>
              <a:rect l="l" t="t" r="r" b="b"/>
              <a:pathLst>
                <a:path w="5631" h="6535" extrusionOk="0">
                  <a:moveTo>
                    <a:pt x="846" y="1"/>
                  </a:moveTo>
                  <a:cubicBezTo>
                    <a:pt x="804" y="1"/>
                    <a:pt x="768" y="9"/>
                    <a:pt x="737" y="25"/>
                  </a:cubicBezTo>
                  <a:cubicBezTo>
                    <a:pt x="1" y="427"/>
                    <a:pt x="501" y="6535"/>
                    <a:pt x="1140" y="6535"/>
                  </a:cubicBezTo>
                  <a:cubicBezTo>
                    <a:pt x="1145" y="6535"/>
                    <a:pt x="1151" y="6534"/>
                    <a:pt x="1156" y="6534"/>
                  </a:cubicBezTo>
                  <a:cubicBezTo>
                    <a:pt x="1802" y="6429"/>
                    <a:pt x="5515" y="5646"/>
                    <a:pt x="5575" y="4959"/>
                  </a:cubicBezTo>
                  <a:cubicBezTo>
                    <a:pt x="5630" y="4303"/>
                    <a:pt x="1818"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96;p75"/>
            <p:cNvSpPr/>
            <p:nvPr/>
          </p:nvSpPr>
          <p:spPr>
            <a:xfrm>
              <a:off x="6573500" y="2235500"/>
              <a:ext cx="439350" cy="298925"/>
            </a:xfrm>
            <a:custGeom>
              <a:avLst/>
              <a:gdLst/>
              <a:ahLst/>
              <a:cxnLst/>
              <a:rect l="l" t="t" r="r" b="b"/>
              <a:pathLst>
                <a:path w="17574" h="11957" extrusionOk="0">
                  <a:moveTo>
                    <a:pt x="14180" y="0"/>
                  </a:moveTo>
                  <a:cubicBezTo>
                    <a:pt x="10740" y="0"/>
                    <a:pt x="1" y="9714"/>
                    <a:pt x="1044" y="10355"/>
                  </a:cubicBezTo>
                  <a:cubicBezTo>
                    <a:pt x="2109" y="11007"/>
                    <a:pt x="11248" y="11957"/>
                    <a:pt x="11248" y="11957"/>
                  </a:cubicBezTo>
                  <a:cubicBezTo>
                    <a:pt x="11248" y="11957"/>
                    <a:pt x="17573" y="441"/>
                    <a:pt x="14389" y="14"/>
                  </a:cubicBezTo>
                  <a:cubicBezTo>
                    <a:pt x="14323" y="5"/>
                    <a:pt x="14253" y="0"/>
                    <a:pt x="14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97;p75"/>
            <p:cNvSpPr/>
            <p:nvPr/>
          </p:nvSpPr>
          <p:spPr>
            <a:xfrm>
              <a:off x="6042325" y="2415175"/>
              <a:ext cx="1172725" cy="405625"/>
            </a:xfrm>
            <a:custGeom>
              <a:avLst/>
              <a:gdLst/>
              <a:ahLst/>
              <a:cxnLst/>
              <a:rect l="l" t="t" r="r" b="b"/>
              <a:pathLst>
                <a:path w="46909" h="16225" extrusionOk="0">
                  <a:moveTo>
                    <a:pt x="29002" y="0"/>
                  </a:moveTo>
                  <a:cubicBezTo>
                    <a:pt x="21213" y="0"/>
                    <a:pt x="4610" y="6018"/>
                    <a:pt x="2386" y="7645"/>
                  </a:cubicBezTo>
                  <a:cubicBezTo>
                    <a:pt x="182" y="9257"/>
                    <a:pt x="1" y="12964"/>
                    <a:pt x="2125" y="13876"/>
                  </a:cubicBezTo>
                  <a:cubicBezTo>
                    <a:pt x="3935" y="14656"/>
                    <a:pt x="21051" y="16224"/>
                    <a:pt x="31948" y="16224"/>
                  </a:cubicBezTo>
                  <a:cubicBezTo>
                    <a:pt x="33830" y="16224"/>
                    <a:pt x="35526" y="16178"/>
                    <a:pt x="36925" y="16072"/>
                  </a:cubicBezTo>
                  <a:cubicBezTo>
                    <a:pt x="46908" y="15311"/>
                    <a:pt x="45131" y="7850"/>
                    <a:pt x="39228" y="6503"/>
                  </a:cubicBezTo>
                  <a:cubicBezTo>
                    <a:pt x="39228" y="6503"/>
                    <a:pt x="37380" y="999"/>
                    <a:pt x="30447" y="85"/>
                  </a:cubicBezTo>
                  <a:cubicBezTo>
                    <a:pt x="30010" y="27"/>
                    <a:pt x="29526" y="0"/>
                    <a:pt x="29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98;p75"/>
            <p:cNvSpPr/>
            <p:nvPr/>
          </p:nvSpPr>
          <p:spPr>
            <a:xfrm>
              <a:off x="5856700" y="2685175"/>
              <a:ext cx="743325" cy="215450"/>
            </a:xfrm>
            <a:custGeom>
              <a:avLst/>
              <a:gdLst/>
              <a:ahLst/>
              <a:cxnLst/>
              <a:rect l="l" t="t" r="r" b="b"/>
              <a:pathLst>
                <a:path w="29733" h="8618" extrusionOk="0">
                  <a:moveTo>
                    <a:pt x="18414" y="1"/>
                  </a:moveTo>
                  <a:cubicBezTo>
                    <a:pt x="18301" y="1"/>
                    <a:pt x="18207" y="6"/>
                    <a:pt x="18134" y="18"/>
                  </a:cubicBezTo>
                  <a:cubicBezTo>
                    <a:pt x="16699" y="245"/>
                    <a:pt x="0" y="6759"/>
                    <a:pt x="3614" y="8372"/>
                  </a:cubicBezTo>
                  <a:cubicBezTo>
                    <a:pt x="3995" y="8541"/>
                    <a:pt x="4587" y="8617"/>
                    <a:pt x="5338" y="8617"/>
                  </a:cubicBezTo>
                  <a:cubicBezTo>
                    <a:pt x="11729" y="8617"/>
                    <a:pt x="29733" y="3087"/>
                    <a:pt x="29061" y="1926"/>
                  </a:cubicBezTo>
                  <a:cubicBezTo>
                    <a:pt x="29061" y="1926"/>
                    <a:pt x="20508" y="1"/>
                    <a:pt x="184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99;p75"/>
            <p:cNvSpPr/>
            <p:nvPr/>
          </p:nvSpPr>
          <p:spPr>
            <a:xfrm>
              <a:off x="5969500" y="2643425"/>
              <a:ext cx="222225" cy="82800"/>
            </a:xfrm>
            <a:custGeom>
              <a:avLst/>
              <a:gdLst/>
              <a:ahLst/>
              <a:cxnLst/>
              <a:rect l="l" t="t" r="r" b="b"/>
              <a:pathLst>
                <a:path w="8889" h="3312" extrusionOk="0">
                  <a:moveTo>
                    <a:pt x="5086" y="1"/>
                  </a:moveTo>
                  <a:cubicBezTo>
                    <a:pt x="4975" y="1"/>
                    <a:pt x="4879" y="12"/>
                    <a:pt x="4803" y="34"/>
                  </a:cubicBezTo>
                  <a:cubicBezTo>
                    <a:pt x="3954" y="289"/>
                    <a:pt x="1" y="2786"/>
                    <a:pt x="1526" y="3227"/>
                  </a:cubicBezTo>
                  <a:cubicBezTo>
                    <a:pt x="1727" y="3285"/>
                    <a:pt x="2000" y="3312"/>
                    <a:pt x="2320" y="3312"/>
                  </a:cubicBezTo>
                  <a:cubicBezTo>
                    <a:pt x="4423" y="3312"/>
                    <a:pt x="8615" y="2181"/>
                    <a:pt x="8748" y="1644"/>
                  </a:cubicBezTo>
                  <a:cubicBezTo>
                    <a:pt x="8888" y="1083"/>
                    <a:pt x="6208" y="1"/>
                    <a:pt x="5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00;p75"/>
            <p:cNvSpPr/>
            <p:nvPr/>
          </p:nvSpPr>
          <p:spPr>
            <a:xfrm>
              <a:off x="6910150" y="2577725"/>
              <a:ext cx="304900" cy="241375"/>
            </a:xfrm>
            <a:custGeom>
              <a:avLst/>
              <a:gdLst/>
              <a:ahLst/>
              <a:cxnLst/>
              <a:rect l="l" t="t" r="r" b="b"/>
              <a:pathLst>
                <a:path w="12196" h="9655" extrusionOk="0">
                  <a:moveTo>
                    <a:pt x="4515" y="1"/>
                  </a:moveTo>
                  <a:lnTo>
                    <a:pt x="4515" y="1"/>
                  </a:lnTo>
                  <a:cubicBezTo>
                    <a:pt x="4515" y="1"/>
                    <a:pt x="0" y="2238"/>
                    <a:pt x="764" y="9655"/>
                  </a:cubicBezTo>
                  <a:cubicBezTo>
                    <a:pt x="1273" y="9633"/>
                    <a:pt x="1761" y="9603"/>
                    <a:pt x="2212" y="9570"/>
                  </a:cubicBezTo>
                  <a:cubicBezTo>
                    <a:pt x="12195" y="8809"/>
                    <a:pt x="10418" y="1348"/>
                    <a:pt x="4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01;p75"/>
            <p:cNvSpPr/>
            <p:nvPr/>
          </p:nvSpPr>
          <p:spPr>
            <a:xfrm>
              <a:off x="6643325" y="2456725"/>
              <a:ext cx="374775" cy="217825"/>
            </a:xfrm>
            <a:custGeom>
              <a:avLst/>
              <a:gdLst/>
              <a:ahLst/>
              <a:cxnLst/>
              <a:rect l="l" t="t" r="r" b="b"/>
              <a:pathLst>
                <a:path w="14991" h="8713" extrusionOk="0">
                  <a:moveTo>
                    <a:pt x="11021" y="0"/>
                  </a:moveTo>
                  <a:cubicBezTo>
                    <a:pt x="9455" y="1040"/>
                    <a:pt x="5676" y="3162"/>
                    <a:pt x="0" y="3888"/>
                  </a:cubicBezTo>
                  <a:cubicBezTo>
                    <a:pt x="0" y="3888"/>
                    <a:pt x="1610" y="8630"/>
                    <a:pt x="2344" y="8710"/>
                  </a:cubicBezTo>
                  <a:cubicBezTo>
                    <a:pt x="2361" y="8711"/>
                    <a:pt x="2383" y="8712"/>
                    <a:pt x="2411" y="8712"/>
                  </a:cubicBezTo>
                  <a:cubicBezTo>
                    <a:pt x="3398" y="8712"/>
                    <a:pt x="11132" y="7563"/>
                    <a:pt x="14991" y="4370"/>
                  </a:cubicBezTo>
                  <a:cubicBezTo>
                    <a:pt x="14572" y="3466"/>
                    <a:pt x="13425" y="1462"/>
                    <a:pt x="11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02;p75"/>
            <p:cNvSpPr/>
            <p:nvPr/>
          </p:nvSpPr>
          <p:spPr>
            <a:xfrm>
              <a:off x="6533225" y="2600050"/>
              <a:ext cx="79625" cy="54825"/>
            </a:xfrm>
            <a:custGeom>
              <a:avLst/>
              <a:gdLst/>
              <a:ahLst/>
              <a:cxnLst/>
              <a:rect l="l" t="t" r="r" b="b"/>
              <a:pathLst>
                <a:path w="3185" h="2193" extrusionOk="0">
                  <a:moveTo>
                    <a:pt x="1495" y="1"/>
                  </a:moveTo>
                  <a:cubicBezTo>
                    <a:pt x="1437" y="1"/>
                    <a:pt x="1378" y="7"/>
                    <a:pt x="1319" y="20"/>
                  </a:cubicBezTo>
                  <a:cubicBezTo>
                    <a:pt x="0" y="302"/>
                    <a:pt x="330" y="2192"/>
                    <a:pt x="1602" y="2192"/>
                  </a:cubicBezTo>
                  <a:cubicBezTo>
                    <a:pt x="1672" y="2192"/>
                    <a:pt x="1744" y="2186"/>
                    <a:pt x="1820" y="2174"/>
                  </a:cubicBezTo>
                  <a:cubicBezTo>
                    <a:pt x="3184" y="1954"/>
                    <a:pt x="2533" y="1"/>
                    <a:pt x="1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03;p75"/>
            <p:cNvSpPr/>
            <p:nvPr/>
          </p:nvSpPr>
          <p:spPr>
            <a:xfrm>
              <a:off x="6457050" y="2601975"/>
              <a:ext cx="79650" cy="54750"/>
            </a:xfrm>
            <a:custGeom>
              <a:avLst/>
              <a:gdLst/>
              <a:ahLst/>
              <a:cxnLst/>
              <a:rect l="l" t="t" r="r" b="b"/>
              <a:pathLst>
                <a:path w="3186" h="2190" extrusionOk="0">
                  <a:moveTo>
                    <a:pt x="1499" y="0"/>
                  </a:moveTo>
                  <a:cubicBezTo>
                    <a:pt x="1441" y="0"/>
                    <a:pt x="1381" y="6"/>
                    <a:pt x="1321" y="19"/>
                  </a:cubicBezTo>
                  <a:cubicBezTo>
                    <a:pt x="1" y="302"/>
                    <a:pt x="332" y="2189"/>
                    <a:pt x="1600" y="2189"/>
                  </a:cubicBezTo>
                  <a:cubicBezTo>
                    <a:pt x="1670" y="2189"/>
                    <a:pt x="1743" y="2184"/>
                    <a:pt x="1819" y="2171"/>
                  </a:cubicBezTo>
                  <a:cubicBezTo>
                    <a:pt x="3186" y="1951"/>
                    <a:pt x="2537" y="0"/>
                    <a:pt x="1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04;p75"/>
            <p:cNvSpPr/>
            <p:nvPr/>
          </p:nvSpPr>
          <p:spPr>
            <a:xfrm>
              <a:off x="6383700" y="2606875"/>
              <a:ext cx="71475" cy="49175"/>
            </a:xfrm>
            <a:custGeom>
              <a:avLst/>
              <a:gdLst/>
              <a:ahLst/>
              <a:cxnLst/>
              <a:rect l="l" t="t" r="r" b="b"/>
              <a:pathLst>
                <a:path w="2859" h="1967" extrusionOk="0">
                  <a:moveTo>
                    <a:pt x="1345" y="0"/>
                  </a:moveTo>
                  <a:cubicBezTo>
                    <a:pt x="1293" y="0"/>
                    <a:pt x="1240" y="6"/>
                    <a:pt x="1186" y="18"/>
                  </a:cubicBezTo>
                  <a:cubicBezTo>
                    <a:pt x="0" y="272"/>
                    <a:pt x="299" y="1967"/>
                    <a:pt x="1436" y="1967"/>
                  </a:cubicBezTo>
                  <a:cubicBezTo>
                    <a:pt x="1499" y="1967"/>
                    <a:pt x="1564" y="1962"/>
                    <a:pt x="1632" y="1951"/>
                  </a:cubicBezTo>
                  <a:cubicBezTo>
                    <a:pt x="2858" y="1754"/>
                    <a:pt x="2275" y="0"/>
                    <a:pt x="1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05;p75"/>
            <p:cNvSpPr/>
            <p:nvPr/>
          </p:nvSpPr>
          <p:spPr>
            <a:xfrm>
              <a:off x="6323775" y="2618525"/>
              <a:ext cx="57475" cy="39525"/>
            </a:xfrm>
            <a:custGeom>
              <a:avLst/>
              <a:gdLst/>
              <a:ahLst/>
              <a:cxnLst/>
              <a:rect l="l" t="t" r="r" b="b"/>
              <a:pathLst>
                <a:path w="2299" h="1581" extrusionOk="0">
                  <a:moveTo>
                    <a:pt x="1082" y="1"/>
                  </a:moveTo>
                  <a:cubicBezTo>
                    <a:pt x="1040" y="1"/>
                    <a:pt x="998" y="5"/>
                    <a:pt x="954" y="14"/>
                  </a:cubicBezTo>
                  <a:cubicBezTo>
                    <a:pt x="0" y="219"/>
                    <a:pt x="242" y="1580"/>
                    <a:pt x="1153" y="1580"/>
                  </a:cubicBezTo>
                  <a:cubicBezTo>
                    <a:pt x="1204" y="1580"/>
                    <a:pt x="1258" y="1576"/>
                    <a:pt x="1313" y="1567"/>
                  </a:cubicBezTo>
                  <a:cubicBezTo>
                    <a:pt x="2298" y="1409"/>
                    <a:pt x="1827" y="1"/>
                    <a:pt x="10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5806;p75"/>
          <p:cNvGrpSpPr/>
          <p:nvPr/>
        </p:nvGrpSpPr>
        <p:grpSpPr>
          <a:xfrm>
            <a:off x="873719" y="560927"/>
            <a:ext cx="1091750" cy="736700"/>
            <a:chOff x="3078575" y="2291850"/>
            <a:chExt cx="1091750" cy="736700"/>
          </a:xfrm>
        </p:grpSpPr>
        <p:sp>
          <p:nvSpPr>
            <p:cNvPr id="93" name="Google Shape;5807;p75"/>
            <p:cNvSpPr/>
            <p:nvPr/>
          </p:nvSpPr>
          <p:spPr>
            <a:xfrm>
              <a:off x="3078575" y="2291850"/>
              <a:ext cx="1091750" cy="736700"/>
            </a:xfrm>
            <a:custGeom>
              <a:avLst/>
              <a:gdLst/>
              <a:ahLst/>
              <a:cxnLst/>
              <a:rect l="l" t="t" r="r" b="b"/>
              <a:pathLst>
                <a:path w="43670" h="29468" extrusionOk="0">
                  <a:moveTo>
                    <a:pt x="29314" y="0"/>
                  </a:moveTo>
                  <a:cubicBezTo>
                    <a:pt x="27426" y="0"/>
                    <a:pt x="25578" y="460"/>
                    <a:pt x="24509" y="1828"/>
                  </a:cubicBezTo>
                  <a:cubicBezTo>
                    <a:pt x="24057" y="2406"/>
                    <a:pt x="23753" y="3079"/>
                    <a:pt x="23449" y="3745"/>
                  </a:cubicBezTo>
                  <a:cubicBezTo>
                    <a:pt x="23203" y="4290"/>
                    <a:pt x="22956" y="4837"/>
                    <a:pt x="22707" y="5385"/>
                  </a:cubicBezTo>
                  <a:cubicBezTo>
                    <a:pt x="22562" y="5700"/>
                    <a:pt x="22420" y="6023"/>
                    <a:pt x="22422" y="6371"/>
                  </a:cubicBezTo>
                  <a:cubicBezTo>
                    <a:pt x="22439" y="7575"/>
                    <a:pt x="24501" y="9254"/>
                    <a:pt x="25352" y="9924"/>
                  </a:cubicBezTo>
                  <a:cubicBezTo>
                    <a:pt x="25291" y="9877"/>
                    <a:pt x="25217" y="9855"/>
                    <a:pt x="25132" y="9855"/>
                  </a:cubicBezTo>
                  <a:cubicBezTo>
                    <a:pt x="24337" y="9855"/>
                    <a:pt x="22600" y="11753"/>
                    <a:pt x="22310" y="12109"/>
                  </a:cubicBezTo>
                  <a:cubicBezTo>
                    <a:pt x="21105" y="13571"/>
                    <a:pt x="22735" y="15124"/>
                    <a:pt x="23337" y="16452"/>
                  </a:cubicBezTo>
                  <a:cubicBezTo>
                    <a:pt x="23268" y="16301"/>
                    <a:pt x="21519" y="16025"/>
                    <a:pt x="21261" y="15934"/>
                  </a:cubicBezTo>
                  <a:cubicBezTo>
                    <a:pt x="20492" y="15669"/>
                    <a:pt x="19657" y="15351"/>
                    <a:pt x="19011" y="14858"/>
                  </a:cubicBezTo>
                  <a:cubicBezTo>
                    <a:pt x="19630" y="13851"/>
                    <a:pt x="20257" y="13032"/>
                    <a:pt x="20174" y="11729"/>
                  </a:cubicBezTo>
                  <a:cubicBezTo>
                    <a:pt x="19955" y="8150"/>
                    <a:pt x="16738" y="5472"/>
                    <a:pt x="13735" y="4024"/>
                  </a:cubicBezTo>
                  <a:cubicBezTo>
                    <a:pt x="11885" y="3130"/>
                    <a:pt x="9728" y="2509"/>
                    <a:pt x="7627" y="2509"/>
                  </a:cubicBezTo>
                  <a:cubicBezTo>
                    <a:pt x="7207" y="2509"/>
                    <a:pt x="6788" y="2534"/>
                    <a:pt x="6375" y="2587"/>
                  </a:cubicBezTo>
                  <a:cubicBezTo>
                    <a:pt x="3339" y="2975"/>
                    <a:pt x="1997" y="4988"/>
                    <a:pt x="948" y="7666"/>
                  </a:cubicBezTo>
                  <a:cubicBezTo>
                    <a:pt x="713" y="8276"/>
                    <a:pt x="469" y="8911"/>
                    <a:pt x="507" y="9563"/>
                  </a:cubicBezTo>
                  <a:cubicBezTo>
                    <a:pt x="628" y="11537"/>
                    <a:pt x="2974" y="13265"/>
                    <a:pt x="4727" y="13717"/>
                  </a:cubicBezTo>
                  <a:cubicBezTo>
                    <a:pt x="7465" y="14428"/>
                    <a:pt x="5666" y="15888"/>
                    <a:pt x="3804" y="16296"/>
                  </a:cubicBezTo>
                  <a:cubicBezTo>
                    <a:pt x="2884" y="16496"/>
                    <a:pt x="1931" y="16542"/>
                    <a:pt x="1000" y="16698"/>
                  </a:cubicBezTo>
                  <a:cubicBezTo>
                    <a:pt x="740" y="16742"/>
                    <a:pt x="466" y="16802"/>
                    <a:pt x="277" y="16986"/>
                  </a:cubicBezTo>
                  <a:cubicBezTo>
                    <a:pt x="23" y="17235"/>
                    <a:pt x="1" y="17637"/>
                    <a:pt x="17" y="17993"/>
                  </a:cubicBezTo>
                  <a:cubicBezTo>
                    <a:pt x="124" y="20200"/>
                    <a:pt x="935" y="22308"/>
                    <a:pt x="1359" y="24455"/>
                  </a:cubicBezTo>
                  <a:cubicBezTo>
                    <a:pt x="1504" y="25181"/>
                    <a:pt x="1792" y="25939"/>
                    <a:pt x="2424" y="26325"/>
                  </a:cubicBezTo>
                  <a:cubicBezTo>
                    <a:pt x="2884" y="26604"/>
                    <a:pt x="3440" y="26640"/>
                    <a:pt x="3971" y="26692"/>
                  </a:cubicBezTo>
                  <a:cubicBezTo>
                    <a:pt x="7010" y="27007"/>
                    <a:pt x="9368" y="28880"/>
                    <a:pt x="12333" y="29315"/>
                  </a:cubicBezTo>
                  <a:cubicBezTo>
                    <a:pt x="12911" y="29400"/>
                    <a:pt x="13429" y="29468"/>
                    <a:pt x="13906" y="29468"/>
                  </a:cubicBezTo>
                  <a:cubicBezTo>
                    <a:pt x="14813" y="29468"/>
                    <a:pt x="15575" y="29223"/>
                    <a:pt x="16330" y="28390"/>
                  </a:cubicBezTo>
                  <a:cubicBezTo>
                    <a:pt x="16962" y="27693"/>
                    <a:pt x="17341" y="27150"/>
                    <a:pt x="18166" y="27150"/>
                  </a:cubicBezTo>
                  <a:cubicBezTo>
                    <a:pt x="18343" y="27150"/>
                    <a:pt x="18540" y="27175"/>
                    <a:pt x="18764" y="27229"/>
                  </a:cubicBezTo>
                  <a:cubicBezTo>
                    <a:pt x="20304" y="27600"/>
                    <a:pt x="21696" y="27971"/>
                    <a:pt x="23008" y="27971"/>
                  </a:cubicBezTo>
                  <a:cubicBezTo>
                    <a:pt x="24054" y="27971"/>
                    <a:pt x="25048" y="27736"/>
                    <a:pt x="26026" y="27078"/>
                  </a:cubicBezTo>
                  <a:cubicBezTo>
                    <a:pt x="28069" y="25708"/>
                    <a:pt x="29258" y="22528"/>
                    <a:pt x="31767" y="22528"/>
                  </a:cubicBezTo>
                  <a:cubicBezTo>
                    <a:pt x="31806" y="22528"/>
                    <a:pt x="31845" y="22529"/>
                    <a:pt x="31885" y="22530"/>
                  </a:cubicBezTo>
                  <a:cubicBezTo>
                    <a:pt x="32988" y="22574"/>
                    <a:pt x="34070" y="22807"/>
                    <a:pt x="35165" y="22930"/>
                  </a:cubicBezTo>
                  <a:cubicBezTo>
                    <a:pt x="35801" y="23002"/>
                    <a:pt x="36443" y="23037"/>
                    <a:pt x="37087" y="23037"/>
                  </a:cubicBezTo>
                  <a:cubicBezTo>
                    <a:pt x="38455" y="23037"/>
                    <a:pt x="39828" y="22879"/>
                    <a:pt x="41156" y="22585"/>
                  </a:cubicBezTo>
                  <a:cubicBezTo>
                    <a:pt x="42289" y="22336"/>
                    <a:pt x="42284" y="22410"/>
                    <a:pt x="42147" y="21388"/>
                  </a:cubicBezTo>
                  <a:cubicBezTo>
                    <a:pt x="42054" y="20693"/>
                    <a:pt x="41742" y="19959"/>
                    <a:pt x="41531" y="19294"/>
                  </a:cubicBezTo>
                  <a:cubicBezTo>
                    <a:pt x="41164" y="18144"/>
                    <a:pt x="40603" y="16915"/>
                    <a:pt x="39987" y="15808"/>
                  </a:cubicBezTo>
                  <a:cubicBezTo>
                    <a:pt x="39623" y="15154"/>
                    <a:pt x="37700" y="13248"/>
                    <a:pt x="37966" y="12463"/>
                  </a:cubicBezTo>
                  <a:cubicBezTo>
                    <a:pt x="37988" y="12416"/>
                    <a:pt x="38015" y="12369"/>
                    <a:pt x="38048" y="12326"/>
                  </a:cubicBezTo>
                  <a:cubicBezTo>
                    <a:pt x="38574" y="11660"/>
                    <a:pt x="40937" y="11669"/>
                    <a:pt x="41572" y="11463"/>
                  </a:cubicBezTo>
                  <a:cubicBezTo>
                    <a:pt x="43669" y="10787"/>
                    <a:pt x="42284" y="8865"/>
                    <a:pt x="41564" y="7427"/>
                  </a:cubicBezTo>
                  <a:cubicBezTo>
                    <a:pt x="39970" y="4238"/>
                    <a:pt x="37073" y="1760"/>
                    <a:pt x="33667" y="692"/>
                  </a:cubicBezTo>
                  <a:cubicBezTo>
                    <a:pt x="32470" y="316"/>
                    <a:pt x="30878" y="0"/>
                    <a:pt x="29314"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08;p75"/>
            <p:cNvSpPr/>
            <p:nvPr/>
          </p:nvSpPr>
          <p:spPr>
            <a:xfrm>
              <a:off x="3688550" y="2651350"/>
              <a:ext cx="324325" cy="135050"/>
            </a:xfrm>
            <a:custGeom>
              <a:avLst/>
              <a:gdLst/>
              <a:ahLst/>
              <a:cxnLst/>
              <a:rect l="l" t="t" r="r" b="b"/>
              <a:pathLst>
                <a:path w="12973" h="5402" extrusionOk="0">
                  <a:moveTo>
                    <a:pt x="4626" y="1"/>
                  </a:moveTo>
                  <a:cubicBezTo>
                    <a:pt x="3260" y="1"/>
                    <a:pt x="1625" y="717"/>
                    <a:pt x="0" y="1322"/>
                  </a:cubicBezTo>
                  <a:cubicBezTo>
                    <a:pt x="1201" y="1249"/>
                    <a:pt x="2412" y="1017"/>
                    <a:pt x="3478" y="1017"/>
                  </a:cubicBezTo>
                  <a:cubicBezTo>
                    <a:pt x="4960" y="1017"/>
                    <a:pt x="6163" y="1466"/>
                    <a:pt x="6673" y="3422"/>
                  </a:cubicBezTo>
                  <a:cubicBezTo>
                    <a:pt x="7398" y="2799"/>
                    <a:pt x="8071" y="2537"/>
                    <a:pt x="8716" y="2537"/>
                  </a:cubicBezTo>
                  <a:cubicBezTo>
                    <a:pt x="10179" y="2537"/>
                    <a:pt x="11501" y="3880"/>
                    <a:pt x="12973" y="5401"/>
                  </a:cubicBezTo>
                  <a:cubicBezTo>
                    <a:pt x="12033" y="3475"/>
                    <a:pt x="10780" y="1457"/>
                    <a:pt x="7571" y="1457"/>
                  </a:cubicBezTo>
                  <a:cubicBezTo>
                    <a:pt x="7413" y="1457"/>
                    <a:pt x="7251" y="1462"/>
                    <a:pt x="7083" y="1472"/>
                  </a:cubicBezTo>
                  <a:cubicBezTo>
                    <a:pt x="6480" y="383"/>
                    <a:pt x="5625" y="1"/>
                    <a:pt x="4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09;p75"/>
            <p:cNvSpPr/>
            <p:nvPr/>
          </p:nvSpPr>
          <p:spPr>
            <a:xfrm>
              <a:off x="3363675" y="2771075"/>
              <a:ext cx="324350" cy="135025"/>
            </a:xfrm>
            <a:custGeom>
              <a:avLst/>
              <a:gdLst/>
              <a:ahLst/>
              <a:cxnLst/>
              <a:rect l="l" t="t" r="r" b="b"/>
              <a:pathLst>
                <a:path w="12974" h="5401" extrusionOk="0">
                  <a:moveTo>
                    <a:pt x="4625" y="0"/>
                  </a:moveTo>
                  <a:cubicBezTo>
                    <a:pt x="3259" y="0"/>
                    <a:pt x="1624" y="717"/>
                    <a:pt x="1" y="1321"/>
                  </a:cubicBezTo>
                  <a:cubicBezTo>
                    <a:pt x="1201" y="1248"/>
                    <a:pt x="2412" y="1015"/>
                    <a:pt x="3478" y="1015"/>
                  </a:cubicBezTo>
                  <a:cubicBezTo>
                    <a:pt x="4959" y="1015"/>
                    <a:pt x="6161" y="1465"/>
                    <a:pt x="6670" y="3419"/>
                  </a:cubicBezTo>
                  <a:cubicBezTo>
                    <a:pt x="7395" y="2797"/>
                    <a:pt x="8068" y="2536"/>
                    <a:pt x="8713" y="2536"/>
                  </a:cubicBezTo>
                  <a:cubicBezTo>
                    <a:pt x="10177" y="2536"/>
                    <a:pt x="11501" y="3879"/>
                    <a:pt x="12973"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10;p75"/>
            <p:cNvSpPr/>
            <p:nvPr/>
          </p:nvSpPr>
          <p:spPr>
            <a:xfrm>
              <a:off x="3172575" y="2479825"/>
              <a:ext cx="324275" cy="135025"/>
            </a:xfrm>
            <a:custGeom>
              <a:avLst/>
              <a:gdLst/>
              <a:ahLst/>
              <a:cxnLst/>
              <a:rect l="l" t="t" r="r" b="b"/>
              <a:pathLst>
                <a:path w="12971" h="5401" extrusionOk="0">
                  <a:moveTo>
                    <a:pt x="4625" y="0"/>
                  </a:moveTo>
                  <a:cubicBezTo>
                    <a:pt x="3258" y="0"/>
                    <a:pt x="1623" y="717"/>
                    <a:pt x="0" y="1321"/>
                  </a:cubicBezTo>
                  <a:cubicBezTo>
                    <a:pt x="1200" y="1248"/>
                    <a:pt x="2410" y="1015"/>
                    <a:pt x="3476" y="1015"/>
                  </a:cubicBezTo>
                  <a:cubicBezTo>
                    <a:pt x="4957" y="1015"/>
                    <a:pt x="6160" y="1465"/>
                    <a:pt x="6670" y="3419"/>
                  </a:cubicBezTo>
                  <a:cubicBezTo>
                    <a:pt x="7395" y="2797"/>
                    <a:pt x="8067" y="2536"/>
                    <a:pt x="8712" y="2536"/>
                  </a:cubicBezTo>
                  <a:cubicBezTo>
                    <a:pt x="10175" y="2536"/>
                    <a:pt x="11497" y="3879"/>
                    <a:pt x="12970" y="5401"/>
                  </a:cubicBezTo>
                  <a:cubicBezTo>
                    <a:pt x="12031" y="3471"/>
                    <a:pt x="10779" y="1457"/>
                    <a:pt x="7575" y="1457"/>
                  </a:cubicBezTo>
                  <a:cubicBezTo>
                    <a:pt x="7415" y="1457"/>
                    <a:pt x="7250" y="1462"/>
                    <a:pt x="7081" y="1472"/>
                  </a:cubicBezTo>
                  <a:cubicBezTo>
                    <a:pt x="6478" y="383"/>
                    <a:pt x="5623" y="0"/>
                    <a:pt x="4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11;p75"/>
            <p:cNvSpPr/>
            <p:nvPr/>
          </p:nvSpPr>
          <p:spPr>
            <a:xfrm>
              <a:off x="3720850" y="2413575"/>
              <a:ext cx="324275" cy="135100"/>
            </a:xfrm>
            <a:custGeom>
              <a:avLst/>
              <a:gdLst/>
              <a:ahLst/>
              <a:cxnLst/>
              <a:rect l="l" t="t" r="r" b="b"/>
              <a:pathLst>
                <a:path w="12971" h="5404" extrusionOk="0">
                  <a:moveTo>
                    <a:pt x="4624" y="0"/>
                  </a:moveTo>
                  <a:cubicBezTo>
                    <a:pt x="3258" y="0"/>
                    <a:pt x="1623" y="718"/>
                    <a:pt x="1" y="1324"/>
                  </a:cubicBezTo>
                  <a:cubicBezTo>
                    <a:pt x="1201" y="1250"/>
                    <a:pt x="2412" y="1016"/>
                    <a:pt x="3479" y="1016"/>
                  </a:cubicBezTo>
                  <a:cubicBezTo>
                    <a:pt x="4959" y="1016"/>
                    <a:pt x="6161" y="1467"/>
                    <a:pt x="6670" y="3421"/>
                  </a:cubicBezTo>
                  <a:cubicBezTo>
                    <a:pt x="7395" y="2798"/>
                    <a:pt x="8068" y="2537"/>
                    <a:pt x="8714" y="2537"/>
                  </a:cubicBezTo>
                  <a:cubicBezTo>
                    <a:pt x="10176" y="2537"/>
                    <a:pt x="11498" y="3880"/>
                    <a:pt x="12970" y="5403"/>
                  </a:cubicBezTo>
                  <a:cubicBezTo>
                    <a:pt x="12031" y="3478"/>
                    <a:pt x="10779" y="1459"/>
                    <a:pt x="7574" y="1459"/>
                  </a:cubicBezTo>
                  <a:cubicBezTo>
                    <a:pt x="7415" y="1459"/>
                    <a:pt x="7250" y="1464"/>
                    <a:pt x="7081" y="1474"/>
                  </a:cubicBezTo>
                  <a:cubicBezTo>
                    <a:pt x="6479" y="384"/>
                    <a:pt x="5623" y="0"/>
                    <a:pt x="4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12;p75"/>
            <p:cNvSpPr/>
            <p:nvPr/>
          </p:nvSpPr>
          <p:spPr>
            <a:xfrm>
              <a:off x="3119175" y="2800575"/>
              <a:ext cx="324275" cy="135050"/>
            </a:xfrm>
            <a:custGeom>
              <a:avLst/>
              <a:gdLst/>
              <a:ahLst/>
              <a:cxnLst/>
              <a:rect l="l" t="t" r="r" b="b"/>
              <a:pathLst>
                <a:path w="12971" h="5402" extrusionOk="0">
                  <a:moveTo>
                    <a:pt x="4625" y="0"/>
                  </a:moveTo>
                  <a:cubicBezTo>
                    <a:pt x="3259" y="0"/>
                    <a:pt x="1624" y="717"/>
                    <a:pt x="1" y="1321"/>
                  </a:cubicBezTo>
                  <a:cubicBezTo>
                    <a:pt x="1200" y="1249"/>
                    <a:pt x="2410" y="1017"/>
                    <a:pt x="3476" y="1017"/>
                  </a:cubicBezTo>
                  <a:cubicBezTo>
                    <a:pt x="4958" y="1017"/>
                    <a:pt x="6161" y="1466"/>
                    <a:pt x="6670" y="3422"/>
                  </a:cubicBezTo>
                  <a:cubicBezTo>
                    <a:pt x="7396" y="2799"/>
                    <a:pt x="8068" y="2537"/>
                    <a:pt x="8714" y="2537"/>
                  </a:cubicBezTo>
                  <a:cubicBezTo>
                    <a:pt x="10176" y="2537"/>
                    <a:pt x="11498" y="3879"/>
                    <a:pt x="12970"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Rectangle 100"/>
          <p:cNvSpPr/>
          <p:nvPr/>
        </p:nvSpPr>
        <p:spPr>
          <a:xfrm>
            <a:off x="998305" y="1498387"/>
            <a:ext cx="7071423" cy="120994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3"/>
          <p:cNvSpPr/>
          <p:nvPr/>
        </p:nvSpPr>
        <p:spPr>
          <a:xfrm>
            <a:off x="1086189" y="1589214"/>
            <a:ext cx="6760886" cy="1015663"/>
          </a:xfrm>
          <a:prstGeom prst="rect">
            <a:avLst/>
          </a:prstGeom>
        </p:spPr>
        <p:txBody>
          <a:bodyPr wrap="square">
            <a:spAutoFit/>
          </a:bodyPr>
          <a:lstStyle/>
          <a:p>
            <a:pPr>
              <a:lnSpc>
                <a:spcPct val="150000"/>
              </a:lnSpc>
            </a:pPr>
            <a:r>
              <a:rPr lang="en-US" sz="2000" b="1">
                <a:solidFill>
                  <a:schemeClr val="dk1"/>
                </a:solidFill>
                <a:latin typeface="+mn-lt"/>
                <a:ea typeface="Bellota Text"/>
                <a:cs typeface="Bellota Text"/>
                <a:sym typeface="Bellota Text"/>
              </a:rPr>
              <a:t>Ch</a:t>
            </a:r>
            <a:r>
              <a:rPr lang="vi-VN" sz="2000" b="1">
                <a:solidFill>
                  <a:schemeClr val="dk1"/>
                </a:solidFill>
                <a:latin typeface="+mn-lt"/>
                <a:ea typeface="Bellota Text"/>
                <a:cs typeface="Bellota Text"/>
                <a:sym typeface="Bellota Text"/>
              </a:rPr>
              <a:t>i</a:t>
            </a:r>
            <a:r>
              <a:rPr lang="en-US" sz="2000" b="1">
                <a:solidFill>
                  <a:schemeClr val="dk1"/>
                </a:solidFill>
                <a:latin typeface="+mn-lt"/>
                <a:ea typeface="Bellota Text"/>
                <a:cs typeface="Bellota Text"/>
                <a:sym typeface="Bellota Text"/>
              </a:rPr>
              <a:t>a sẻ </a:t>
            </a:r>
            <a:r>
              <a:rPr lang="vi-VN" sz="2000" b="1">
                <a:solidFill>
                  <a:schemeClr val="dk1"/>
                </a:solidFill>
                <a:latin typeface="+mn-lt"/>
                <a:ea typeface="Bellota Text"/>
                <a:cs typeface="Bellota Text"/>
                <a:sym typeface="Bellota Text"/>
              </a:rPr>
              <a:t>câu </a:t>
            </a:r>
            <a:r>
              <a:rPr lang="vi-VN" sz="2000" b="1">
                <a:solidFill>
                  <a:schemeClr val="dk1"/>
                </a:solidFill>
                <a:latin typeface="+mn-lt"/>
                <a:ea typeface="Bellota Text"/>
                <a:cs typeface="Bellota Text"/>
                <a:sym typeface="Bellota Text"/>
              </a:rPr>
              <a:t>chuyện (hoặc bài thơ, bài văn, bài báo</a:t>
            </a:r>
            <a:r>
              <a:rPr lang="vi-VN" sz="2000" b="1">
                <a:solidFill>
                  <a:schemeClr val="dk1"/>
                </a:solidFill>
                <a:latin typeface="+mn-lt"/>
                <a:ea typeface="Bellota Text"/>
                <a:cs typeface="Bellota Text"/>
                <a:sym typeface="Bellota Text"/>
              </a:rPr>
              <a:t>)</a:t>
            </a:r>
            <a:r>
              <a:rPr lang="en-US" sz="2000" b="1">
                <a:solidFill>
                  <a:schemeClr val="dk1"/>
                </a:solidFill>
                <a:latin typeface="+mn-lt"/>
                <a:ea typeface="Bellota Text"/>
                <a:cs typeface="Bellota Text"/>
                <a:sym typeface="Bellota Text"/>
              </a:rPr>
              <a:t> của mà em đã sưu tầm cho g</a:t>
            </a:r>
            <a:r>
              <a:rPr lang="vi-VN" sz="2000" b="1">
                <a:solidFill>
                  <a:schemeClr val="dk1"/>
                </a:solidFill>
                <a:latin typeface="+mn-lt"/>
                <a:ea typeface="Bellota Text"/>
                <a:cs typeface="Bellota Text"/>
                <a:sym typeface="Bellota Text"/>
              </a:rPr>
              <a:t>i</a:t>
            </a:r>
            <a:r>
              <a:rPr lang="en-US" sz="2000" b="1">
                <a:solidFill>
                  <a:schemeClr val="dk1"/>
                </a:solidFill>
                <a:latin typeface="+mn-lt"/>
                <a:ea typeface="Bellota Text"/>
                <a:cs typeface="Bellota Text"/>
                <a:sym typeface="Bellota Text"/>
              </a:rPr>
              <a:t>a đình và người thân</a:t>
            </a:r>
            <a:r>
              <a:rPr lang="vi-VN" sz="2000" b="1">
                <a:solidFill>
                  <a:schemeClr val="dk1"/>
                </a:solidFill>
                <a:latin typeface="+mn-lt"/>
                <a:ea typeface="Bellota Text"/>
                <a:cs typeface="Bellota Text"/>
                <a:sym typeface="Bellota Text"/>
              </a:rPr>
              <a:t> </a:t>
            </a:r>
            <a:endParaRPr lang="en-US" sz="2000" b="1">
              <a:solidFill>
                <a:schemeClr val="dk1"/>
              </a:solidFill>
              <a:latin typeface="+mn-lt"/>
              <a:ea typeface="Bellota Text"/>
              <a:cs typeface="Bellota Text"/>
              <a:sym typeface="Bellota Text"/>
            </a:endParaRPr>
          </a:p>
        </p:txBody>
      </p:sp>
    </p:spTree>
    <p:extLst>
      <p:ext uri="{BB962C8B-B14F-4D97-AF65-F5344CB8AC3E}">
        <p14:creationId xmlns:p14="http://schemas.microsoft.com/office/powerpoint/2010/main" val="27112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fade">
                                      <p:cBhvr>
                                        <p:cTn id="14" dur="500"/>
                                        <p:tgtEl>
                                          <p:spTgt spid="10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2" grpId="0" build="p"/>
      <p:bldP spid="101"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21" y="838724"/>
            <a:ext cx="8668530" cy="3395801"/>
          </a:xfrm>
          <a:prstGeom prst="rect">
            <a:avLst/>
          </a:prstGeom>
        </p:spPr>
        <p:txBody>
          <a:bodyPr wrap="square">
            <a:spAutoFit/>
          </a:bodyPr>
          <a:lstStyle/>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CẢM ƠN CÁC EM</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ĐÃ LẮNG NGHE</a:t>
            </a:r>
            <a:endParaRPr lang="en-US" sz="44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smtClean="0">
                <a:solidFill>
                  <a:schemeClr val="accent4">
                    <a:lumMod val="50000"/>
                  </a:schemeClr>
                </a:solidFill>
                <a:latin typeface="+mn-lt"/>
                <a:ea typeface="Calibri" panose="020F0502020204030204" pitchFamily="34" charset="0"/>
                <a:cs typeface="Times New Roman" panose="02020603050405020304" pitchFamily="18" charset="0"/>
              </a:rPr>
              <a:t>HẸN GẶP LẠI!</a:t>
            </a:r>
            <a:endParaRPr lang="en-US" sz="4400" b="1">
              <a:solidFill>
                <a:schemeClr val="accent4">
                  <a:lumMod val="50000"/>
                </a:schemeClr>
              </a:solidFill>
              <a:effectLst/>
              <a:latin typeface="+mn-lt"/>
              <a:ea typeface="Calibri" panose="020F0502020204030204" pitchFamily="34" charset="0"/>
              <a:cs typeface="Times New Roman" panose="02020603050405020304" pitchFamily="18" charset="0"/>
            </a:endParaRPr>
          </a:p>
        </p:txBody>
      </p:sp>
      <p:grpSp>
        <p:nvGrpSpPr>
          <p:cNvPr id="5" name="Google Shape;2397;p38"/>
          <p:cNvGrpSpPr/>
          <p:nvPr/>
        </p:nvGrpSpPr>
        <p:grpSpPr>
          <a:xfrm>
            <a:off x="461613" y="187087"/>
            <a:ext cx="1668623" cy="977349"/>
            <a:chOff x="6479176" y="2546587"/>
            <a:chExt cx="992401" cy="581271"/>
          </a:xfrm>
        </p:grpSpPr>
        <p:sp>
          <p:nvSpPr>
            <p:cNvPr id="6"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529;p38"/>
          <p:cNvGrpSpPr/>
          <p:nvPr/>
        </p:nvGrpSpPr>
        <p:grpSpPr>
          <a:xfrm>
            <a:off x="7523449" y="903887"/>
            <a:ext cx="246464" cy="231319"/>
            <a:chOff x="5946283" y="1650903"/>
            <a:chExt cx="246464" cy="231319"/>
          </a:xfrm>
        </p:grpSpPr>
        <p:sp>
          <p:nvSpPr>
            <p:cNvPr id="13"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535;p38"/>
          <p:cNvGrpSpPr/>
          <p:nvPr/>
        </p:nvGrpSpPr>
        <p:grpSpPr>
          <a:xfrm>
            <a:off x="7907373" y="532735"/>
            <a:ext cx="246464" cy="231319"/>
            <a:chOff x="5946283" y="1650903"/>
            <a:chExt cx="246464" cy="231319"/>
          </a:xfrm>
        </p:grpSpPr>
        <p:sp>
          <p:nvSpPr>
            <p:cNvPr id="1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538;p38"/>
          <p:cNvGrpSpPr/>
          <p:nvPr/>
        </p:nvGrpSpPr>
        <p:grpSpPr>
          <a:xfrm>
            <a:off x="7905464" y="1488534"/>
            <a:ext cx="729307" cy="635095"/>
            <a:chOff x="5133595" y="1523392"/>
            <a:chExt cx="473946" cy="412721"/>
          </a:xfrm>
        </p:grpSpPr>
        <p:sp>
          <p:nvSpPr>
            <p:cNvPr id="1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2404;p38"/>
          <p:cNvGrpSpPr/>
          <p:nvPr/>
        </p:nvGrpSpPr>
        <p:grpSpPr>
          <a:xfrm>
            <a:off x="1245855" y="1715110"/>
            <a:ext cx="246464" cy="231319"/>
            <a:chOff x="5946283" y="1650903"/>
            <a:chExt cx="246464" cy="231319"/>
          </a:xfrm>
        </p:grpSpPr>
        <p:sp>
          <p:nvSpPr>
            <p:cNvPr id="36"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413;p38"/>
          <p:cNvGrpSpPr/>
          <p:nvPr/>
        </p:nvGrpSpPr>
        <p:grpSpPr>
          <a:xfrm>
            <a:off x="3927817" y="4401555"/>
            <a:ext cx="677069" cy="741945"/>
            <a:chOff x="7969377" y="2856516"/>
            <a:chExt cx="402682" cy="441266"/>
          </a:xfrm>
        </p:grpSpPr>
        <p:sp>
          <p:nvSpPr>
            <p:cNvPr id="39"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425;p38"/>
          <p:cNvGrpSpPr/>
          <p:nvPr/>
        </p:nvGrpSpPr>
        <p:grpSpPr>
          <a:xfrm>
            <a:off x="7702994" y="3586375"/>
            <a:ext cx="450843" cy="697668"/>
            <a:chOff x="7706772" y="521151"/>
            <a:chExt cx="268136" cy="414933"/>
          </a:xfrm>
        </p:grpSpPr>
        <p:sp>
          <p:nvSpPr>
            <p:cNvPr id="51"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532;p38"/>
          <p:cNvGrpSpPr/>
          <p:nvPr/>
        </p:nvGrpSpPr>
        <p:grpSpPr>
          <a:xfrm>
            <a:off x="938730" y="2068135"/>
            <a:ext cx="246464" cy="231319"/>
            <a:chOff x="5946283" y="1650903"/>
            <a:chExt cx="246464" cy="231319"/>
          </a:xfrm>
        </p:grpSpPr>
        <p:sp>
          <p:nvSpPr>
            <p:cNvPr id="5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78;p43"/>
          <p:cNvGrpSpPr/>
          <p:nvPr/>
        </p:nvGrpSpPr>
        <p:grpSpPr>
          <a:xfrm>
            <a:off x="670235" y="3433749"/>
            <a:ext cx="691082" cy="690922"/>
            <a:chOff x="6714640" y="951029"/>
            <a:chExt cx="404804" cy="404711"/>
          </a:xfrm>
        </p:grpSpPr>
        <p:sp>
          <p:nvSpPr>
            <p:cNvPr id="78"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669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grpSp>
        <p:nvGrpSpPr>
          <p:cNvPr id="2397" name="Google Shape;2397;p38"/>
          <p:cNvGrpSpPr/>
          <p:nvPr/>
        </p:nvGrpSpPr>
        <p:grpSpPr>
          <a:xfrm>
            <a:off x="112661" y="85135"/>
            <a:ext cx="1211629" cy="724249"/>
            <a:chOff x="6479176" y="2546587"/>
            <a:chExt cx="992401" cy="581271"/>
          </a:xfrm>
        </p:grpSpPr>
        <p:sp>
          <p:nvSpPr>
            <p:cNvPr id="2398"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38"/>
          <p:cNvGrpSpPr/>
          <p:nvPr/>
        </p:nvGrpSpPr>
        <p:grpSpPr>
          <a:xfrm>
            <a:off x="820858" y="1563528"/>
            <a:ext cx="246464" cy="231319"/>
            <a:chOff x="5946283" y="1650903"/>
            <a:chExt cx="246464" cy="231319"/>
          </a:xfrm>
        </p:grpSpPr>
        <p:sp>
          <p:nvSpPr>
            <p:cNvPr id="240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38"/>
          <p:cNvGrpSpPr/>
          <p:nvPr/>
        </p:nvGrpSpPr>
        <p:grpSpPr>
          <a:xfrm>
            <a:off x="-131056" y="2978439"/>
            <a:ext cx="1536034" cy="766470"/>
            <a:chOff x="3928210" y="1337178"/>
            <a:chExt cx="913545" cy="455852"/>
          </a:xfrm>
        </p:grpSpPr>
        <p:sp>
          <p:nvSpPr>
            <p:cNvPr id="2408" name="Google Shape;2408;p3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2" name="Google Shape;2432;p38"/>
          <p:cNvGrpSpPr/>
          <p:nvPr/>
        </p:nvGrpSpPr>
        <p:grpSpPr>
          <a:xfrm>
            <a:off x="620043" y="3154931"/>
            <a:ext cx="1812710" cy="1716733"/>
            <a:chOff x="7391346" y="1205004"/>
            <a:chExt cx="1237848" cy="1293131"/>
          </a:xfrm>
        </p:grpSpPr>
        <p:sp>
          <p:nvSpPr>
            <p:cNvPr id="2433" name="Google Shape;2433;p38"/>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0" name="Google Shape;2480;p38"/>
          <p:cNvGrpSpPr/>
          <p:nvPr/>
        </p:nvGrpSpPr>
        <p:grpSpPr>
          <a:xfrm>
            <a:off x="7422486" y="2921129"/>
            <a:ext cx="1469035" cy="1968034"/>
            <a:chOff x="7633326" y="3473715"/>
            <a:chExt cx="1003162" cy="1482424"/>
          </a:xfrm>
        </p:grpSpPr>
        <p:sp>
          <p:nvSpPr>
            <p:cNvPr id="2481" name="Google Shape;2481;p38"/>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9" name="Google Shape;2529;p38"/>
          <p:cNvGrpSpPr/>
          <p:nvPr/>
        </p:nvGrpSpPr>
        <p:grpSpPr>
          <a:xfrm>
            <a:off x="7952708" y="1265828"/>
            <a:ext cx="246464" cy="231319"/>
            <a:chOff x="5946283" y="1650903"/>
            <a:chExt cx="246464" cy="231319"/>
          </a:xfrm>
        </p:grpSpPr>
        <p:sp>
          <p:nvSpPr>
            <p:cNvPr id="2530"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38"/>
          <p:cNvGrpSpPr/>
          <p:nvPr/>
        </p:nvGrpSpPr>
        <p:grpSpPr>
          <a:xfrm>
            <a:off x="513733" y="1916553"/>
            <a:ext cx="246464" cy="231319"/>
            <a:chOff x="5946283" y="1650903"/>
            <a:chExt cx="246464" cy="231319"/>
          </a:xfrm>
        </p:grpSpPr>
        <p:sp>
          <p:nvSpPr>
            <p:cNvPr id="2533"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38"/>
          <p:cNvGrpSpPr/>
          <p:nvPr/>
        </p:nvGrpSpPr>
        <p:grpSpPr>
          <a:xfrm>
            <a:off x="8424008" y="842616"/>
            <a:ext cx="246464" cy="231319"/>
            <a:chOff x="5946283" y="1650903"/>
            <a:chExt cx="246464" cy="231319"/>
          </a:xfrm>
        </p:grpSpPr>
        <p:sp>
          <p:nvSpPr>
            <p:cNvPr id="253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38"/>
          <p:cNvGrpSpPr/>
          <p:nvPr/>
        </p:nvGrpSpPr>
        <p:grpSpPr>
          <a:xfrm>
            <a:off x="8146735" y="1753907"/>
            <a:ext cx="729307" cy="635095"/>
            <a:chOff x="5133595" y="1523392"/>
            <a:chExt cx="473946" cy="412721"/>
          </a:xfrm>
        </p:grpSpPr>
        <p:sp>
          <p:nvSpPr>
            <p:cNvPr id="253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16196" y="1384904"/>
            <a:ext cx="7111609" cy="2680221"/>
          </a:xfrm>
          <a:prstGeom prst="rect">
            <a:avLst/>
          </a:prstGeom>
        </p:spPr>
        <p:txBody>
          <a:bodyPr wrap="square">
            <a:spAutoFit/>
          </a:bodyPr>
          <a:lstStyle/>
          <a:p>
            <a:pPr algn="ctr">
              <a:lnSpc>
                <a:spcPct val="150000"/>
              </a:lnSpc>
              <a:spcBef>
                <a:spcPts val="200"/>
              </a:spcBef>
            </a:pPr>
            <a:r>
              <a:rPr lang="en-US" sz="3700" b="1" u="sng">
                <a:solidFill>
                  <a:schemeClr val="accent4">
                    <a:lumMod val="50000"/>
                  </a:schemeClr>
                </a:solidFill>
                <a:latin typeface="+mn-lt"/>
                <a:ea typeface="Calibri" panose="020F0502020204030204" pitchFamily="34" charset="0"/>
                <a:cs typeface="Times New Roman" panose="02020603050405020304" pitchFamily="18" charset="0"/>
              </a:rPr>
              <a:t>BÀI VIẾT 3</a:t>
            </a:r>
            <a:r>
              <a:rPr lang="en-US" sz="3700" b="1" smtClean="0">
                <a:solidFill>
                  <a:schemeClr val="accent4">
                    <a:lumMod val="50000"/>
                  </a:schemeClr>
                </a:solidFill>
                <a:latin typeface="+mn-lt"/>
                <a:ea typeface="Calibri" panose="020F0502020204030204" pitchFamily="34" charset="0"/>
                <a:cs typeface="Times New Roman" panose="02020603050405020304" pitchFamily="18" charset="0"/>
              </a:rPr>
              <a:t>:</a:t>
            </a:r>
          </a:p>
          <a:p>
            <a:pPr algn="ctr">
              <a:lnSpc>
                <a:spcPct val="150000"/>
              </a:lnSpc>
              <a:spcBef>
                <a:spcPts val="200"/>
              </a:spcBef>
            </a:pPr>
            <a:r>
              <a:rPr lang="vi-VN" sz="3600" b="1">
                <a:solidFill>
                  <a:schemeClr val="bg2">
                    <a:lumMod val="25000"/>
                  </a:schemeClr>
                </a:solidFill>
              </a:rPr>
              <a:t>LUYỆN TẬP VIẾT ĐOẠN VĂN TƯỞNG TƯỢNG</a:t>
            </a:r>
            <a:endParaRPr lang="en-US" sz="3600" b="1">
              <a:solidFill>
                <a:schemeClr val="bg2">
                  <a:lumMod val="25000"/>
                </a:schemeClr>
              </a:solidFill>
            </a:endParaRPr>
          </a:p>
        </p:txBody>
      </p:sp>
      <p:sp>
        <p:nvSpPr>
          <p:cNvPr id="165" name="TextBox 164"/>
          <p:cNvSpPr txBox="1"/>
          <p:nvPr/>
        </p:nvSpPr>
        <p:spPr>
          <a:xfrm>
            <a:off x="1286485" y="748078"/>
            <a:ext cx="6571030" cy="646331"/>
          </a:xfrm>
          <a:prstGeom prst="rect">
            <a:avLst/>
          </a:prstGeom>
          <a:noFill/>
        </p:spPr>
        <p:txBody>
          <a:bodyPr wrap="none" rtlCol="0">
            <a:spAutoFit/>
          </a:bodyPr>
          <a:lstStyle/>
          <a:p>
            <a:pPr algn="ctr"/>
            <a:r>
              <a:rPr lang="en-US" sz="3600" b="1" smtClean="0">
                <a:solidFill>
                  <a:schemeClr val="bg2">
                    <a:lumMod val="25000"/>
                  </a:schemeClr>
                </a:solidFill>
              </a:rPr>
              <a:t>BÀI 7: HỌ HÀNG, LÀNG XÓM</a:t>
            </a:r>
            <a:endParaRPr lang="en-US" sz="3600" b="1">
              <a:solidFill>
                <a:schemeClr val="bg2">
                  <a:lumMod val="25000"/>
                </a:schemeClr>
              </a:solidFill>
            </a:endParaRPr>
          </a:p>
        </p:txBody>
      </p:sp>
      <p:grpSp>
        <p:nvGrpSpPr>
          <p:cNvPr id="166" name="Google Shape;2413;p38"/>
          <p:cNvGrpSpPr/>
          <p:nvPr/>
        </p:nvGrpSpPr>
        <p:grpSpPr>
          <a:xfrm>
            <a:off x="4114053" y="4388712"/>
            <a:ext cx="599359" cy="729639"/>
            <a:chOff x="7969377" y="2856516"/>
            <a:chExt cx="402682" cy="441266"/>
          </a:xfrm>
        </p:grpSpPr>
        <p:sp>
          <p:nvSpPr>
            <p:cNvPr id="167"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75" name="Google Shape;2575;p40"/>
          <p:cNvSpPr txBox="1">
            <a:spLocks noGrp="1"/>
          </p:cNvSpPr>
          <p:nvPr>
            <p:ph type="title" idx="6"/>
          </p:nvPr>
        </p:nvSpPr>
        <p:spPr>
          <a:xfrm rot="1973">
            <a:off x="1321390" y="3289543"/>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02</a:t>
            </a:r>
            <a:endParaRPr sz="4400">
              <a:solidFill>
                <a:schemeClr val="bg2">
                  <a:lumMod val="25000"/>
                </a:schemeClr>
              </a:solidFill>
              <a:latin typeface="+mj-lt"/>
            </a:endParaRPr>
          </a:p>
        </p:txBody>
      </p:sp>
      <p:sp>
        <p:nvSpPr>
          <p:cNvPr id="2579" name="Google Shape;2579;p40"/>
          <p:cNvSpPr txBox="1">
            <a:spLocks noGrp="1"/>
          </p:cNvSpPr>
          <p:nvPr>
            <p:ph type="subTitle" idx="13"/>
          </p:nvPr>
        </p:nvSpPr>
        <p:spPr>
          <a:xfrm>
            <a:off x="2366762" y="1529249"/>
            <a:ext cx="4991539" cy="777240"/>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r>
              <a:rPr lang="en-US" sz="3200" smtClean="0">
                <a:solidFill>
                  <a:schemeClr val="bg2">
                    <a:lumMod val="25000"/>
                  </a:schemeClr>
                </a:solidFill>
                <a:latin typeface="+mj-lt"/>
              </a:rPr>
              <a:t>TRAO ĐỔI VỚI BẠN</a:t>
            </a:r>
            <a:endParaRPr lang="en-US" sz="3200">
              <a:solidFill>
                <a:schemeClr val="bg2">
                  <a:lumMod val="25000"/>
                </a:schemeClr>
              </a:solidFill>
              <a:latin typeface="+mj-lt"/>
            </a:endParaRPr>
          </a:p>
        </p:txBody>
      </p:sp>
      <p:grpSp>
        <p:nvGrpSpPr>
          <p:cNvPr id="2584" name="Google Shape;2584;p40"/>
          <p:cNvGrpSpPr/>
          <p:nvPr/>
        </p:nvGrpSpPr>
        <p:grpSpPr>
          <a:xfrm>
            <a:off x="7254908" y="309644"/>
            <a:ext cx="1449885" cy="726790"/>
            <a:chOff x="6554834" y="4413128"/>
            <a:chExt cx="1033713" cy="518173"/>
          </a:xfrm>
        </p:grpSpPr>
        <p:sp>
          <p:nvSpPr>
            <p:cNvPr id="2585" name="Google Shape;2585;p4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1" name="Google Shape;2591;p40"/>
          <p:cNvGrpSpPr/>
          <p:nvPr/>
        </p:nvGrpSpPr>
        <p:grpSpPr>
          <a:xfrm>
            <a:off x="8210741" y="4100233"/>
            <a:ext cx="703322" cy="578873"/>
            <a:chOff x="6522431" y="1681510"/>
            <a:chExt cx="420647" cy="346216"/>
          </a:xfrm>
        </p:grpSpPr>
        <p:sp>
          <p:nvSpPr>
            <p:cNvPr id="2592" name="Google Shape;2592;p40"/>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0"/>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0"/>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0"/>
          <p:cNvGrpSpPr/>
          <p:nvPr/>
        </p:nvGrpSpPr>
        <p:grpSpPr>
          <a:xfrm>
            <a:off x="473876" y="3740594"/>
            <a:ext cx="664756" cy="578883"/>
            <a:chOff x="5133595" y="1523392"/>
            <a:chExt cx="473946" cy="412721"/>
          </a:xfrm>
        </p:grpSpPr>
        <p:sp>
          <p:nvSpPr>
            <p:cNvPr id="2615" name="Google Shape;2615;p4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0"/>
          <p:cNvGrpSpPr/>
          <p:nvPr/>
        </p:nvGrpSpPr>
        <p:grpSpPr>
          <a:xfrm>
            <a:off x="4098134" y="4467599"/>
            <a:ext cx="564802" cy="618920"/>
            <a:chOff x="7969377" y="2856516"/>
            <a:chExt cx="402682" cy="441266"/>
          </a:xfrm>
        </p:grpSpPr>
        <p:sp>
          <p:nvSpPr>
            <p:cNvPr id="2632" name="Google Shape;2632;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35">
            <a:extLst>
              <a:ext uri="{FF2B5EF4-FFF2-40B4-BE49-F238E27FC236}">
                <a16:creationId xmlns:a16="http://schemas.microsoft.com/office/drawing/2014/main" id="{B030F64E-D154-7332-C853-4354A2B66AA6}"/>
              </a:ext>
            </a:extLst>
          </p:cNvPr>
          <p:cNvSpPr txBox="1"/>
          <p:nvPr/>
        </p:nvSpPr>
        <p:spPr>
          <a:xfrm>
            <a:off x="2442676" y="-404250"/>
            <a:ext cx="4570482"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NỘI DUNG BÀI HỌC</a:t>
            </a:r>
            <a:endParaRPr lang="en-US" sz="3600" dirty="0">
              <a:solidFill>
                <a:schemeClr val="bg2">
                  <a:lumMod val="25000"/>
                </a:schemeClr>
              </a:solidFill>
            </a:endParaRPr>
          </a:p>
        </p:txBody>
      </p:sp>
      <p:sp>
        <p:nvSpPr>
          <p:cNvPr id="91" name="Google Shape;2579;p40"/>
          <p:cNvSpPr txBox="1">
            <a:spLocks noGrp="1"/>
          </p:cNvSpPr>
          <p:nvPr>
            <p:ph type="subTitle" idx="13"/>
          </p:nvPr>
        </p:nvSpPr>
        <p:spPr>
          <a:xfrm>
            <a:off x="2367579" y="3054722"/>
            <a:ext cx="4990722" cy="777812"/>
          </a:xfrm>
          <a:prstGeom prst="rect">
            <a:avLst/>
          </a:prstGeom>
          <a:ln w="28575">
            <a:solidFill>
              <a:schemeClr val="bg1">
                <a:lumMod val="50000"/>
              </a:schemeClr>
            </a:solidFill>
          </a:ln>
        </p:spPr>
        <p:txBody>
          <a:bodyPr spcFirstLastPara="1" wrap="square" lIns="91425" tIns="91425" rIns="91425" bIns="91425" anchor="b" anchorCtr="0">
            <a:noAutofit/>
          </a:bodyPr>
          <a:lstStyle/>
          <a:p>
            <a:pPr marL="0" lvl="0" indent="0">
              <a:lnSpc>
                <a:spcPct val="150000"/>
              </a:lnSpc>
            </a:pPr>
            <a:r>
              <a:rPr lang="vi-VN" sz="3200" smtClean="0">
                <a:solidFill>
                  <a:schemeClr val="bg2">
                    <a:lumMod val="25000"/>
                  </a:schemeClr>
                </a:solidFill>
                <a:latin typeface="+mn-lt"/>
              </a:rPr>
              <a:t>VIẾT ĐOẠN VĂN </a:t>
            </a:r>
            <a:endParaRPr lang="vi-VN" sz="3200">
              <a:solidFill>
                <a:schemeClr val="bg2">
                  <a:lumMod val="25000"/>
                </a:schemeClr>
              </a:solidFill>
              <a:latin typeface="+mn-lt"/>
            </a:endParaRPr>
          </a:p>
        </p:txBody>
      </p:sp>
      <p:sp>
        <p:nvSpPr>
          <p:cNvPr id="92" name="Google Shape;2575;p40"/>
          <p:cNvSpPr txBox="1">
            <a:spLocks noGrp="1"/>
          </p:cNvSpPr>
          <p:nvPr>
            <p:ph type="title" idx="6"/>
          </p:nvPr>
        </p:nvSpPr>
        <p:spPr>
          <a:xfrm rot="1973">
            <a:off x="1321389" y="1685133"/>
            <a:ext cx="1045200" cy="60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smtClean="0">
                <a:solidFill>
                  <a:schemeClr val="bg2">
                    <a:lumMod val="25000"/>
                  </a:schemeClr>
                </a:solidFill>
                <a:latin typeface="+mj-lt"/>
              </a:rPr>
              <a:t>01</a:t>
            </a:r>
            <a:endParaRPr sz="4400">
              <a:solidFill>
                <a:schemeClr val="bg2">
                  <a:lumMod val="25000"/>
                </a:schemeClr>
              </a:solidFill>
              <a:latin typeface="+mj-lt"/>
            </a:endParaRPr>
          </a:p>
        </p:txBody>
      </p:sp>
      <p:grpSp>
        <p:nvGrpSpPr>
          <p:cNvPr id="94" name="Google Shape;2404;p38"/>
          <p:cNvGrpSpPr/>
          <p:nvPr/>
        </p:nvGrpSpPr>
        <p:grpSpPr>
          <a:xfrm>
            <a:off x="1555964" y="242386"/>
            <a:ext cx="246464" cy="231319"/>
            <a:chOff x="5946283" y="1650903"/>
            <a:chExt cx="246464" cy="231319"/>
          </a:xfrm>
        </p:grpSpPr>
        <p:sp>
          <p:nvSpPr>
            <p:cNvPr id="9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2532;p38"/>
          <p:cNvGrpSpPr/>
          <p:nvPr/>
        </p:nvGrpSpPr>
        <p:grpSpPr>
          <a:xfrm>
            <a:off x="1248839" y="595411"/>
            <a:ext cx="246464" cy="231319"/>
            <a:chOff x="5946283" y="1650903"/>
            <a:chExt cx="246464" cy="231319"/>
          </a:xfrm>
        </p:grpSpPr>
        <p:sp>
          <p:nvSpPr>
            <p:cNvPr id="98"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79">
                                            <p:bg/>
                                          </p:spTgt>
                                        </p:tgtEl>
                                        <p:attrNameLst>
                                          <p:attrName>style.visibility</p:attrName>
                                        </p:attrNameLst>
                                      </p:cBhvr>
                                      <p:to>
                                        <p:strVal val="visible"/>
                                      </p:to>
                                    </p:set>
                                    <p:animEffect transition="in" filter="fade">
                                      <p:cBhvr>
                                        <p:cTn id="14" dur="500"/>
                                        <p:tgtEl>
                                          <p:spTgt spid="257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79">
                                            <p:txEl>
                                              <p:pRg st="0" end="0"/>
                                            </p:txEl>
                                          </p:spTgt>
                                        </p:tgtEl>
                                        <p:attrNameLst>
                                          <p:attrName>style.visibility</p:attrName>
                                        </p:attrNameLst>
                                      </p:cBhvr>
                                      <p:to>
                                        <p:strVal val="visible"/>
                                      </p:to>
                                    </p:set>
                                    <p:animEffect transition="in" filter="fade">
                                      <p:cBhvr>
                                        <p:cTn id="17" dur="500"/>
                                        <p:tgtEl>
                                          <p:spTgt spid="257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1">
                                            <p:bg/>
                                          </p:spTgt>
                                        </p:tgtEl>
                                        <p:attrNameLst>
                                          <p:attrName>style.visibility</p:attrName>
                                        </p:attrNameLst>
                                      </p:cBhvr>
                                      <p:to>
                                        <p:strVal val="visible"/>
                                      </p:to>
                                    </p:set>
                                    <p:animEffect transition="in" filter="fade">
                                      <p:cBhvr>
                                        <p:cTn id="24" dur="500"/>
                                        <p:tgtEl>
                                          <p:spTgt spid="91">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1">
                                            <p:txEl>
                                              <p:pRg st="0" end="0"/>
                                            </p:txEl>
                                          </p:spTgt>
                                        </p:tgtEl>
                                        <p:attrNameLst>
                                          <p:attrName>style.visibility</p:attrName>
                                        </p:attrNameLst>
                                      </p:cBhvr>
                                      <p:to>
                                        <p:strVal val="visible"/>
                                      </p:to>
                                    </p:set>
                                    <p:animEffect transition="in" filter="fade">
                                      <p:cBhvr>
                                        <p:cTn id="27" dur="500"/>
                                        <p:tgtEl>
                                          <p:spTgt spid="9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75"/>
                                        </p:tgtEl>
                                        <p:attrNameLst>
                                          <p:attrName>style.visibility</p:attrName>
                                        </p:attrNameLst>
                                      </p:cBhvr>
                                      <p:to>
                                        <p:strVal val="visible"/>
                                      </p:to>
                                    </p:set>
                                    <p:animEffect transition="in" filter="fade">
                                      <p:cBhvr>
                                        <p:cTn id="30" dur="500"/>
                                        <p:tgtEl>
                                          <p:spTgt spid="2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 grpId="0"/>
      <p:bldP spid="2579" grpId="0" uiExpand="1" build="p" animBg="1"/>
      <p:bldP spid="87" grpId="0"/>
      <p:bldP spid="91" grpId="0" uiExpand="1" build="p" animBg="1"/>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3" name="Rounded Rectangle 2"/>
          <p:cNvSpPr/>
          <p:nvPr/>
        </p:nvSpPr>
        <p:spPr>
          <a:xfrm>
            <a:off x="1522113" y="1976264"/>
            <a:ext cx="6448775" cy="1267132"/>
          </a:xfrm>
          <a:prstGeom prst="roundRect">
            <a:avLst/>
          </a:prstGeom>
          <a:solidFill>
            <a:schemeClr val="tx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761" name="Google Shape;2761;p43"/>
          <p:cNvSpPr txBox="1">
            <a:spLocks noGrp="1"/>
          </p:cNvSpPr>
          <p:nvPr>
            <p:ph type="title" idx="2"/>
          </p:nvPr>
        </p:nvSpPr>
        <p:spPr>
          <a:xfrm>
            <a:off x="1522113" y="1228858"/>
            <a:ext cx="6468061" cy="1988506"/>
          </a:xfrm>
          <a:prstGeom prst="rect">
            <a:avLst/>
          </a:prstGeom>
        </p:spPr>
        <p:txBody>
          <a:bodyPr spcFirstLastPara="1" wrap="square" lIns="91425" tIns="91425" rIns="91425" bIns="91425" anchor="b" anchorCtr="0">
            <a:noAutofit/>
          </a:bodyPr>
          <a:lstStyle/>
          <a:p>
            <a:pPr lvl="0" algn="ctr">
              <a:lnSpc>
                <a:spcPct val="150000"/>
              </a:lnSpc>
            </a:pPr>
            <a:r>
              <a:rPr lang="en-US" sz="4800" smtClean="0">
                <a:solidFill>
                  <a:schemeClr val="bg2">
                    <a:lumMod val="25000"/>
                  </a:schemeClr>
                </a:solidFill>
                <a:latin typeface="+mj-lt"/>
              </a:rPr>
              <a:t>TRAO ĐỔI VỚI BẠN</a:t>
            </a:r>
            <a:endParaRPr lang="en-US" sz="4800">
              <a:solidFill>
                <a:schemeClr val="bg2">
                  <a:lumMod val="25000"/>
                </a:schemeClr>
              </a:solidFill>
              <a:latin typeface="+mj-lt"/>
            </a:endParaRPr>
          </a:p>
        </p:txBody>
      </p:sp>
      <p:grpSp>
        <p:nvGrpSpPr>
          <p:cNvPr id="2764" name="Google Shape;2764;p43"/>
          <p:cNvGrpSpPr/>
          <p:nvPr/>
        </p:nvGrpSpPr>
        <p:grpSpPr>
          <a:xfrm>
            <a:off x="7088511" y="3495365"/>
            <a:ext cx="1764754" cy="884625"/>
            <a:chOff x="6554834" y="4413128"/>
            <a:chExt cx="1033713" cy="518173"/>
          </a:xfrm>
        </p:grpSpPr>
        <p:sp>
          <p:nvSpPr>
            <p:cNvPr id="2765" name="Google Shape;2765;p43"/>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43"/>
          <p:cNvGrpSpPr/>
          <p:nvPr/>
        </p:nvGrpSpPr>
        <p:grpSpPr>
          <a:xfrm>
            <a:off x="837115" y="346916"/>
            <a:ext cx="1694227" cy="992346"/>
            <a:chOff x="6479176" y="2546587"/>
            <a:chExt cx="992401" cy="581271"/>
          </a:xfrm>
        </p:grpSpPr>
        <p:sp>
          <p:nvSpPr>
            <p:cNvPr id="2772" name="Google Shape;2772;p4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8" name="Google Shape;2778;p43"/>
          <p:cNvGrpSpPr/>
          <p:nvPr/>
        </p:nvGrpSpPr>
        <p:grpSpPr>
          <a:xfrm>
            <a:off x="7618536" y="398936"/>
            <a:ext cx="1022227" cy="940326"/>
            <a:chOff x="6714640" y="951029"/>
            <a:chExt cx="404804" cy="404711"/>
          </a:xfrm>
        </p:grpSpPr>
        <p:sp>
          <p:nvSpPr>
            <p:cNvPr id="2779" name="Google Shape;2779;p4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43"/>
          <p:cNvGrpSpPr/>
          <p:nvPr/>
        </p:nvGrpSpPr>
        <p:grpSpPr>
          <a:xfrm>
            <a:off x="837115" y="3236363"/>
            <a:ext cx="687458" cy="753329"/>
            <a:chOff x="7969377" y="2856516"/>
            <a:chExt cx="402682" cy="441266"/>
          </a:xfrm>
        </p:grpSpPr>
        <p:sp>
          <p:nvSpPr>
            <p:cNvPr id="2785" name="Google Shape;2785;p43"/>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43"/>
          <p:cNvGrpSpPr/>
          <p:nvPr/>
        </p:nvGrpSpPr>
        <p:grpSpPr>
          <a:xfrm>
            <a:off x="3636256" y="3716028"/>
            <a:ext cx="457761" cy="708374"/>
            <a:chOff x="7706772" y="521151"/>
            <a:chExt cx="268136" cy="414933"/>
          </a:xfrm>
        </p:grpSpPr>
        <p:sp>
          <p:nvSpPr>
            <p:cNvPr id="2797" name="Google Shape;2797;p43"/>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43"/>
          <p:cNvGrpSpPr/>
          <p:nvPr/>
        </p:nvGrpSpPr>
        <p:grpSpPr>
          <a:xfrm>
            <a:off x="3202794" y="1572818"/>
            <a:ext cx="246464" cy="231319"/>
            <a:chOff x="5946283" y="1650903"/>
            <a:chExt cx="246464" cy="231319"/>
          </a:xfrm>
        </p:grpSpPr>
        <p:sp>
          <p:nvSpPr>
            <p:cNvPr id="2804" name="Google Shape;2804;p4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3944980" y="631256"/>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Google Shape;2762;p43"/>
          <p:cNvSpPr txBox="1">
            <a:spLocks noGrp="1"/>
          </p:cNvSpPr>
          <p:nvPr>
            <p:ph type="title"/>
          </p:nvPr>
        </p:nvSpPr>
        <p:spPr>
          <a:xfrm>
            <a:off x="3886087" y="810678"/>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01</a:t>
            </a:r>
            <a:endParaRPr sz="600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1"/>
                                        </p:tgtEl>
                                        <p:attrNameLst>
                                          <p:attrName>style.visibility</p:attrName>
                                        </p:attrNameLst>
                                      </p:cBhvr>
                                      <p:to>
                                        <p:strVal val="visible"/>
                                      </p:to>
                                    </p:set>
                                    <p:animEffect transition="in" filter="fade">
                                      <p:cBhvr>
                                        <p:cTn id="12" dur="500"/>
                                        <p:tgtEl>
                                          <p:spTgt spid="2761"/>
                                        </p:tgtEl>
                                      </p:cBhvr>
                                    </p:animEffect>
                                    <p:anim calcmode="lin" valueType="num">
                                      <p:cBhvr>
                                        <p:cTn id="13" dur="500" fill="hold"/>
                                        <p:tgtEl>
                                          <p:spTgt spid="2761"/>
                                        </p:tgtEl>
                                        <p:attrNameLst>
                                          <p:attrName>ppt_x</p:attrName>
                                        </p:attrNameLst>
                                      </p:cBhvr>
                                      <p:tavLst>
                                        <p:tav tm="0">
                                          <p:val>
                                            <p:strVal val="#ppt_x"/>
                                          </p:val>
                                        </p:tav>
                                        <p:tav tm="100000">
                                          <p:val>
                                            <p:strVal val="#ppt_x"/>
                                          </p:val>
                                        </p:tav>
                                      </p:tavLst>
                                    </p:anim>
                                    <p:anim calcmode="lin" valueType="num">
                                      <p:cBhvr>
                                        <p:cTn id="14" dur="500" fill="hold"/>
                                        <p:tgtEl>
                                          <p:spTgt spid="27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2"/>
                                        </p:tgtEl>
                                        <p:attrNameLst>
                                          <p:attrName>style.visibility</p:attrName>
                                        </p:attrNameLst>
                                      </p:cBhvr>
                                      <p:to>
                                        <p:strVal val="visible"/>
                                      </p:to>
                                    </p:set>
                                    <p:animEffect transition="in" filter="fade">
                                      <p:cBhvr>
                                        <p:cTn id="22" dur="500"/>
                                        <p:tgtEl>
                                          <p:spTgt spid="2762"/>
                                        </p:tgtEl>
                                      </p:cBhvr>
                                    </p:animEffect>
                                    <p:anim calcmode="lin" valueType="num">
                                      <p:cBhvr>
                                        <p:cTn id="23" dur="500" fill="hold"/>
                                        <p:tgtEl>
                                          <p:spTgt spid="2762"/>
                                        </p:tgtEl>
                                        <p:attrNameLst>
                                          <p:attrName>ppt_x</p:attrName>
                                        </p:attrNameLst>
                                      </p:cBhvr>
                                      <p:tavLst>
                                        <p:tav tm="0">
                                          <p:val>
                                            <p:strVal val="#ppt_x"/>
                                          </p:val>
                                        </p:tav>
                                        <p:tav tm="100000">
                                          <p:val>
                                            <p:strVal val="#ppt_x"/>
                                          </p:val>
                                        </p:tav>
                                      </p:tavLst>
                                    </p:anim>
                                    <p:anim calcmode="lin" valueType="num">
                                      <p:cBhvr>
                                        <p:cTn id="24" dur="500" fill="hold"/>
                                        <p:tgtEl>
                                          <p:spTgt spid="27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61" grpId="0"/>
      <p:bldP spid="4" grpId="0" animBg="1"/>
      <p:bldP spid="27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19" name="Google Shape;2819;p45"/>
          <p:cNvSpPr txBox="1">
            <a:spLocks noGrp="1"/>
          </p:cNvSpPr>
          <p:nvPr>
            <p:ph type="subTitle" idx="1"/>
          </p:nvPr>
        </p:nvSpPr>
        <p:spPr>
          <a:xfrm>
            <a:off x="645459" y="2197500"/>
            <a:ext cx="3546691" cy="2377500"/>
          </a:xfrm>
          <a:prstGeom prst="rect">
            <a:avLst/>
          </a:prstGeom>
        </p:spPr>
        <p:txBody>
          <a:bodyPr spcFirstLastPara="1" wrap="square" lIns="91425" tIns="91425" rIns="91425" bIns="91425" anchor="t" anchorCtr="0">
            <a:noAutofit/>
          </a:bodyPr>
          <a:lstStyle/>
          <a:p>
            <a:pPr marL="0" lvl="0" indent="0" algn="just">
              <a:lnSpc>
                <a:spcPct val="150000"/>
              </a:lnSpc>
            </a:pPr>
            <a:r>
              <a:rPr lang="vi-VN" sz="2000">
                <a:latin typeface="+mn-lt"/>
              </a:rPr>
              <a:t>Dựa vào vở kịch “Ở Vương quốc Tương Lai", hãy viết một đoạn văn về vương quốc đó theo tưởng tượng của em. </a:t>
            </a:r>
            <a:endParaRPr sz="2000">
              <a:latin typeface="+mn-lt"/>
            </a:endParaRPr>
          </a:p>
        </p:txBody>
      </p:sp>
      <p:sp>
        <p:nvSpPr>
          <p:cNvPr id="2820" name="Google Shape;2820;p45"/>
          <p:cNvSpPr txBox="1">
            <a:spLocks noGrp="1"/>
          </p:cNvSpPr>
          <p:nvPr>
            <p:ph type="subTitle" idx="2"/>
          </p:nvPr>
        </p:nvSpPr>
        <p:spPr>
          <a:xfrm>
            <a:off x="4876800" y="2197500"/>
            <a:ext cx="3783106" cy="2377500"/>
          </a:xfrm>
          <a:prstGeom prst="rect">
            <a:avLst/>
          </a:prstGeom>
        </p:spPr>
        <p:txBody>
          <a:bodyPr spcFirstLastPara="1" wrap="square" lIns="91425" tIns="91425" rIns="91425" bIns="91425" anchor="t" anchorCtr="0">
            <a:noAutofit/>
          </a:bodyPr>
          <a:lstStyle/>
          <a:p>
            <a:pPr marL="0" lvl="0" indent="0" algn="just">
              <a:lnSpc>
                <a:spcPct val="150000"/>
              </a:lnSpc>
              <a:buSzPts val="1100"/>
            </a:pPr>
            <a:r>
              <a:rPr lang="vi-VN" sz="2000">
                <a:latin typeface="+mn-lt"/>
              </a:rPr>
              <a:t>Dựa vào vở kịch “Ở Vương quốc Tương Lai", hãy viết đoạn văn về một em bé trong vở kịch đó theo tưởng tượng của em.</a:t>
            </a:r>
            <a:endParaRPr sz="2000">
              <a:latin typeface="+mn-lt"/>
            </a:endParaRPr>
          </a:p>
        </p:txBody>
      </p:sp>
      <p:sp>
        <p:nvSpPr>
          <p:cNvPr id="2821" name="Google Shape;2821;p45"/>
          <p:cNvSpPr txBox="1">
            <a:spLocks noGrp="1"/>
          </p:cNvSpPr>
          <p:nvPr>
            <p:ph type="subTitle" idx="3"/>
          </p:nvPr>
        </p:nvSpPr>
        <p:spPr>
          <a:xfrm>
            <a:off x="4876725" y="1730400"/>
            <a:ext cx="3783106" cy="467100"/>
          </a:xfrm>
          <a:prstGeom prst="rect">
            <a:avLst/>
          </a:prstGeom>
        </p:spPr>
        <p:txBody>
          <a:bodyPr spcFirstLastPara="1" wrap="square" lIns="91425" tIns="91425" rIns="91425" bIns="91425" anchor="b" anchorCtr="0">
            <a:noAutofit/>
          </a:bodyPr>
          <a:lstStyle/>
          <a:p>
            <a:pPr marL="0" lvl="0" indent="0"/>
            <a:r>
              <a:rPr lang="en-US">
                <a:latin typeface="+mj-lt"/>
              </a:rPr>
              <a:t>Đề </a:t>
            </a:r>
            <a:r>
              <a:rPr lang="en-US" smtClean="0">
                <a:latin typeface="+mj-lt"/>
              </a:rPr>
              <a:t>2</a:t>
            </a:r>
            <a:endParaRPr lang="en-US">
              <a:latin typeface="+mj-lt"/>
            </a:endParaRPr>
          </a:p>
        </p:txBody>
      </p:sp>
      <p:sp>
        <p:nvSpPr>
          <p:cNvPr id="2822" name="Google Shape;2822;p45"/>
          <p:cNvSpPr txBox="1">
            <a:spLocks noGrp="1"/>
          </p:cNvSpPr>
          <p:nvPr>
            <p:ph type="subTitle" idx="4"/>
          </p:nvPr>
        </p:nvSpPr>
        <p:spPr>
          <a:xfrm>
            <a:off x="645459" y="1730400"/>
            <a:ext cx="3546691"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mtClean="0">
                <a:latin typeface="+mj-lt"/>
              </a:rPr>
              <a:t>Đề 1</a:t>
            </a:r>
            <a:endParaRPr>
              <a:latin typeface="+mj-lt"/>
            </a:endParaRPr>
          </a:p>
        </p:txBody>
      </p:sp>
      <p:sp>
        <p:nvSpPr>
          <p:cNvPr id="10" name="Google Shape;2819;p45"/>
          <p:cNvSpPr txBox="1">
            <a:spLocks/>
          </p:cNvSpPr>
          <p:nvPr/>
        </p:nvSpPr>
        <p:spPr>
          <a:xfrm>
            <a:off x="2863198" y="955526"/>
            <a:ext cx="3417604" cy="46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r>
              <a:rPr lang="en-US" sz="2400" b="1">
                <a:solidFill>
                  <a:schemeClr val="tx1">
                    <a:lumMod val="75000"/>
                  </a:schemeClr>
                </a:solidFill>
                <a:latin typeface="+mj-lt"/>
              </a:rPr>
              <a:t>Chọn 1 trong 2 đề </a:t>
            </a:r>
            <a:r>
              <a:rPr lang="en-US" sz="2400" b="1" smtClean="0">
                <a:solidFill>
                  <a:schemeClr val="tx1">
                    <a:lumMod val="75000"/>
                  </a:schemeClr>
                </a:solidFill>
                <a:latin typeface="+mj-lt"/>
              </a:rPr>
              <a:t>sau </a:t>
            </a:r>
            <a:endParaRPr lang="en-US" sz="2400">
              <a:solidFill>
                <a:schemeClr val="tx1">
                  <a:lumMod val="75000"/>
                </a:schemeClr>
              </a:solidFill>
              <a:latin typeface="+mj-lt"/>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2307598" y="-530532"/>
            <a:ext cx="4528805"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TRAO ĐỔI VỚI BẠN</a:t>
            </a:r>
            <a:endParaRPr lang="en-US" sz="360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22">
                                            <p:bg/>
                                          </p:spTgt>
                                        </p:tgtEl>
                                        <p:attrNameLst>
                                          <p:attrName>style.visibility</p:attrName>
                                        </p:attrNameLst>
                                      </p:cBhvr>
                                      <p:to>
                                        <p:strVal val="visible"/>
                                      </p:to>
                                    </p:set>
                                    <p:animEffect transition="in" filter="barn(inVertical)">
                                      <p:cBhvr>
                                        <p:cTn id="19" dur="500"/>
                                        <p:tgtEl>
                                          <p:spTgt spid="2822">
                                            <p:bg/>
                                          </p:spTgt>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822">
                                            <p:txEl>
                                              <p:pRg st="0" end="0"/>
                                            </p:txEl>
                                          </p:spTgt>
                                        </p:tgtEl>
                                        <p:attrNameLst>
                                          <p:attrName>style.visibility</p:attrName>
                                        </p:attrNameLst>
                                      </p:cBhvr>
                                      <p:to>
                                        <p:strVal val="visible"/>
                                      </p:to>
                                    </p:set>
                                    <p:animEffect transition="in" filter="barn(inVertical)">
                                      <p:cBhvr>
                                        <p:cTn id="23" dur="500"/>
                                        <p:tgtEl>
                                          <p:spTgt spid="2822">
                                            <p:txEl>
                                              <p:pRg st="0" end="0"/>
                                            </p:txEl>
                                          </p:spTgt>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819">
                                            <p:txEl>
                                              <p:pRg st="0" end="0"/>
                                            </p:txEl>
                                          </p:spTgt>
                                        </p:tgtEl>
                                        <p:attrNameLst>
                                          <p:attrName>style.visibility</p:attrName>
                                        </p:attrNameLst>
                                      </p:cBhvr>
                                      <p:to>
                                        <p:strVal val="visible"/>
                                      </p:to>
                                    </p:set>
                                    <p:animEffect transition="in" filter="wipe(up)">
                                      <p:cBhvr>
                                        <p:cTn id="27" dur="500"/>
                                        <p:tgtEl>
                                          <p:spTgt spid="28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21">
                                            <p:bg/>
                                          </p:spTgt>
                                        </p:tgtEl>
                                        <p:attrNameLst>
                                          <p:attrName>style.visibility</p:attrName>
                                        </p:attrNameLst>
                                      </p:cBhvr>
                                      <p:to>
                                        <p:strVal val="visible"/>
                                      </p:to>
                                    </p:set>
                                    <p:animEffect transition="in" filter="barn(inVertical)">
                                      <p:cBhvr>
                                        <p:cTn id="32" dur="500"/>
                                        <p:tgtEl>
                                          <p:spTgt spid="2821">
                                            <p:bg/>
                                          </p:spTgt>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2821">
                                            <p:txEl>
                                              <p:pRg st="0" end="0"/>
                                            </p:txEl>
                                          </p:spTgt>
                                        </p:tgtEl>
                                        <p:attrNameLst>
                                          <p:attrName>style.visibility</p:attrName>
                                        </p:attrNameLst>
                                      </p:cBhvr>
                                      <p:to>
                                        <p:strVal val="visible"/>
                                      </p:to>
                                    </p:set>
                                    <p:animEffect transition="in" filter="barn(inVertical)">
                                      <p:cBhvr>
                                        <p:cTn id="36" dur="500"/>
                                        <p:tgtEl>
                                          <p:spTgt spid="2821">
                                            <p:txEl>
                                              <p:pRg st="0" end="0"/>
                                            </p:tx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2820">
                                            <p:txEl>
                                              <p:pRg st="0" end="0"/>
                                            </p:txEl>
                                          </p:spTgt>
                                        </p:tgtEl>
                                        <p:attrNameLst>
                                          <p:attrName>style.visibility</p:attrName>
                                        </p:attrNameLst>
                                      </p:cBhvr>
                                      <p:to>
                                        <p:strVal val="visible"/>
                                      </p:to>
                                    </p:set>
                                    <p:animEffect transition="in" filter="wipe(up)">
                                      <p:cBhvr>
                                        <p:cTn id="40" dur="500"/>
                                        <p:tgtEl>
                                          <p:spTgt spid="28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9" grpId="0" build="p"/>
      <p:bldP spid="2820" grpId="0" build="p"/>
      <p:bldP spid="2821" grpId="0" uiExpand="1" build="p" animBg="1"/>
      <p:bldP spid="2822" grpId="0" uiExpand="1" build="p" animBg="1"/>
      <p:bldP spid="1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9" name="TextBox 35">
            <a:extLst>
              <a:ext uri="{FF2B5EF4-FFF2-40B4-BE49-F238E27FC236}">
                <a16:creationId xmlns:a16="http://schemas.microsoft.com/office/drawing/2014/main" id="{B030F64E-D154-7332-C853-4354A2B66AA6}"/>
              </a:ext>
            </a:extLst>
          </p:cNvPr>
          <p:cNvSpPr txBox="1"/>
          <p:nvPr/>
        </p:nvSpPr>
        <p:spPr>
          <a:xfrm>
            <a:off x="2307594" y="-216767"/>
            <a:ext cx="4528805"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smtClean="0">
                <a:solidFill>
                  <a:schemeClr val="bg2">
                    <a:lumMod val="25000"/>
                  </a:schemeClr>
                </a:solidFill>
              </a:rPr>
              <a:t>TRAO ĐỔI VỚI BẠN</a:t>
            </a:r>
            <a:endParaRPr lang="en-US" sz="3600">
              <a:solidFill>
                <a:schemeClr val="bg2">
                  <a:lumMod val="25000"/>
                </a:schemeClr>
              </a:solidFill>
            </a:endParaRPr>
          </a:p>
        </p:txBody>
      </p:sp>
      <p:sp>
        <p:nvSpPr>
          <p:cNvPr id="8" name="Rectangle 7"/>
          <p:cNvSpPr/>
          <p:nvPr/>
        </p:nvSpPr>
        <p:spPr>
          <a:xfrm>
            <a:off x="1308847" y="1572186"/>
            <a:ext cx="6526306" cy="25728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0539" y="1704459"/>
            <a:ext cx="5862917" cy="2308324"/>
          </a:xfrm>
          <a:prstGeom prst="rect">
            <a:avLst/>
          </a:prstGeom>
        </p:spPr>
        <p:txBody>
          <a:bodyPr wrap="square">
            <a:spAutoFit/>
          </a:bodyPr>
          <a:lstStyle/>
          <a:p>
            <a:pPr marL="0" lvl="0" indent="0" algn="just">
              <a:lnSpc>
                <a:spcPct val="150000"/>
              </a:lnSpc>
            </a:pPr>
            <a:r>
              <a:rPr lang="vi-VN" sz="2400"/>
              <a:t>Xem lại kết quả tìm ý và sắp xếp ý trong tiết trước, có thể thay đổi, bổ sung một số ý nhỏ hoặc thay đổi cách sắp xếp ý cho phù hợp hơn.</a:t>
            </a:r>
          </a:p>
        </p:txBody>
      </p:sp>
    </p:spTree>
    <p:extLst>
      <p:ext uri="{BB962C8B-B14F-4D97-AF65-F5344CB8AC3E}">
        <p14:creationId xmlns:p14="http://schemas.microsoft.com/office/powerpoint/2010/main" val="227712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500"/>
                                        <p:tgtEl>
                                          <p:spTgt spid="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2"/>
        <p:cNvGrpSpPr/>
        <p:nvPr/>
      </p:nvGrpSpPr>
      <p:grpSpPr>
        <a:xfrm>
          <a:off x="0" y="0"/>
          <a:ext cx="0" cy="0"/>
          <a:chOff x="0" y="0"/>
          <a:chExt cx="0" cy="0"/>
        </a:xfrm>
      </p:grpSpPr>
      <p:grpSp>
        <p:nvGrpSpPr>
          <p:cNvPr id="3636" name="Google Shape;3636;p51"/>
          <p:cNvGrpSpPr/>
          <p:nvPr/>
        </p:nvGrpSpPr>
        <p:grpSpPr>
          <a:xfrm>
            <a:off x="7949729" y="265326"/>
            <a:ext cx="758563" cy="758428"/>
            <a:chOff x="6714640" y="951029"/>
            <a:chExt cx="404804" cy="404711"/>
          </a:xfrm>
        </p:grpSpPr>
        <p:sp>
          <p:nvSpPr>
            <p:cNvPr id="3637" name="Google Shape;3637;p5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51"/>
          <p:cNvGrpSpPr/>
          <p:nvPr/>
        </p:nvGrpSpPr>
        <p:grpSpPr>
          <a:xfrm rot="-1473203">
            <a:off x="689733" y="1334574"/>
            <a:ext cx="1520006" cy="758412"/>
            <a:chOff x="3928210" y="1337178"/>
            <a:chExt cx="913545" cy="455852"/>
          </a:xfrm>
        </p:grpSpPr>
        <p:sp>
          <p:nvSpPr>
            <p:cNvPr id="3643" name="Google Shape;3643;p5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8" name="Google Shape;3648;p51"/>
          <p:cNvGrpSpPr/>
          <p:nvPr/>
        </p:nvGrpSpPr>
        <p:grpSpPr>
          <a:xfrm>
            <a:off x="4517912" y="3372082"/>
            <a:ext cx="807216" cy="884562"/>
            <a:chOff x="7969377" y="2856516"/>
            <a:chExt cx="402682" cy="441266"/>
          </a:xfrm>
        </p:grpSpPr>
        <p:sp>
          <p:nvSpPr>
            <p:cNvPr id="3649" name="Google Shape;3649;p5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0" name="Google Shape;3660;p51"/>
          <p:cNvGrpSpPr/>
          <p:nvPr/>
        </p:nvGrpSpPr>
        <p:grpSpPr>
          <a:xfrm>
            <a:off x="483374" y="2927529"/>
            <a:ext cx="537505" cy="831775"/>
            <a:chOff x="7706772" y="521151"/>
            <a:chExt cx="268136" cy="414933"/>
          </a:xfrm>
        </p:grpSpPr>
        <p:sp>
          <p:nvSpPr>
            <p:cNvPr id="3661" name="Google Shape;3661;p5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7" name="Google Shape;3667;p51"/>
          <p:cNvGrpSpPr/>
          <p:nvPr/>
        </p:nvGrpSpPr>
        <p:grpSpPr>
          <a:xfrm>
            <a:off x="7803686" y="3424069"/>
            <a:ext cx="487245" cy="533932"/>
            <a:chOff x="7969377" y="2856516"/>
            <a:chExt cx="402682" cy="441266"/>
          </a:xfrm>
        </p:grpSpPr>
        <p:sp>
          <p:nvSpPr>
            <p:cNvPr id="3668" name="Google Shape;3668;p5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2761;p43"/>
          <p:cNvSpPr txBox="1">
            <a:spLocks noGrp="1"/>
          </p:cNvSpPr>
          <p:nvPr>
            <p:ph type="title" idx="2"/>
          </p:nvPr>
        </p:nvSpPr>
        <p:spPr>
          <a:xfrm>
            <a:off x="1720893" y="1958985"/>
            <a:ext cx="6006724" cy="1271747"/>
          </a:xfrm>
          <a:prstGeom prst="roundRect">
            <a:avLst>
              <a:gd name="adj" fmla="val 28651"/>
            </a:avLst>
          </a:prstGeom>
          <a:solidFill>
            <a:schemeClr val="tx2"/>
          </a:solidFill>
          <a:ln w="28575">
            <a:solidFill>
              <a:schemeClr val="tx1"/>
            </a:solidFill>
          </a:ln>
        </p:spPr>
        <p:txBody>
          <a:bodyPr spcFirstLastPara="1" wrap="square" lIns="91425" tIns="91425" rIns="91425" bIns="91425" anchor="b" anchorCtr="0">
            <a:noAutofit/>
          </a:bodyPr>
          <a:lstStyle/>
          <a:p>
            <a:pPr lvl="0" algn="ctr">
              <a:lnSpc>
                <a:spcPct val="150000"/>
              </a:lnSpc>
            </a:pPr>
            <a:r>
              <a:rPr lang="en-US" sz="4800">
                <a:solidFill>
                  <a:schemeClr val="bg2">
                    <a:lumMod val="25000"/>
                  </a:schemeClr>
                </a:solidFill>
                <a:latin typeface="+mj-lt"/>
              </a:rPr>
              <a:t>VIẾT ĐOẠN VĂN </a:t>
            </a:r>
          </a:p>
        </p:txBody>
      </p:sp>
      <p:sp>
        <p:nvSpPr>
          <p:cNvPr id="52" name="Oval 51"/>
          <p:cNvSpPr/>
          <p:nvPr/>
        </p:nvSpPr>
        <p:spPr>
          <a:xfrm>
            <a:off x="4069229" y="611583"/>
            <a:ext cx="1173867" cy="107154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2762;p43"/>
          <p:cNvSpPr txBox="1">
            <a:spLocks noGrp="1"/>
          </p:cNvSpPr>
          <p:nvPr>
            <p:ph type="title"/>
          </p:nvPr>
        </p:nvSpPr>
        <p:spPr>
          <a:xfrm>
            <a:off x="4010336" y="791005"/>
            <a:ext cx="1309582" cy="695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solidFill>
                  <a:schemeClr val="tx2"/>
                </a:solidFill>
                <a:latin typeface="+mj-lt"/>
              </a:rPr>
              <a:t>02</a:t>
            </a:r>
            <a:endParaRPr sz="600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19" name="Google Shape;2819;p45"/>
          <p:cNvSpPr txBox="1">
            <a:spLocks noGrp="1"/>
          </p:cNvSpPr>
          <p:nvPr>
            <p:ph type="subTitle" idx="1"/>
          </p:nvPr>
        </p:nvSpPr>
        <p:spPr>
          <a:xfrm>
            <a:off x="640976" y="1847877"/>
            <a:ext cx="7862047" cy="2377500"/>
          </a:xfrm>
          <a:prstGeom prst="rect">
            <a:avLst/>
          </a:prstGeom>
        </p:spPr>
        <p:txBody>
          <a:bodyPr spcFirstLastPara="1" wrap="square" lIns="91425" tIns="91425" rIns="91425" bIns="91425" anchor="t" anchorCtr="0">
            <a:noAutofit/>
          </a:bodyPr>
          <a:lstStyle/>
          <a:p>
            <a:pPr marL="0" lvl="0" indent="0" algn="just">
              <a:lnSpc>
                <a:spcPct val="150000"/>
              </a:lnSpc>
            </a:pPr>
            <a:r>
              <a:rPr lang="en-US" sz="1800" smtClean="0">
                <a:latin typeface="+mn-lt"/>
              </a:rPr>
              <a:t>          </a:t>
            </a:r>
            <a:r>
              <a:rPr lang="vi-VN" sz="1800" smtClean="0">
                <a:latin typeface="+mn-lt"/>
              </a:rPr>
              <a:t>Vương </a:t>
            </a:r>
            <a:r>
              <a:rPr lang="vi-VN" sz="1800">
                <a:latin typeface="+mn-lt"/>
              </a:rPr>
              <a:t>quốc nằm trong một khu rừng nhiệt đới xanh tươi, đầy hoa thơm cỏ lạ và những loài chim quý. Những lâu đài bằng ngọc sáng lấp lánh, được bao phủ bởi một luồng ánh sáng trắng sữa mát dịu. Những đám mây ngũ sắc trôi bồng bềnh trên bầu trời. Bao quanh mỗi lâu đài là một khu vườn với hình dáng độc đảo: hình bông hoa, hình chùm quả, hình ngôi sao,... Những em nhỏ xinh xắn với những bộ quần áo đủ màu sắc chạy đi chạy lại trong các lâu đài và ngoài vườn, cùng nhau sáng chế những sản phẩm kì lạ, nói cười riu rít.</a:t>
            </a:r>
            <a:endParaRPr sz="1800">
              <a:latin typeface="+mn-lt"/>
            </a:endParaRPr>
          </a:p>
        </p:txBody>
      </p:sp>
      <p:sp>
        <p:nvSpPr>
          <p:cNvPr id="2822" name="Google Shape;2822;p45"/>
          <p:cNvSpPr txBox="1">
            <a:spLocks noGrp="1"/>
          </p:cNvSpPr>
          <p:nvPr>
            <p:ph type="subTitle" idx="4"/>
          </p:nvPr>
        </p:nvSpPr>
        <p:spPr>
          <a:xfrm>
            <a:off x="645459" y="1380777"/>
            <a:ext cx="7871012"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mtClean="0">
                <a:latin typeface="+mj-lt"/>
              </a:rPr>
              <a:t>Đề 1</a:t>
            </a:r>
            <a:endParaRPr>
              <a:latin typeface="+mj-lt"/>
            </a:endParaRPr>
          </a:p>
        </p:txBody>
      </p:sp>
      <p:sp>
        <p:nvSpPr>
          <p:cNvPr id="10" name="Google Shape;2819;p45"/>
          <p:cNvSpPr txBox="1">
            <a:spLocks/>
          </p:cNvSpPr>
          <p:nvPr/>
        </p:nvSpPr>
        <p:spPr>
          <a:xfrm>
            <a:off x="2863198" y="821056"/>
            <a:ext cx="3417604" cy="46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r>
              <a:rPr lang="en-US" sz="2400" b="1" smtClean="0">
                <a:solidFill>
                  <a:schemeClr val="tx1">
                    <a:lumMod val="75000"/>
                  </a:schemeClr>
                </a:solidFill>
                <a:latin typeface="+mj-lt"/>
              </a:rPr>
              <a:t>Đoạn văn tham khảo: </a:t>
            </a:r>
            <a:endParaRPr lang="en-US" sz="2400">
              <a:solidFill>
                <a:schemeClr val="tx1">
                  <a:lumMod val="75000"/>
                </a:schemeClr>
              </a:solidFill>
              <a:latin typeface="+mj-lt"/>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2607360" y="-530532"/>
            <a:ext cx="3929281" cy="1351588"/>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ts val="11999"/>
              </a:lnSpc>
            </a:pPr>
            <a:r>
              <a:rPr lang="en-US" sz="3600">
                <a:solidFill>
                  <a:schemeClr val="bg2">
                    <a:lumMod val="25000"/>
                  </a:schemeClr>
                </a:solidFill>
              </a:rPr>
              <a:t>VIẾT ĐOẠN VĂN </a:t>
            </a:r>
          </a:p>
        </p:txBody>
      </p:sp>
    </p:spTree>
    <p:extLst>
      <p:ext uri="{BB962C8B-B14F-4D97-AF65-F5344CB8AC3E}">
        <p14:creationId xmlns:p14="http://schemas.microsoft.com/office/powerpoint/2010/main" val="10766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22">
                                            <p:bg/>
                                          </p:spTgt>
                                        </p:tgtEl>
                                        <p:attrNameLst>
                                          <p:attrName>style.visibility</p:attrName>
                                        </p:attrNameLst>
                                      </p:cBhvr>
                                      <p:to>
                                        <p:strVal val="visible"/>
                                      </p:to>
                                    </p:set>
                                    <p:animEffect transition="in" filter="fade">
                                      <p:cBhvr>
                                        <p:cTn id="19" dur="750"/>
                                        <p:tgtEl>
                                          <p:spTgt spid="2822">
                                            <p:bg/>
                                          </p:spTgt>
                                        </p:tgtEl>
                                      </p:cBhvr>
                                    </p:animEffect>
                                    <p:anim calcmode="lin" valueType="num">
                                      <p:cBhvr>
                                        <p:cTn id="20" dur="750" fill="hold"/>
                                        <p:tgtEl>
                                          <p:spTgt spid="2822">
                                            <p:bg/>
                                          </p:spTgt>
                                        </p:tgtEl>
                                        <p:attrNameLst>
                                          <p:attrName>ppt_x</p:attrName>
                                        </p:attrNameLst>
                                      </p:cBhvr>
                                      <p:tavLst>
                                        <p:tav tm="0">
                                          <p:val>
                                            <p:strVal val="#ppt_x"/>
                                          </p:val>
                                        </p:tav>
                                        <p:tav tm="100000">
                                          <p:val>
                                            <p:strVal val="#ppt_x"/>
                                          </p:val>
                                        </p:tav>
                                      </p:tavLst>
                                    </p:anim>
                                    <p:anim calcmode="lin" valueType="num">
                                      <p:cBhvr>
                                        <p:cTn id="21" dur="750" fill="hold"/>
                                        <p:tgtEl>
                                          <p:spTgt spid="2822">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22">
                                            <p:txEl>
                                              <p:pRg st="0" end="0"/>
                                            </p:txEl>
                                          </p:spTgt>
                                        </p:tgtEl>
                                        <p:attrNameLst>
                                          <p:attrName>style.visibility</p:attrName>
                                        </p:attrNameLst>
                                      </p:cBhvr>
                                      <p:to>
                                        <p:strVal val="visible"/>
                                      </p:to>
                                    </p:set>
                                    <p:animEffect transition="in" filter="fade">
                                      <p:cBhvr>
                                        <p:cTn id="24" dur="750"/>
                                        <p:tgtEl>
                                          <p:spTgt spid="2822">
                                            <p:txEl>
                                              <p:pRg st="0" end="0"/>
                                            </p:txEl>
                                          </p:spTgt>
                                        </p:tgtEl>
                                      </p:cBhvr>
                                    </p:animEffect>
                                    <p:anim calcmode="lin" valueType="num">
                                      <p:cBhvr>
                                        <p:cTn id="25" dur="750" fill="hold"/>
                                        <p:tgtEl>
                                          <p:spTgt spid="2822">
                                            <p:txEl>
                                              <p:pRg st="0" end="0"/>
                                            </p:txEl>
                                          </p:spTgt>
                                        </p:tgtEl>
                                        <p:attrNameLst>
                                          <p:attrName>ppt_x</p:attrName>
                                        </p:attrNameLst>
                                      </p:cBhvr>
                                      <p:tavLst>
                                        <p:tav tm="0">
                                          <p:val>
                                            <p:strVal val="#ppt_x"/>
                                          </p:val>
                                        </p:tav>
                                        <p:tav tm="100000">
                                          <p:val>
                                            <p:strVal val="#ppt_x"/>
                                          </p:val>
                                        </p:tav>
                                      </p:tavLst>
                                    </p:anim>
                                    <p:anim calcmode="lin" valueType="num">
                                      <p:cBhvr>
                                        <p:cTn id="26" dur="750" fill="hold"/>
                                        <p:tgtEl>
                                          <p:spTgt spid="28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19">
                                            <p:txEl>
                                              <p:pRg st="0" end="0"/>
                                            </p:txEl>
                                          </p:spTgt>
                                        </p:tgtEl>
                                        <p:attrNameLst>
                                          <p:attrName>style.visibility</p:attrName>
                                        </p:attrNameLst>
                                      </p:cBhvr>
                                      <p:to>
                                        <p:strVal val="visible"/>
                                      </p:to>
                                    </p:set>
                                    <p:animEffect transition="in" filter="fade">
                                      <p:cBhvr>
                                        <p:cTn id="31" dur="500"/>
                                        <p:tgtEl>
                                          <p:spTgt spid="2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9" grpId="0" build="p"/>
      <p:bldP spid="2822" grpId="0" uiExpand="1" build="p" animBg="1"/>
      <p:bldP spid="10" grpId="0"/>
      <p:bldP spid="9" grpId="0"/>
    </p:bldLst>
  </p:timing>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3898</TotalTime>
  <Words>911</Words>
  <PresentationFormat>On-screen Show (16:9)</PresentationFormat>
  <Paragraphs>80</Paragraphs>
  <Slides>23</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Bellota Text</vt:lpstr>
      <vt:lpstr>Calibri</vt:lpstr>
      <vt:lpstr>Chau Philomene One</vt:lpstr>
      <vt:lpstr>Poller One</vt:lpstr>
      <vt:lpstr>Times New Roman</vt:lpstr>
      <vt:lpstr>Cooperative Learning Activities for Pre-K by Slidesgo</vt:lpstr>
      <vt:lpstr>PowerPoint Presentation</vt:lpstr>
      <vt:lpstr>PowerPoint Presentation</vt:lpstr>
      <vt:lpstr>PowerPoint Presentation</vt:lpstr>
      <vt:lpstr>02</vt:lpstr>
      <vt:lpstr>TRAO ĐỔI VỚI BẠN</vt:lpstr>
      <vt:lpstr>PowerPoint Presentation</vt:lpstr>
      <vt:lpstr>PowerPoint Presentation</vt:lpstr>
      <vt:lpstr>VIẾT ĐOẠN VĂN </vt:lpstr>
      <vt:lpstr>PowerPoint Presentation</vt:lpstr>
      <vt:lpstr>PowerPoint Presentation</vt:lpstr>
      <vt:lpstr>PowerPoint Presentation</vt:lpstr>
      <vt:lpstr>PowerPoint Presentation</vt:lpstr>
      <vt:lpstr>PowerPoint Presentation</vt:lpstr>
      <vt:lpstr>Câu hỏi </vt:lpstr>
      <vt:lpstr>PowerPoint Presentation</vt:lpstr>
      <vt:lpstr>02</vt:lpstr>
      <vt:lpstr>CHUẨN BỊ</vt:lpstr>
      <vt:lpstr>PowerPoint Presentation</vt:lpstr>
      <vt:lpstr>PowerPoint Presentation</vt:lpstr>
      <vt:lpstr>GIỚI THIỆU VÀ TRAO ĐỔI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2023-09-19T09:49:43Z</dcterms:modified>
</cp:coreProperties>
</file>