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sldIdLst>
    <p:sldId id="284" r:id="rId3"/>
    <p:sldId id="268" r:id="rId4"/>
    <p:sldId id="269" r:id="rId5"/>
    <p:sldId id="270" r:id="rId6"/>
    <p:sldId id="271" r:id="rId7"/>
    <p:sldId id="272" r:id="rId8"/>
    <p:sldId id="257" r:id="rId9"/>
    <p:sldId id="495" r:id="rId10"/>
    <p:sldId id="285" r:id="rId11"/>
    <p:sldId id="498" r:id="rId12"/>
    <p:sldId id="497" r:id="rId13"/>
    <p:sldId id="283" r:id="rId14"/>
    <p:sldId id="504" r:id="rId15"/>
    <p:sldId id="510" r:id="rId16"/>
    <p:sldId id="509" r:id="rId17"/>
    <p:sldId id="289" r:id="rId18"/>
    <p:sldId id="291" r:id="rId19"/>
    <p:sldId id="292" r:id="rId20"/>
    <p:sldId id="293" r:id="rId21"/>
    <p:sldId id="295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06" autoAdjust="0"/>
  </p:normalViewPr>
  <p:slideViewPr>
    <p:cSldViewPr snapToGrid="0">
      <p:cViewPr>
        <p:scale>
          <a:sx n="33" d="100"/>
          <a:sy n="33" d="100"/>
        </p:scale>
        <p:origin x="216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29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89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09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750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9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98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5369E-9F95-CA33-9382-64FAD900F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4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0E80EBA-66AA-7507-DE03-07E255BCBF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89250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2134B65-6BEF-7C1E-B45D-8D04506ACA8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949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0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microsoft.com/office/2007/relationships/hdphoto" Target="../media/hdphoto10.wdp"/><Relationship Id="rId2" Type="http://schemas.openxmlformats.org/officeDocument/2006/relationships/image" Target="../media/image54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63.png"/><Relationship Id="rId5" Type="http://schemas.openxmlformats.org/officeDocument/2006/relationships/image" Target="../media/image74.png"/><Relationship Id="rId10" Type="http://schemas.microsoft.com/office/2007/relationships/hdphoto" Target="../media/hdphoto9.wdp"/><Relationship Id="rId4" Type="http://schemas.openxmlformats.org/officeDocument/2006/relationships/image" Target="../media/image73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8.png"/><Relationship Id="rId7" Type="http://schemas.microsoft.com/office/2007/relationships/hdphoto" Target="../media/hdphoto9.wdp"/><Relationship Id="rId2" Type="http://schemas.openxmlformats.org/officeDocument/2006/relationships/image" Target="../media/image54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slide" Target="slide16.xml"/><Relationship Id="rId4" Type="http://schemas.openxmlformats.org/officeDocument/2006/relationships/image" Target="../media/image80.pn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microsoft.com/office/2007/relationships/hdphoto" Target="../media/hdphoto10.wdp"/><Relationship Id="rId2" Type="http://schemas.openxmlformats.org/officeDocument/2006/relationships/image" Target="../media/image54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63.png"/><Relationship Id="rId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openxmlformats.org/officeDocument/2006/relationships/image" Target="../media/image82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0.webp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microsoft.com/office/2007/relationships/media" Target="../media/media3.mp3"/><Relationship Id="rId21" Type="http://schemas.openxmlformats.org/officeDocument/2006/relationships/image" Target="../media/image9.png"/><Relationship Id="rId7" Type="http://schemas.openxmlformats.org/officeDocument/2006/relationships/image" Target="../media/image230.png"/><Relationship Id="rId12" Type="http://schemas.openxmlformats.org/officeDocument/2006/relationships/image" Target="../media/image270.png"/><Relationship Id="rId17" Type="http://schemas.openxmlformats.org/officeDocument/2006/relationships/image" Target="../media/image21.png"/><Relationship Id="rId25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24" Type="http://schemas.openxmlformats.org/officeDocument/2006/relationships/image" Target="../media/image25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0.png"/><Relationship Id="rId23" Type="http://schemas.microsoft.com/office/2007/relationships/hdphoto" Target="../media/hdphoto4.wdp"/><Relationship Id="rId10" Type="http://schemas.openxmlformats.org/officeDocument/2006/relationships/image" Target="../media/image250.png"/><Relationship Id="rId19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9.png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21" Type="http://schemas.openxmlformats.org/officeDocument/2006/relationships/image" Target="../media/image25.png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9.png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20.png"/><Relationship Id="rId22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microsoft.com/office/2007/relationships/hdphoto" Target="../media/hdphoto7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5">
            <a:extLst>
              <a:ext uri="{FF2B5EF4-FFF2-40B4-BE49-F238E27FC236}">
                <a16:creationId xmlns:a16="http://schemas.microsoft.com/office/drawing/2014/main" id="{D425D31C-A486-4748-BF71-8A7303D0FCD4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91146F-2951-0615-304C-5354D5A66773}"/>
              </a:ext>
            </a:extLst>
          </p:cNvPr>
          <p:cNvSpPr txBox="1"/>
          <p:nvPr/>
        </p:nvSpPr>
        <p:spPr>
          <a:xfrm>
            <a:off x="2667000" y="409575"/>
            <a:ext cx="654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Trừ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mẫu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1E11E-9B96-B85C-C2A1-478DFA0D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43001"/>
            <a:ext cx="1611516" cy="14663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B6BF00-A797-BBE5-A6FD-BD21169A9812}"/>
              </a:ext>
            </a:extLst>
          </p:cNvPr>
          <p:cNvCxnSpPr/>
          <p:nvPr/>
        </p:nvCxnSpPr>
        <p:spPr>
          <a:xfrm>
            <a:off x="2524125" y="190500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92925F7-12FA-6599-E3C8-287B61C35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4" y="1195387"/>
            <a:ext cx="1571626" cy="1432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24E5EC-B71B-91AA-F449-6636B9E8B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95" y="1056415"/>
            <a:ext cx="3940080" cy="24150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A96EFF-9053-A37A-87AC-559B1FE2D5CB}"/>
              </a:ext>
            </a:extLst>
          </p:cNvPr>
          <p:cNvSpPr/>
          <p:nvPr/>
        </p:nvSpPr>
        <p:spPr>
          <a:xfrm>
            <a:off x="766414" y="5086350"/>
            <a:ext cx="10872439" cy="1147414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/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blipFill>
                <a:blip r:embed="rId5"/>
                <a:stretch>
                  <a:fillRect b="-87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/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blipFill>
                <a:blip r:embed="rId6"/>
                <a:stretch>
                  <a:fillRect b="-7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18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/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blipFill>
                <a:blip r:embed="rId2"/>
                <a:stretch>
                  <a:fillRect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/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blipFill>
                <a:blip r:embed="rId3"/>
                <a:stretch>
                  <a:fillRect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569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4AEB-BDFA-C7F7-CA7A-344511000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37" y="1923904"/>
            <a:ext cx="4608975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/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blipFill>
                <a:blip r:embed="rId2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/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blipFill>
                <a:blip r:embed="rId3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/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/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/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/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/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/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/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Viết phép tính thích hợp với mỗi hình (theo mẫu).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1047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6A541C-7816-A6E3-0F92-6C5235BE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207417"/>
            <a:ext cx="2166938" cy="30312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701F18-C61B-ED3B-E284-9AC6C08F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7" y="1371600"/>
            <a:ext cx="7477270" cy="2357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/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/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blipFill>
                <a:blip r:embed="rId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/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blipFill>
                <a:blip r:embed="rId6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766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578CB-5E85-46A5-9FF6-E638CC275CE0}"/>
              </a:ext>
            </a:extLst>
          </p:cNvPr>
          <p:cNvSpPr txBox="1"/>
          <p:nvPr/>
        </p:nvSpPr>
        <p:spPr>
          <a:xfrm>
            <a:off x="1503746" y="2855672"/>
            <a:ext cx="43053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3050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914F2A5D-0BBE-4FFB-A88D-BB476914D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" t="8549" r="-3887" b="51451"/>
          <a:stretch/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76B64-B59E-4253-A600-81A5F118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7BCC-B015-47C5-B527-5A8B85FDA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458A0C-5AE3-4295-9DB3-A69591C41B41}"/>
              </a:ext>
            </a:extLst>
          </p:cNvPr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091078-D927-44F5-912F-9BECF9588B56}"/>
                </a:ext>
              </a:extLst>
            </p:cNvPr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39C457-4373-4353-A3CD-2B7B107238B6}"/>
                </a:ext>
              </a:extLst>
            </p:cNvPr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Sonic</a:t>
              </a: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757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4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kern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A. </a:t>
            </a:r>
            <a:r>
              <a:rPr kumimoji="0" lang="en-US" sz="4400" b="0" i="0" u="none" strike="noStrike" kern="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2</a:t>
            </a:r>
            <a:endParaRPr kumimoji="0" sz="4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5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2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sz="4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lang="en-US" sz="4400" kern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sz="6000" b="1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024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40430" y="67415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614" y="241802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04" y="2491051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62" y="475332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5472" y="4679803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6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9129" y="-103264"/>
            <a:ext cx="13763298" cy="6961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779F9-648B-F027-9A56-3E175E43E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733" y="236742"/>
            <a:ext cx="1743075" cy="504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9CEA5-A43C-CCDE-60D1-54C9D9DB5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43075" cy="504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95BDD7-0FD5-A405-ED69-8F99D7DBA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50" y="-522299"/>
            <a:ext cx="4041998" cy="2475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8EE1AB-F0C1-E438-5242-68A71A44C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91" y="5273378"/>
            <a:ext cx="1026655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68480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0BB0EB20-ACDF-40ED-AA6C-98DFE8FA2F24}"/>
              </a:ext>
            </a:extLst>
          </p:cNvPr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F4D69CA8-22B1-40CE-862F-E143CA4DED4B}"/>
              </a:ext>
            </a:extLst>
          </p:cNvPr>
          <p:cNvSpPr txBox="1">
            <a:spLocks/>
          </p:cNvSpPr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867" b="0" i="0" u="none" strike="noStrike" kern="0" cap="none" spc="0" normalizeH="0" baseline="0" noProof="0">
                <a:ln>
                  <a:noFill/>
                </a:ln>
                <a:solidFill>
                  <a:srgbClr val="B5BB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" sz="867" b="0" i="0" u="none" strike="noStrike" kern="0" cap="none" spc="0" normalizeH="0" baseline="0" noProof="0">
              <a:ln>
                <a:noFill/>
              </a:ln>
              <a:solidFill>
                <a:srgbClr val="B5BB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>
            <a:extLst>
              <a:ext uri="{FF2B5EF4-FFF2-40B4-BE49-F238E27FC236}">
                <a16:creationId xmlns:a16="http://schemas.microsoft.com/office/drawing/2014/main" id="{1886D243-5325-403D-970A-8B3D08B7850C}"/>
              </a:ext>
            </a:extLst>
          </p:cNvPr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EE2FA35B-3AD5-41A7-A5E6-4760DEEBD2B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84D4712F-F891-46E9-9D65-9AF3192E4380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44EC698F-5BDE-41B7-99B7-C7F408FA559D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8D74CDB4-35DE-4180-984E-D411485CBC12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C8866C0F-A54F-42CA-94B2-858BFCB90121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;p2">
              <a:extLst>
                <a:ext uri="{FF2B5EF4-FFF2-40B4-BE49-F238E27FC236}">
                  <a16:creationId xmlns:a16="http://schemas.microsoft.com/office/drawing/2014/main" id="{87BD9D82-C164-424B-862C-D92551EF304F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;p2">
              <a:extLst>
                <a:ext uri="{FF2B5EF4-FFF2-40B4-BE49-F238E27FC236}">
                  <a16:creationId xmlns:a16="http://schemas.microsoft.com/office/drawing/2014/main" id="{B54F6AB1-0FCF-429E-A254-3821390AACDA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1;p2">
            <a:extLst>
              <a:ext uri="{FF2B5EF4-FFF2-40B4-BE49-F238E27FC236}">
                <a16:creationId xmlns:a16="http://schemas.microsoft.com/office/drawing/2014/main" id="{6374B8B8-76F2-4F63-8744-0949FCAC2E80}"/>
              </a:ext>
            </a:extLst>
          </p:cNvPr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>
              <a:extLst>
                <a:ext uri="{FF2B5EF4-FFF2-40B4-BE49-F238E27FC236}">
                  <a16:creationId xmlns:a16="http://schemas.microsoft.com/office/drawing/2014/main" id="{B32040CE-0C51-424D-8A6C-B5BA76D4D58C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;p2">
              <a:extLst>
                <a:ext uri="{FF2B5EF4-FFF2-40B4-BE49-F238E27FC236}">
                  <a16:creationId xmlns:a16="http://schemas.microsoft.com/office/drawing/2014/main" id="{2FFCCF82-BDEF-4059-85BD-80F721D79B6D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;p2">
              <a:extLst>
                <a:ext uri="{FF2B5EF4-FFF2-40B4-BE49-F238E27FC236}">
                  <a16:creationId xmlns:a16="http://schemas.microsoft.com/office/drawing/2014/main" id="{4F2BEF9D-E5A0-42B0-845B-0C90908B9CD9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;p2">
              <a:extLst>
                <a:ext uri="{FF2B5EF4-FFF2-40B4-BE49-F238E27FC236}">
                  <a16:creationId xmlns:a16="http://schemas.microsoft.com/office/drawing/2014/main" id="{5F384A93-A952-4FDF-8B56-12CAB2A96C36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;p2">
              <a:extLst>
                <a:ext uri="{FF2B5EF4-FFF2-40B4-BE49-F238E27FC236}">
                  <a16:creationId xmlns:a16="http://schemas.microsoft.com/office/drawing/2014/main" id="{95DBCEB0-E31B-4EE2-BC69-CC19381683B3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;p2">
              <a:extLst>
                <a:ext uri="{FF2B5EF4-FFF2-40B4-BE49-F238E27FC236}">
                  <a16:creationId xmlns:a16="http://schemas.microsoft.com/office/drawing/2014/main" id="{E6771EE4-2A42-45DF-8514-43F49FEA5C75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8;p2">
              <a:extLst>
                <a:ext uri="{FF2B5EF4-FFF2-40B4-BE49-F238E27FC236}">
                  <a16:creationId xmlns:a16="http://schemas.microsoft.com/office/drawing/2014/main" id="{CE8F3CA0-8DC3-4343-B452-CB3688A04027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9;p2">
            <a:extLst>
              <a:ext uri="{FF2B5EF4-FFF2-40B4-BE49-F238E27FC236}">
                <a16:creationId xmlns:a16="http://schemas.microsoft.com/office/drawing/2014/main" id="{568B9A44-4FF7-42DA-B5FB-55CA346F6E88}"/>
              </a:ext>
            </a:extLst>
          </p:cNvPr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>
              <a:extLst>
                <a:ext uri="{FF2B5EF4-FFF2-40B4-BE49-F238E27FC236}">
                  <a16:creationId xmlns:a16="http://schemas.microsoft.com/office/drawing/2014/main" id="{ACA8F8F6-8A82-468F-A1F3-F5F7FE11E7E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1;p2">
              <a:extLst>
                <a:ext uri="{FF2B5EF4-FFF2-40B4-BE49-F238E27FC236}">
                  <a16:creationId xmlns:a16="http://schemas.microsoft.com/office/drawing/2014/main" id="{7579811B-9F53-4B92-BE88-037FFE9E2D79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;p2">
              <a:extLst>
                <a:ext uri="{FF2B5EF4-FFF2-40B4-BE49-F238E27FC236}">
                  <a16:creationId xmlns:a16="http://schemas.microsoft.com/office/drawing/2014/main" id="{D7C7F9F5-B9B7-4A0F-98CE-BBD56E375A2C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;p2">
              <a:extLst>
                <a:ext uri="{FF2B5EF4-FFF2-40B4-BE49-F238E27FC236}">
                  <a16:creationId xmlns:a16="http://schemas.microsoft.com/office/drawing/2014/main" id="{34E0EA7C-5A5F-4201-A46C-21CFE49114BC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;p2">
              <a:extLst>
                <a:ext uri="{FF2B5EF4-FFF2-40B4-BE49-F238E27FC236}">
                  <a16:creationId xmlns:a16="http://schemas.microsoft.com/office/drawing/2014/main" id="{52F4D17B-6FD2-4AE9-BD29-BC41E9C73BD5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;p2">
              <a:extLst>
                <a:ext uri="{FF2B5EF4-FFF2-40B4-BE49-F238E27FC236}">
                  <a16:creationId xmlns:a16="http://schemas.microsoft.com/office/drawing/2014/main" id="{1365F275-2910-4249-B671-4ACABF0B3642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;p2">
              <a:extLst>
                <a:ext uri="{FF2B5EF4-FFF2-40B4-BE49-F238E27FC236}">
                  <a16:creationId xmlns:a16="http://schemas.microsoft.com/office/drawing/2014/main" id="{40841380-E306-4406-9BDF-1784815B9A69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37;p2">
            <a:extLst>
              <a:ext uri="{FF2B5EF4-FFF2-40B4-BE49-F238E27FC236}">
                <a16:creationId xmlns:a16="http://schemas.microsoft.com/office/drawing/2014/main" id="{D88E9AFB-73EA-408B-947B-9C8A73A5EF6B}"/>
              </a:ext>
            </a:extLst>
          </p:cNvPr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>
              <a:extLst>
                <a:ext uri="{FF2B5EF4-FFF2-40B4-BE49-F238E27FC236}">
                  <a16:creationId xmlns:a16="http://schemas.microsoft.com/office/drawing/2014/main" id="{670D6B6A-6577-4FFA-8D0C-57341F4F7168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9;p2">
              <a:extLst>
                <a:ext uri="{FF2B5EF4-FFF2-40B4-BE49-F238E27FC236}">
                  <a16:creationId xmlns:a16="http://schemas.microsoft.com/office/drawing/2014/main" id="{E9C267EA-A5F7-47F3-B177-DE5BFE3CE731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;p2">
              <a:extLst>
                <a:ext uri="{FF2B5EF4-FFF2-40B4-BE49-F238E27FC236}">
                  <a16:creationId xmlns:a16="http://schemas.microsoft.com/office/drawing/2014/main" id="{F9191628-360C-4754-8099-43797C7862A3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1;p2">
              <a:extLst>
                <a:ext uri="{FF2B5EF4-FFF2-40B4-BE49-F238E27FC236}">
                  <a16:creationId xmlns:a16="http://schemas.microsoft.com/office/drawing/2014/main" id="{9407E53C-CBDF-41C2-A656-44C23C41F0E4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;p2">
              <a:extLst>
                <a:ext uri="{FF2B5EF4-FFF2-40B4-BE49-F238E27FC236}">
                  <a16:creationId xmlns:a16="http://schemas.microsoft.com/office/drawing/2014/main" id="{8084DCFE-10F6-4211-ADEB-891C4CCB0FAD}"/>
                </a:ext>
              </a:extLst>
            </p:cNvPr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;p2">
              <a:extLst>
                <a:ext uri="{FF2B5EF4-FFF2-40B4-BE49-F238E27FC236}">
                  <a16:creationId xmlns:a16="http://schemas.microsoft.com/office/drawing/2014/main" id="{0BBE7995-3F21-4CEC-9B09-CA477ED3DA50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;p2">
              <a:extLst>
                <a:ext uri="{FF2B5EF4-FFF2-40B4-BE49-F238E27FC236}">
                  <a16:creationId xmlns:a16="http://schemas.microsoft.com/office/drawing/2014/main" id="{48634504-4CD7-4C0A-A8BA-B916CCDC02C5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45;p2">
            <a:extLst>
              <a:ext uri="{FF2B5EF4-FFF2-40B4-BE49-F238E27FC236}">
                <a16:creationId xmlns:a16="http://schemas.microsoft.com/office/drawing/2014/main" id="{41EF3273-817C-40E3-99BE-5D0D2FEE9AE9}"/>
              </a:ext>
            </a:extLst>
          </p:cNvPr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6;p2">
            <a:extLst>
              <a:ext uri="{FF2B5EF4-FFF2-40B4-BE49-F238E27FC236}">
                <a16:creationId xmlns:a16="http://schemas.microsoft.com/office/drawing/2014/main" id="{5AB2CE0D-F297-4592-B4B2-C5E5217E36B7}"/>
              </a:ext>
            </a:extLst>
          </p:cNvPr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47;p2">
            <a:extLst>
              <a:ext uri="{FF2B5EF4-FFF2-40B4-BE49-F238E27FC236}">
                <a16:creationId xmlns:a16="http://schemas.microsoft.com/office/drawing/2014/main" id="{77270D73-CC64-45F6-B5AE-29A3B346F47D}"/>
              </a:ext>
            </a:extLst>
          </p:cNvPr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>
              <a:extLst>
                <a:ext uri="{FF2B5EF4-FFF2-40B4-BE49-F238E27FC236}">
                  <a16:creationId xmlns:a16="http://schemas.microsoft.com/office/drawing/2014/main" id="{D7F0CE5B-A7CB-41A8-8B40-A55228D1E83C}"/>
                </a:ext>
              </a:extLst>
            </p:cNvPr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>
                <a:extLst>
                  <a:ext uri="{FF2B5EF4-FFF2-40B4-BE49-F238E27FC236}">
                    <a16:creationId xmlns:a16="http://schemas.microsoft.com/office/drawing/2014/main" id="{5B02C340-40F6-48CD-9BC7-6371879C50A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50;p2">
                <a:extLst>
                  <a:ext uri="{FF2B5EF4-FFF2-40B4-BE49-F238E27FC236}">
                    <a16:creationId xmlns:a16="http://schemas.microsoft.com/office/drawing/2014/main" id="{82FF86E8-591A-4BD1-988C-3C6C029A6D9D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51;p2">
                <a:extLst>
                  <a:ext uri="{FF2B5EF4-FFF2-40B4-BE49-F238E27FC236}">
                    <a16:creationId xmlns:a16="http://schemas.microsoft.com/office/drawing/2014/main" id="{CF65E209-D05E-44FD-A39F-EEA08098298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52;p2">
                <a:extLst>
                  <a:ext uri="{FF2B5EF4-FFF2-40B4-BE49-F238E27FC236}">
                    <a16:creationId xmlns:a16="http://schemas.microsoft.com/office/drawing/2014/main" id="{1819D2A2-E338-46CF-8907-CABA9CD87EB7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53;p2">
                <a:extLst>
                  <a:ext uri="{FF2B5EF4-FFF2-40B4-BE49-F238E27FC236}">
                    <a16:creationId xmlns:a16="http://schemas.microsoft.com/office/drawing/2014/main" id="{29189F86-9FE4-48D2-AF97-5ACFD0436332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54;p2">
                <a:extLst>
                  <a:ext uri="{FF2B5EF4-FFF2-40B4-BE49-F238E27FC236}">
                    <a16:creationId xmlns:a16="http://schemas.microsoft.com/office/drawing/2014/main" id="{F208E4E9-DA4B-4356-B9F6-643162A25C8D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55;p2">
              <a:extLst>
                <a:ext uri="{FF2B5EF4-FFF2-40B4-BE49-F238E27FC236}">
                  <a16:creationId xmlns:a16="http://schemas.microsoft.com/office/drawing/2014/main" id="{B9F465C1-7546-4FE6-9C33-3A37055261F8}"/>
                </a:ext>
              </a:extLst>
            </p:cNvPr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>
                <a:extLst>
                  <a:ext uri="{FF2B5EF4-FFF2-40B4-BE49-F238E27FC236}">
                    <a16:creationId xmlns:a16="http://schemas.microsoft.com/office/drawing/2014/main" id="{B4FE793D-F53F-415B-BAC1-6C4B525250A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57;p2">
                <a:extLst>
                  <a:ext uri="{FF2B5EF4-FFF2-40B4-BE49-F238E27FC236}">
                    <a16:creationId xmlns:a16="http://schemas.microsoft.com/office/drawing/2014/main" id="{668A7746-B341-450F-9902-3D2057FB6DFB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58;p2">
                <a:extLst>
                  <a:ext uri="{FF2B5EF4-FFF2-40B4-BE49-F238E27FC236}">
                    <a16:creationId xmlns:a16="http://schemas.microsoft.com/office/drawing/2014/main" id="{B7C4B60D-3C89-4884-8CED-E461B519382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59;p2">
                <a:extLst>
                  <a:ext uri="{FF2B5EF4-FFF2-40B4-BE49-F238E27FC236}">
                    <a16:creationId xmlns:a16="http://schemas.microsoft.com/office/drawing/2014/main" id="{907A52EF-A646-4A33-9479-FE732088489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60;p2">
                <a:extLst>
                  <a:ext uri="{FF2B5EF4-FFF2-40B4-BE49-F238E27FC236}">
                    <a16:creationId xmlns:a16="http://schemas.microsoft.com/office/drawing/2014/main" id="{B364DCC1-EA40-4920-AE87-8045E69F80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61;p2">
                <a:extLst>
                  <a:ext uri="{FF2B5EF4-FFF2-40B4-BE49-F238E27FC236}">
                    <a16:creationId xmlns:a16="http://schemas.microsoft.com/office/drawing/2014/main" id="{46E8C31C-636B-467E-992F-68F90C2ACD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62;p2">
              <a:extLst>
                <a:ext uri="{FF2B5EF4-FFF2-40B4-BE49-F238E27FC236}">
                  <a16:creationId xmlns:a16="http://schemas.microsoft.com/office/drawing/2014/main" id="{B0E138A5-DCE8-41A0-A49F-F57876EFA164}"/>
                </a:ext>
              </a:extLst>
            </p:cNvPr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>
                <a:extLst>
                  <a:ext uri="{FF2B5EF4-FFF2-40B4-BE49-F238E27FC236}">
                    <a16:creationId xmlns:a16="http://schemas.microsoft.com/office/drawing/2014/main" id="{513CDDDD-1CB8-41FA-830B-8F88179C6248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4;p2">
                <a:extLst>
                  <a:ext uri="{FF2B5EF4-FFF2-40B4-BE49-F238E27FC236}">
                    <a16:creationId xmlns:a16="http://schemas.microsoft.com/office/drawing/2014/main" id="{1402C090-1125-49F9-8A05-74C30CEE084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5;p2">
                <a:extLst>
                  <a:ext uri="{FF2B5EF4-FFF2-40B4-BE49-F238E27FC236}">
                    <a16:creationId xmlns:a16="http://schemas.microsoft.com/office/drawing/2014/main" id="{3166BFE7-D708-43CE-9173-F17B60A5385A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6;p2">
                <a:extLst>
                  <a:ext uri="{FF2B5EF4-FFF2-40B4-BE49-F238E27FC236}">
                    <a16:creationId xmlns:a16="http://schemas.microsoft.com/office/drawing/2014/main" id="{AFEFB7C1-2E7B-4046-8D51-21DCCE0A9C38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7;p2">
                <a:extLst>
                  <a:ext uri="{FF2B5EF4-FFF2-40B4-BE49-F238E27FC236}">
                    <a16:creationId xmlns:a16="http://schemas.microsoft.com/office/drawing/2014/main" id="{5B1BDAAD-8723-495A-9CD4-0375CEAA9D77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8;p2">
                <a:extLst>
                  <a:ext uri="{FF2B5EF4-FFF2-40B4-BE49-F238E27FC236}">
                    <a16:creationId xmlns:a16="http://schemas.microsoft.com/office/drawing/2014/main" id="{1CDB0B8D-8AF4-41E4-8986-653CF76A95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69;p2">
              <a:extLst>
                <a:ext uri="{FF2B5EF4-FFF2-40B4-BE49-F238E27FC236}">
                  <a16:creationId xmlns:a16="http://schemas.microsoft.com/office/drawing/2014/main" id="{A72C4E43-77EE-42E2-AC77-2C46937CF2F3}"/>
                </a:ext>
              </a:extLst>
            </p:cNvPr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>
                <a:extLst>
                  <a:ext uri="{FF2B5EF4-FFF2-40B4-BE49-F238E27FC236}">
                    <a16:creationId xmlns:a16="http://schemas.microsoft.com/office/drawing/2014/main" id="{734B6BCD-B9FB-4726-AD2D-762DB954EED2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1;p2">
                <a:extLst>
                  <a:ext uri="{FF2B5EF4-FFF2-40B4-BE49-F238E27FC236}">
                    <a16:creationId xmlns:a16="http://schemas.microsoft.com/office/drawing/2014/main" id="{ACF83D59-2CF0-4230-86E5-0AB14757BC8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2;p2">
                <a:extLst>
                  <a:ext uri="{FF2B5EF4-FFF2-40B4-BE49-F238E27FC236}">
                    <a16:creationId xmlns:a16="http://schemas.microsoft.com/office/drawing/2014/main" id="{39CD094F-07C3-44CD-B13A-24EF8F21E37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3;p2">
                <a:extLst>
                  <a:ext uri="{FF2B5EF4-FFF2-40B4-BE49-F238E27FC236}">
                    <a16:creationId xmlns:a16="http://schemas.microsoft.com/office/drawing/2014/main" id="{878DE797-1584-4C04-B65C-DB8BD6F94C9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;p2">
                <a:extLst>
                  <a:ext uri="{FF2B5EF4-FFF2-40B4-BE49-F238E27FC236}">
                    <a16:creationId xmlns:a16="http://schemas.microsoft.com/office/drawing/2014/main" id="{932104B0-0F25-4F6A-8B86-F04E8C95231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;p2">
                <a:extLst>
                  <a:ext uri="{FF2B5EF4-FFF2-40B4-BE49-F238E27FC236}">
                    <a16:creationId xmlns:a16="http://schemas.microsoft.com/office/drawing/2014/main" id="{8097CBC7-4ED3-4939-BB98-40312C68E98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76;p2">
              <a:extLst>
                <a:ext uri="{FF2B5EF4-FFF2-40B4-BE49-F238E27FC236}">
                  <a16:creationId xmlns:a16="http://schemas.microsoft.com/office/drawing/2014/main" id="{25D09EF0-F611-484F-8849-BD27340DD2BA}"/>
                </a:ext>
              </a:extLst>
            </p:cNvPr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>
                <a:extLst>
                  <a:ext uri="{FF2B5EF4-FFF2-40B4-BE49-F238E27FC236}">
                    <a16:creationId xmlns:a16="http://schemas.microsoft.com/office/drawing/2014/main" id="{0B0D2881-E75E-41AB-BD30-0BDD4722A39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8;p2">
                <a:extLst>
                  <a:ext uri="{FF2B5EF4-FFF2-40B4-BE49-F238E27FC236}">
                    <a16:creationId xmlns:a16="http://schemas.microsoft.com/office/drawing/2014/main" id="{6E1E8936-D7E7-4D66-B6AF-56A3B691B0D8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9;p2">
                <a:extLst>
                  <a:ext uri="{FF2B5EF4-FFF2-40B4-BE49-F238E27FC236}">
                    <a16:creationId xmlns:a16="http://schemas.microsoft.com/office/drawing/2014/main" id="{8DD8804F-2C4D-4C77-A232-0D92D34811A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0;p2">
                <a:extLst>
                  <a:ext uri="{FF2B5EF4-FFF2-40B4-BE49-F238E27FC236}">
                    <a16:creationId xmlns:a16="http://schemas.microsoft.com/office/drawing/2014/main" id="{AD081279-4D95-495F-B43A-B738EB49F77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1;p2">
                <a:extLst>
                  <a:ext uri="{FF2B5EF4-FFF2-40B4-BE49-F238E27FC236}">
                    <a16:creationId xmlns:a16="http://schemas.microsoft.com/office/drawing/2014/main" id="{B37C0B85-E18F-42D2-9A55-2C3A907BC3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2;p2">
                <a:extLst>
                  <a:ext uri="{FF2B5EF4-FFF2-40B4-BE49-F238E27FC236}">
                    <a16:creationId xmlns:a16="http://schemas.microsoft.com/office/drawing/2014/main" id="{99DB564C-2E6B-4F6A-AFD7-1BF5E57A3400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83;p2">
              <a:extLst>
                <a:ext uri="{FF2B5EF4-FFF2-40B4-BE49-F238E27FC236}">
                  <a16:creationId xmlns:a16="http://schemas.microsoft.com/office/drawing/2014/main" id="{F01D796A-8C84-4D68-A900-06B2FB0D53CC}"/>
                </a:ext>
              </a:extLst>
            </p:cNvPr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>
                <a:extLst>
                  <a:ext uri="{FF2B5EF4-FFF2-40B4-BE49-F238E27FC236}">
                    <a16:creationId xmlns:a16="http://schemas.microsoft.com/office/drawing/2014/main" id="{697A1A6F-4E97-4C1B-9CD5-E7B776ACC31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>
                <a:extLst>
                  <a:ext uri="{FF2B5EF4-FFF2-40B4-BE49-F238E27FC236}">
                    <a16:creationId xmlns:a16="http://schemas.microsoft.com/office/drawing/2014/main" id="{A10B55E1-14FC-4411-9E91-C8DEA2B5EADF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>
                <a:extLst>
                  <a:ext uri="{FF2B5EF4-FFF2-40B4-BE49-F238E27FC236}">
                    <a16:creationId xmlns:a16="http://schemas.microsoft.com/office/drawing/2014/main" id="{5C3EBAD0-76D7-4BA7-AD73-550DEA469F38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>
                <a:extLst>
                  <a:ext uri="{FF2B5EF4-FFF2-40B4-BE49-F238E27FC236}">
                    <a16:creationId xmlns:a16="http://schemas.microsoft.com/office/drawing/2014/main" id="{BD34E0AC-D9D3-447C-A0F5-80D6660FE764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>
                <a:extLst>
                  <a:ext uri="{FF2B5EF4-FFF2-40B4-BE49-F238E27FC236}">
                    <a16:creationId xmlns:a16="http://schemas.microsoft.com/office/drawing/2014/main" id="{952D358A-AC45-4065-8E27-517EFCDC31B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>
                <a:extLst>
                  <a:ext uri="{FF2B5EF4-FFF2-40B4-BE49-F238E27FC236}">
                    <a16:creationId xmlns:a16="http://schemas.microsoft.com/office/drawing/2014/main" id="{2C6182EA-4EE8-4EBD-9AD3-BC6239250EC6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90;p2">
              <a:extLst>
                <a:ext uri="{FF2B5EF4-FFF2-40B4-BE49-F238E27FC236}">
                  <a16:creationId xmlns:a16="http://schemas.microsoft.com/office/drawing/2014/main" id="{70E720E6-7828-408C-853C-AB27C729CA04}"/>
                </a:ext>
              </a:extLst>
            </p:cNvPr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>
                <a:extLst>
                  <a:ext uri="{FF2B5EF4-FFF2-40B4-BE49-F238E27FC236}">
                    <a16:creationId xmlns:a16="http://schemas.microsoft.com/office/drawing/2014/main" id="{5786D6E9-6FA6-4722-A45E-53A4D1A131B4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2;p2">
                <a:extLst>
                  <a:ext uri="{FF2B5EF4-FFF2-40B4-BE49-F238E27FC236}">
                    <a16:creationId xmlns:a16="http://schemas.microsoft.com/office/drawing/2014/main" id="{4DFC6F76-AC0C-4227-993E-411B53F7D640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3;p2">
                <a:extLst>
                  <a:ext uri="{FF2B5EF4-FFF2-40B4-BE49-F238E27FC236}">
                    <a16:creationId xmlns:a16="http://schemas.microsoft.com/office/drawing/2014/main" id="{F43ED4EF-8D91-48F5-A2B8-BE393A14291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4;p2">
                <a:extLst>
                  <a:ext uri="{FF2B5EF4-FFF2-40B4-BE49-F238E27FC236}">
                    <a16:creationId xmlns:a16="http://schemas.microsoft.com/office/drawing/2014/main" id="{64D528C1-ED42-4B31-BE70-1059AE519226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5;p2">
                <a:extLst>
                  <a:ext uri="{FF2B5EF4-FFF2-40B4-BE49-F238E27FC236}">
                    <a16:creationId xmlns:a16="http://schemas.microsoft.com/office/drawing/2014/main" id="{85DDCEFC-5189-4BB3-8746-A67102A4F3C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6;p2">
                <a:extLst>
                  <a:ext uri="{FF2B5EF4-FFF2-40B4-BE49-F238E27FC236}">
                    <a16:creationId xmlns:a16="http://schemas.microsoft.com/office/drawing/2014/main" id="{262A2873-EDEB-4022-A92E-DBCBA6B9DF9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97;p2">
              <a:extLst>
                <a:ext uri="{FF2B5EF4-FFF2-40B4-BE49-F238E27FC236}">
                  <a16:creationId xmlns:a16="http://schemas.microsoft.com/office/drawing/2014/main" id="{688F703B-BFED-47C3-A1FC-676AAC50039B}"/>
                </a:ext>
              </a:extLst>
            </p:cNvPr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>
                <a:extLst>
                  <a:ext uri="{FF2B5EF4-FFF2-40B4-BE49-F238E27FC236}">
                    <a16:creationId xmlns:a16="http://schemas.microsoft.com/office/drawing/2014/main" id="{ECF4C575-F14B-43A3-81A0-860C6BCE401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;p2">
                <a:extLst>
                  <a:ext uri="{FF2B5EF4-FFF2-40B4-BE49-F238E27FC236}">
                    <a16:creationId xmlns:a16="http://schemas.microsoft.com/office/drawing/2014/main" id="{A72EA426-CB33-4E84-974B-DC4BBE6E6BC7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00;p2">
                <a:extLst>
                  <a:ext uri="{FF2B5EF4-FFF2-40B4-BE49-F238E27FC236}">
                    <a16:creationId xmlns:a16="http://schemas.microsoft.com/office/drawing/2014/main" id="{FC5EF79E-2072-4E82-8A6F-603395DC2949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01;p2">
                <a:extLst>
                  <a:ext uri="{FF2B5EF4-FFF2-40B4-BE49-F238E27FC236}">
                    <a16:creationId xmlns:a16="http://schemas.microsoft.com/office/drawing/2014/main" id="{F35C1AB8-041A-4ABF-8814-D0D79F98F6FC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02;p2">
                <a:extLst>
                  <a:ext uri="{FF2B5EF4-FFF2-40B4-BE49-F238E27FC236}">
                    <a16:creationId xmlns:a16="http://schemas.microsoft.com/office/drawing/2014/main" id="{2CA58259-4A87-4A4D-8B83-4B791701B0B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03;p2">
                <a:extLst>
                  <a:ext uri="{FF2B5EF4-FFF2-40B4-BE49-F238E27FC236}">
                    <a16:creationId xmlns:a16="http://schemas.microsoft.com/office/drawing/2014/main" id="{18A27D0F-D93A-4B73-934B-B6A0D873E62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04;p2">
              <a:extLst>
                <a:ext uri="{FF2B5EF4-FFF2-40B4-BE49-F238E27FC236}">
                  <a16:creationId xmlns:a16="http://schemas.microsoft.com/office/drawing/2014/main" id="{74D10628-F393-4A2B-AD13-6C0884A638DD}"/>
                </a:ext>
              </a:extLst>
            </p:cNvPr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>
                <a:extLst>
                  <a:ext uri="{FF2B5EF4-FFF2-40B4-BE49-F238E27FC236}">
                    <a16:creationId xmlns:a16="http://schemas.microsoft.com/office/drawing/2014/main" id="{C257F9D8-4059-4139-8659-4F72715F485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6;p2">
                <a:extLst>
                  <a:ext uri="{FF2B5EF4-FFF2-40B4-BE49-F238E27FC236}">
                    <a16:creationId xmlns:a16="http://schemas.microsoft.com/office/drawing/2014/main" id="{6B71D14F-500A-43DC-8074-00954F551012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7;p2">
                <a:extLst>
                  <a:ext uri="{FF2B5EF4-FFF2-40B4-BE49-F238E27FC236}">
                    <a16:creationId xmlns:a16="http://schemas.microsoft.com/office/drawing/2014/main" id="{D777AC0A-2BD6-40D2-AE38-B41ADA96ECA1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8;p2">
                <a:extLst>
                  <a:ext uri="{FF2B5EF4-FFF2-40B4-BE49-F238E27FC236}">
                    <a16:creationId xmlns:a16="http://schemas.microsoft.com/office/drawing/2014/main" id="{5598462D-8FB4-41CB-BBB1-C5577A6ACD6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9;p2">
                <a:extLst>
                  <a:ext uri="{FF2B5EF4-FFF2-40B4-BE49-F238E27FC236}">
                    <a16:creationId xmlns:a16="http://schemas.microsoft.com/office/drawing/2014/main" id="{F956DD10-EFC0-4438-BF7A-E393B8FCA656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10;p2">
                <a:extLst>
                  <a:ext uri="{FF2B5EF4-FFF2-40B4-BE49-F238E27FC236}">
                    <a16:creationId xmlns:a16="http://schemas.microsoft.com/office/drawing/2014/main" id="{5BD4B419-6C76-458F-95E4-834F91B0193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11;p2">
              <a:extLst>
                <a:ext uri="{FF2B5EF4-FFF2-40B4-BE49-F238E27FC236}">
                  <a16:creationId xmlns:a16="http://schemas.microsoft.com/office/drawing/2014/main" id="{5FCA2615-3616-4002-B77E-66D68ECD4F2F}"/>
                </a:ext>
              </a:extLst>
            </p:cNvPr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>
                <a:extLst>
                  <a:ext uri="{FF2B5EF4-FFF2-40B4-BE49-F238E27FC236}">
                    <a16:creationId xmlns:a16="http://schemas.microsoft.com/office/drawing/2014/main" id="{69DD4E14-E482-4ED3-A361-98B0F00FB517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;p2">
                <a:extLst>
                  <a:ext uri="{FF2B5EF4-FFF2-40B4-BE49-F238E27FC236}">
                    <a16:creationId xmlns:a16="http://schemas.microsoft.com/office/drawing/2014/main" id="{2EE377BB-2665-4419-AC7F-1606EB0B97C5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4;p2">
                <a:extLst>
                  <a:ext uri="{FF2B5EF4-FFF2-40B4-BE49-F238E27FC236}">
                    <a16:creationId xmlns:a16="http://schemas.microsoft.com/office/drawing/2014/main" id="{235A4B89-DD41-4DAC-B9E1-96E76E1E1D3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5;p2">
                <a:extLst>
                  <a:ext uri="{FF2B5EF4-FFF2-40B4-BE49-F238E27FC236}">
                    <a16:creationId xmlns:a16="http://schemas.microsoft.com/office/drawing/2014/main" id="{F6684960-A615-4C64-B775-112897FE53A5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16;p2">
                <a:extLst>
                  <a:ext uri="{FF2B5EF4-FFF2-40B4-BE49-F238E27FC236}">
                    <a16:creationId xmlns:a16="http://schemas.microsoft.com/office/drawing/2014/main" id="{E4E85D12-8BB1-4383-A095-E4A5436A76F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17;p2">
                <a:extLst>
                  <a:ext uri="{FF2B5EF4-FFF2-40B4-BE49-F238E27FC236}">
                    <a16:creationId xmlns:a16="http://schemas.microsoft.com/office/drawing/2014/main" id="{5C8466CF-02F5-48FB-BE19-803C9ECE721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18;p2">
              <a:extLst>
                <a:ext uri="{FF2B5EF4-FFF2-40B4-BE49-F238E27FC236}">
                  <a16:creationId xmlns:a16="http://schemas.microsoft.com/office/drawing/2014/main" id="{D1F09826-33C2-42C9-84FA-A6B43F2F7173}"/>
                </a:ext>
              </a:extLst>
            </p:cNvPr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>
                <a:extLst>
                  <a:ext uri="{FF2B5EF4-FFF2-40B4-BE49-F238E27FC236}">
                    <a16:creationId xmlns:a16="http://schemas.microsoft.com/office/drawing/2014/main" id="{5646E8D5-3D78-4D31-8F28-693A8CEE91AC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0;p2">
                <a:extLst>
                  <a:ext uri="{FF2B5EF4-FFF2-40B4-BE49-F238E27FC236}">
                    <a16:creationId xmlns:a16="http://schemas.microsoft.com/office/drawing/2014/main" id="{E6AE2E9B-8979-41BD-8F09-5AE0146993C6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21;p2">
                <a:extLst>
                  <a:ext uri="{FF2B5EF4-FFF2-40B4-BE49-F238E27FC236}">
                    <a16:creationId xmlns:a16="http://schemas.microsoft.com/office/drawing/2014/main" id="{5A9D862C-3D24-468D-94AF-267A5C2FA67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22;p2">
                <a:extLst>
                  <a:ext uri="{FF2B5EF4-FFF2-40B4-BE49-F238E27FC236}">
                    <a16:creationId xmlns:a16="http://schemas.microsoft.com/office/drawing/2014/main" id="{9FA32661-C6C4-4844-84D1-73191958CD1A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23;p2">
                <a:extLst>
                  <a:ext uri="{FF2B5EF4-FFF2-40B4-BE49-F238E27FC236}">
                    <a16:creationId xmlns:a16="http://schemas.microsoft.com/office/drawing/2014/main" id="{7F8F1CFC-4704-40E3-9EFA-1B61FC28C80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24;p2">
                <a:extLst>
                  <a:ext uri="{FF2B5EF4-FFF2-40B4-BE49-F238E27FC236}">
                    <a16:creationId xmlns:a16="http://schemas.microsoft.com/office/drawing/2014/main" id="{CA4D7C73-2606-45FF-A36D-C2B49AC998F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25;p2">
              <a:extLst>
                <a:ext uri="{FF2B5EF4-FFF2-40B4-BE49-F238E27FC236}">
                  <a16:creationId xmlns:a16="http://schemas.microsoft.com/office/drawing/2014/main" id="{5E7CD549-BEDA-4C14-B85B-D40B8781ED5D}"/>
                </a:ext>
              </a:extLst>
            </p:cNvPr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26;p2">
              <a:extLst>
                <a:ext uri="{FF2B5EF4-FFF2-40B4-BE49-F238E27FC236}">
                  <a16:creationId xmlns:a16="http://schemas.microsoft.com/office/drawing/2014/main" id="{B86AB0A1-DE04-4EC6-8766-53F4208156E2}"/>
                </a:ext>
              </a:extLst>
            </p:cNvPr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27;p2">
              <a:extLst>
                <a:ext uri="{FF2B5EF4-FFF2-40B4-BE49-F238E27FC236}">
                  <a16:creationId xmlns:a16="http://schemas.microsoft.com/office/drawing/2014/main" id="{920CDC16-89C4-44CF-8513-A34F18FA9AE4}"/>
                </a:ext>
              </a:extLst>
            </p:cNvPr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28;p2">
              <a:extLst>
                <a:ext uri="{FF2B5EF4-FFF2-40B4-BE49-F238E27FC236}">
                  <a16:creationId xmlns:a16="http://schemas.microsoft.com/office/drawing/2014/main" id="{EB025166-B305-4047-9CC9-0B8144088699}"/>
                </a:ext>
              </a:extLst>
            </p:cNvPr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30;p2">
            <a:extLst>
              <a:ext uri="{FF2B5EF4-FFF2-40B4-BE49-F238E27FC236}">
                <a16:creationId xmlns:a16="http://schemas.microsoft.com/office/drawing/2014/main" id="{0275AB3E-DF19-40E0-957A-AB08087F608B}"/>
              </a:ext>
            </a:extLst>
          </p:cNvPr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>
              <a:extLst>
                <a:ext uri="{FF2B5EF4-FFF2-40B4-BE49-F238E27FC236}">
                  <a16:creationId xmlns:a16="http://schemas.microsoft.com/office/drawing/2014/main" id="{FB5D3CB9-C754-40E0-BF88-252BB4C7A9E2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2;p2">
              <a:extLst>
                <a:ext uri="{FF2B5EF4-FFF2-40B4-BE49-F238E27FC236}">
                  <a16:creationId xmlns:a16="http://schemas.microsoft.com/office/drawing/2014/main" id="{076BEC22-FA61-457F-A48F-2951AF001B07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33;p2">
            <a:extLst>
              <a:ext uri="{FF2B5EF4-FFF2-40B4-BE49-F238E27FC236}">
                <a16:creationId xmlns:a16="http://schemas.microsoft.com/office/drawing/2014/main" id="{62554236-8C42-4316-9649-AB35F7AD6B89}"/>
              </a:ext>
            </a:extLst>
          </p:cNvPr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34;p2">
            <a:extLst>
              <a:ext uri="{FF2B5EF4-FFF2-40B4-BE49-F238E27FC236}">
                <a16:creationId xmlns:a16="http://schemas.microsoft.com/office/drawing/2014/main" id="{19B65618-7F32-48BE-95CF-EE28384EB018}"/>
              </a:ext>
            </a:extLst>
          </p:cNvPr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35;p2">
            <a:extLst>
              <a:ext uri="{FF2B5EF4-FFF2-40B4-BE49-F238E27FC236}">
                <a16:creationId xmlns:a16="http://schemas.microsoft.com/office/drawing/2014/main" id="{FA5B115F-608E-4230-94A2-47E9518A00F0}"/>
              </a:ext>
            </a:extLst>
          </p:cNvPr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36;p2">
            <a:extLst>
              <a:ext uri="{FF2B5EF4-FFF2-40B4-BE49-F238E27FC236}">
                <a16:creationId xmlns:a16="http://schemas.microsoft.com/office/drawing/2014/main" id="{3E2D7FF8-ED9A-4632-9765-3D31E9F91A90}"/>
              </a:ext>
            </a:extLst>
          </p:cNvPr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37;p2">
            <a:extLst>
              <a:ext uri="{FF2B5EF4-FFF2-40B4-BE49-F238E27FC236}">
                <a16:creationId xmlns:a16="http://schemas.microsoft.com/office/drawing/2014/main" id="{6C91EE74-4C7C-4E51-BF79-F700BB2F3C94}"/>
              </a:ext>
            </a:extLst>
          </p:cNvPr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38;p2">
            <a:extLst>
              <a:ext uri="{FF2B5EF4-FFF2-40B4-BE49-F238E27FC236}">
                <a16:creationId xmlns:a16="http://schemas.microsoft.com/office/drawing/2014/main" id="{B34DF8A6-91F2-496C-856C-4C48DF7C440F}"/>
              </a:ext>
            </a:extLst>
          </p:cNvPr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39;p2">
            <a:extLst>
              <a:ext uri="{FF2B5EF4-FFF2-40B4-BE49-F238E27FC236}">
                <a16:creationId xmlns:a16="http://schemas.microsoft.com/office/drawing/2014/main" id="{2F1C1164-0896-412A-A3CC-A8CCA5139B99}"/>
              </a:ext>
            </a:extLst>
          </p:cNvPr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40;p2">
            <a:extLst>
              <a:ext uri="{FF2B5EF4-FFF2-40B4-BE49-F238E27FC236}">
                <a16:creationId xmlns:a16="http://schemas.microsoft.com/office/drawing/2014/main" id="{B6712469-B278-4AAD-8A6B-27FD5F5D0484}"/>
              </a:ext>
            </a:extLst>
          </p:cNvPr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41;p2">
            <a:extLst>
              <a:ext uri="{FF2B5EF4-FFF2-40B4-BE49-F238E27FC236}">
                <a16:creationId xmlns:a16="http://schemas.microsoft.com/office/drawing/2014/main" id="{43902453-41EC-4A18-A52F-2F710835758A}"/>
              </a:ext>
            </a:extLst>
          </p:cNvPr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>
              <a:extLst>
                <a:ext uri="{FF2B5EF4-FFF2-40B4-BE49-F238E27FC236}">
                  <a16:creationId xmlns:a16="http://schemas.microsoft.com/office/drawing/2014/main" id="{8E4BF7D3-9D0A-4748-9378-84868D68FA9D}"/>
                </a:ext>
              </a:extLst>
            </p:cNvPr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>
                <a:extLst>
                  <a:ext uri="{FF2B5EF4-FFF2-40B4-BE49-F238E27FC236}">
                    <a16:creationId xmlns:a16="http://schemas.microsoft.com/office/drawing/2014/main" id="{09DECFF7-D6B2-4E53-9480-1554CCAACC02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4;p2">
                <a:extLst>
                  <a:ext uri="{FF2B5EF4-FFF2-40B4-BE49-F238E27FC236}">
                    <a16:creationId xmlns:a16="http://schemas.microsoft.com/office/drawing/2014/main" id="{7219CBE1-5C3E-4597-A5FF-41C3F2DB729C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5;p2">
                <a:extLst>
                  <a:ext uri="{FF2B5EF4-FFF2-40B4-BE49-F238E27FC236}">
                    <a16:creationId xmlns:a16="http://schemas.microsoft.com/office/drawing/2014/main" id="{08576848-8D42-4B87-9FB6-71236B9681FD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46;p2">
                <a:extLst>
                  <a:ext uri="{FF2B5EF4-FFF2-40B4-BE49-F238E27FC236}">
                    <a16:creationId xmlns:a16="http://schemas.microsoft.com/office/drawing/2014/main" id="{7D2C3B52-80DB-481A-866E-F4183B129E92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47;p2">
              <a:extLst>
                <a:ext uri="{FF2B5EF4-FFF2-40B4-BE49-F238E27FC236}">
                  <a16:creationId xmlns:a16="http://schemas.microsoft.com/office/drawing/2014/main" id="{E4405926-C7DE-4DC8-BDFC-4EF265DEFF17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>
                <a:extLst>
                  <a:ext uri="{FF2B5EF4-FFF2-40B4-BE49-F238E27FC236}">
                    <a16:creationId xmlns:a16="http://schemas.microsoft.com/office/drawing/2014/main" id="{B6D3457B-253A-4A8D-A481-9CA317B7E0A2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9;p2">
                <a:extLst>
                  <a:ext uri="{FF2B5EF4-FFF2-40B4-BE49-F238E27FC236}">
                    <a16:creationId xmlns:a16="http://schemas.microsoft.com/office/drawing/2014/main" id="{D8529576-621B-42C3-B982-D6FF9089A8A4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50;p2">
                <a:extLst>
                  <a:ext uri="{FF2B5EF4-FFF2-40B4-BE49-F238E27FC236}">
                    <a16:creationId xmlns:a16="http://schemas.microsoft.com/office/drawing/2014/main" id="{6E6DFA47-FA59-40EA-AB95-9C10A201851F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51;p2">
                <a:extLst>
                  <a:ext uri="{FF2B5EF4-FFF2-40B4-BE49-F238E27FC236}">
                    <a16:creationId xmlns:a16="http://schemas.microsoft.com/office/drawing/2014/main" id="{30B14AA9-84F1-45B3-8E17-7D8C8B36DBBA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52;p2">
                <a:extLst>
                  <a:ext uri="{FF2B5EF4-FFF2-40B4-BE49-F238E27FC236}">
                    <a16:creationId xmlns:a16="http://schemas.microsoft.com/office/drawing/2014/main" id="{0FBB883E-380B-4CE0-8BA9-EDF03C147AF1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53;p2">
                <a:extLst>
                  <a:ext uri="{FF2B5EF4-FFF2-40B4-BE49-F238E27FC236}">
                    <a16:creationId xmlns:a16="http://schemas.microsoft.com/office/drawing/2014/main" id="{56577C5F-67A5-4FA3-AC06-7FF4DE411D3C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54;p2">
                <a:extLst>
                  <a:ext uri="{FF2B5EF4-FFF2-40B4-BE49-F238E27FC236}">
                    <a16:creationId xmlns:a16="http://schemas.microsoft.com/office/drawing/2014/main" id="{4981A597-7240-48CF-B0B9-8E92C9CD1446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55;p2">
                <a:extLst>
                  <a:ext uri="{FF2B5EF4-FFF2-40B4-BE49-F238E27FC236}">
                    <a16:creationId xmlns:a16="http://schemas.microsoft.com/office/drawing/2014/main" id="{477FC905-AC37-4A2B-B4DC-A384DA244B10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56;p2">
                <a:extLst>
                  <a:ext uri="{FF2B5EF4-FFF2-40B4-BE49-F238E27FC236}">
                    <a16:creationId xmlns:a16="http://schemas.microsoft.com/office/drawing/2014/main" id="{7E3AB445-1FFA-4FC9-81B7-F6AC8F7FB9A1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57;p2">
                <a:extLst>
                  <a:ext uri="{FF2B5EF4-FFF2-40B4-BE49-F238E27FC236}">
                    <a16:creationId xmlns:a16="http://schemas.microsoft.com/office/drawing/2014/main" id="{2DEBA2D3-0E6E-4A69-A145-D4F71949D80D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58;p2">
                <a:extLst>
                  <a:ext uri="{FF2B5EF4-FFF2-40B4-BE49-F238E27FC236}">
                    <a16:creationId xmlns:a16="http://schemas.microsoft.com/office/drawing/2014/main" id="{31801B04-48D8-4ED6-A0D6-FF5F78908976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59;p2">
                <a:extLst>
                  <a:ext uri="{FF2B5EF4-FFF2-40B4-BE49-F238E27FC236}">
                    <a16:creationId xmlns:a16="http://schemas.microsoft.com/office/drawing/2014/main" id="{2BCA2233-942A-4BA1-9D1A-2F05D6F9AC33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60;p2">
                <a:extLst>
                  <a:ext uri="{FF2B5EF4-FFF2-40B4-BE49-F238E27FC236}">
                    <a16:creationId xmlns:a16="http://schemas.microsoft.com/office/drawing/2014/main" id="{D885226D-E9E6-4DAC-BC81-947BB00BF89D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1" name="Google Shape;161;p2">
            <a:extLst>
              <a:ext uri="{FF2B5EF4-FFF2-40B4-BE49-F238E27FC236}">
                <a16:creationId xmlns:a16="http://schemas.microsoft.com/office/drawing/2014/main" id="{D8CBDE6A-C02B-4C61-B3F7-C3D767A1881B}"/>
              </a:ext>
            </a:extLst>
          </p:cNvPr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>
              <a:extLst>
                <a:ext uri="{FF2B5EF4-FFF2-40B4-BE49-F238E27FC236}">
                  <a16:creationId xmlns:a16="http://schemas.microsoft.com/office/drawing/2014/main" id="{49399C12-5C18-49A1-B153-84CB3610B143}"/>
                </a:ext>
              </a:extLst>
            </p:cNvPr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63;p2">
              <a:extLst>
                <a:ext uri="{FF2B5EF4-FFF2-40B4-BE49-F238E27FC236}">
                  <a16:creationId xmlns:a16="http://schemas.microsoft.com/office/drawing/2014/main" id="{8BEE16A7-19C6-4EE3-B0EB-AA930B3AEE75}"/>
                </a:ext>
              </a:extLst>
            </p:cNvPr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64;p2">
              <a:extLst>
                <a:ext uri="{FF2B5EF4-FFF2-40B4-BE49-F238E27FC236}">
                  <a16:creationId xmlns:a16="http://schemas.microsoft.com/office/drawing/2014/main" id="{AABF3FE7-03A1-4F05-9388-87771B6569D1}"/>
                </a:ext>
              </a:extLst>
            </p:cNvPr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65;p2">
              <a:extLst>
                <a:ext uri="{FF2B5EF4-FFF2-40B4-BE49-F238E27FC236}">
                  <a16:creationId xmlns:a16="http://schemas.microsoft.com/office/drawing/2014/main" id="{E66CAD6E-54B2-42FF-8F80-D64E5B308C01}"/>
                </a:ext>
              </a:extLst>
            </p:cNvPr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66;p2">
              <a:extLst>
                <a:ext uri="{FF2B5EF4-FFF2-40B4-BE49-F238E27FC236}">
                  <a16:creationId xmlns:a16="http://schemas.microsoft.com/office/drawing/2014/main" id="{7679C66C-9C10-4591-B7DF-FBF76DD69A02}"/>
                </a:ext>
              </a:extLst>
            </p:cNvPr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67;p2">
              <a:extLst>
                <a:ext uri="{FF2B5EF4-FFF2-40B4-BE49-F238E27FC236}">
                  <a16:creationId xmlns:a16="http://schemas.microsoft.com/office/drawing/2014/main" id="{7433654B-E3C9-449A-BCB4-EB71B83A08A2}"/>
                </a:ext>
              </a:extLst>
            </p:cNvPr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68;p2">
              <a:extLst>
                <a:ext uri="{FF2B5EF4-FFF2-40B4-BE49-F238E27FC236}">
                  <a16:creationId xmlns:a16="http://schemas.microsoft.com/office/drawing/2014/main" id="{B1C33F65-FF7F-4C44-B127-145287374BD4}"/>
                </a:ext>
              </a:extLst>
            </p:cNvPr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69;p2">
              <a:extLst>
                <a:ext uri="{FF2B5EF4-FFF2-40B4-BE49-F238E27FC236}">
                  <a16:creationId xmlns:a16="http://schemas.microsoft.com/office/drawing/2014/main" id="{8F76E015-FD79-4C39-B51E-3AE07E1666B2}"/>
                </a:ext>
              </a:extLst>
            </p:cNvPr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70;p2">
              <a:extLst>
                <a:ext uri="{FF2B5EF4-FFF2-40B4-BE49-F238E27FC236}">
                  <a16:creationId xmlns:a16="http://schemas.microsoft.com/office/drawing/2014/main" id="{565B621B-F57E-4D8B-998C-CDE95F3811D2}"/>
                </a:ext>
              </a:extLst>
            </p:cNvPr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71;p2">
              <a:extLst>
                <a:ext uri="{FF2B5EF4-FFF2-40B4-BE49-F238E27FC236}">
                  <a16:creationId xmlns:a16="http://schemas.microsoft.com/office/drawing/2014/main" id="{74733E74-59A1-4241-BECD-D1BFA9899057}"/>
                </a:ext>
              </a:extLst>
            </p:cNvPr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72;p2">
              <a:extLst>
                <a:ext uri="{FF2B5EF4-FFF2-40B4-BE49-F238E27FC236}">
                  <a16:creationId xmlns:a16="http://schemas.microsoft.com/office/drawing/2014/main" id="{C59AEAE0-D814-4605-B211-A8D22DFBA2A6}"/>
                </a:ext>
              </a:extLst>
            </p:cNvPr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73;p2">
              <a:extLst>
                <a:ext uri="{FF2B5EF4-FFF2-40B4-BE49-F238E27FC236}">
                  <a16:creationId xmlns:a16="http://schemas.microsoft.com/office/drawing/2014/main" id="{ACAB3774-1FD4-4CE1-8EF2-13175D122C7B}"/>
                </a:ext>
              </a:extLst>
            </p:cNvPr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74;p2">
              <a:extLst>
                <a:ext uri="{FF2B5EF4-FFF2-40B4-BE49-F238E27FC236}">
                  <a16:creationId xmlns:a16="http://schemas.microsoft.com/office/drawing/2014/main" id="{135F0217-7D1B-4643-B0C3-A3869E7E86C6}"/>
                </a:ext>
              </a:extLst>
            </p:cNvPr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75;p2">
              <a:extLst>
                <a:ext uri="{FF2B5EF4-FFF2-40B4-BE49-F238E27FC236}">
                  <a16:creationId xmlns:a16="http://schemas.microsoft.com/office/drawing/2014/main" id="{00FB649A-E6CA-4846-B837-7233019F54C0}"/>
                </a:ext>
              </a:extLst>
            </p:cNvPr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76;p2">
              <a:extLst>
                <a:ext uri="{FF2B5EF4-FFF2-40B4-BE49-F238E27FC236}">
                  <a16:creationId xmlns:a16="http://schemas.microsoft.com/office/drawing/2014/main" id="{1F633CE0-7B99-4D8D-93B9-813345186401}"/>
                </a:ext>
              </a:extLst>
            </p:cNvPr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77;p2">
              <a:extLst>
                <a:ext uri="{FF2B5EF4-FFF2-40B4-BE49-F238E27FC236}">
                  <a16:creationId xmlns:a16="http://schemas.microsoft.com/office/drawing/2014/main" id="{56E0491C-513C-4B1F-8346-9C44CD9854A1}"/>
                </a:ext>
              </a:extLst>
            </p:cNvPr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78;p2">
              <a:extLst>
                <a:ext uri="{FF2B5EF4-FFF2-40B4-BE49-F238E27FC236}">
                  <a16:creationId xmlns:a16="http://schemas.microsoft.com/office/drawing/2014/main" id="{77257B49-A9DC-49C3-99F2-F228BE74609D}"/>
                </a:ext>
              </a:extLst>
            </p:cNvPr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79;p2">
              <a:extLst>
                <a:ext uri="{FF2B5EF4-FFF2-40B4-BE49-F238E27FC236}">
                  <a16:creationId xmlns:a16="http://schemas.microsoft.com/office/drawing/2014/main" id="{AE913371-261D-418C-9DB9-5748848B4645}"/>
                </a:ext>
              </a:extLst>
            </p:cNvPr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80;p2">
              <a:extLst>
                <a:ext uri="{FF2B5EF4-FFF2-40B4-BE49-F238E27FC236}">
                  <a16:creationId xmlns:a16="http://schemas.microsoft.com/office/drawing/2014/main" id="{32FCE852-64D4-450E-A2B1-1CCC3C6EAAD8}"/>
                </a:ext>
              </a:extLst>
            </p:cNvPr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81;p2">
              <a:extLst>
                <a:ext uri="{FF2B5EF4-FFF2-40B4-BE49-F238E27FC236}">
                  <a16:creationId xmlns:a16="http://schemas.microsoft.com/office/drawing/2014/main" id="{5572532C-5618-44BA-A4B5-B973E3AF74ED}"/>
                </a:ext>
              </a:extLst>
            </p:cNvPr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82;p2">
              <a:extLst>
                <a:ext uri="{FF2B5EF4-FFF2-40B4-BE49-F238E27FC236}">
                  <a16:creationId xmlns:a16="http://schemas.microsoft.com/office/drawing/2014/main" id="{E6F86EB5-CE3C-49E6-AFFF-8BF5DC29CBFA}"/>
                </a:ext>
              </a:extLst>
            </p:cNvPr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83;p2">
              <a:extLst>
                <a:ext uri="{FF2B5EF4-FFF2-40B4-BE49-F238E27FC236}">
                  <a16:creationId xmlns:a16="http://schemas.microsoft.com/office/drawing/2014/main" id="{BD90F2D1-C8A8-4903-A9D0-66C8C04655BB}"/>
                </a:ext>
              </a:extLst>
            </p:cNvPr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84;p2">
              <a:extLst>
                <a:ext uri="{FF2B5EF4-FFF2-40B4-BE49-F238E27FC236}">
                  <a16:creationId xmlns:a16="http://schemas.microsoft.com/office/drawing/2014/main" id="{F419D51F-EBDA-430C-817B-987DA7D4A23E}"/>
                </a:ext>
              </a:extLst>
            </p:cNvPr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85;p2">
              <a:extLst>
                <a:ext uri="{FF2B5EF4-FFF2-40B4-BE49-F238E27FC236}">
                  <a16:creationId xmlns:a16="http://schemas.microsoft.com/office/drawing/2014/main" id="{61B025EF-3A56-4443-BF18-81A13983F062}"/>
                </a:ext>
              </a:extLst>
            </p:cNvPr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86;p2">
              <a:extLst>
                <a:ext uri="{FF2B5EF4-FFF2-40B4-BE49-F238E27FC236}">
                  <a16:creationId xmlns:a16="http://schemas.microsoft.com/office/drawing/2014/main" id="{C6F27F97-0BF9-421A-8658-65885157511B}"/>
                </a:ext>
              </a:extLst>
            </p:cNvPr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87;p2">
              <a:extLst>
                <a:ext uri="{FF2B5EF4-FFF2-40B4-BE49-F238E27FC236}">
                  <a16:creationId xmlns:a16="http://schemas.microsoft.com/office/drawing/2014/main" id="{70791BC6-D50F-49FB-B50E-FEC9ABD399ED}"/>
                </a:ext>
              </a:extLst>
            </p:cNvPr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88;p2">
              <a:extLst>
                <a:ext uri="{FF2B5EF4-FFF2-40B4-BE49-F238E27FC236}">
                  <a16:creationId xmlns:a16="http://schemas.microsoft.com/office/drawing/2014/main" id="{5841A52F-C4B7-4FE8-BA9C-A7B77CBA7FA1}"/>
                </a:ext>
              </a:extLst>
            </p:cNvPr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89;p2">
              <a:extLst>
                <a:ext uri="{FF2B5EF4-FFF2-40B4-BE49-F238E27FC236}">
                  <a16:creationId xmlns:a16="http://schemas.microsoft.com/office/drawing/2014/main" id="{BF94AE4C-2667-4EDA-96A6-9C65DB34E0C5}"/>
                </a:ext>
              </a:extLst>
            </p:cNvPr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90;p2">
              <a:extLst>
                <a:ext uri="{FF2B5EF4-FFF2-40B4-BE49-F238E27FC236}">
                  <a16:creationId xmlns:a16="http://schemas.microsoft.com/office/drawing/2014/main" id="{A7360C82-3571-498B-A58D-E2BC74EF0C02}"/>
                </a:ext>
              </a:extLst>
            </p:cNvPr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91;p2">
              <a:extLst>
                <a:ext uri="{FF2B5EF4-FFF2-40B4-BE49-F238E27FC236}">
                  <a16:creationId xmlns:a16="http://schemas.microsoft.com/office/drawing/2014/main" id="{BD26CC3B-7121-4B9D-BCE9-A31DFA1F346A}"/>
                </a:ext>
              </a:extLst>
            </p:cNvPr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92;p2">
              <a:extLst>
                <a:ext uri="{FF2B5EF4-FFF2-40B4-BE49-F238E27FC236}">
                  <a16:creationId xmlns:a16="http://schemas.microsoft.com/office/drawing/2014/main" id="{56BCC8CC-B6FC-4193-BD10-F1E2E02EB2C9}"/>
                </a:ext>
              </a:extLst>
            </p:cNvPr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93;p2">
              <a:extLst>
                <a:ext uri="{FF2B5EF4-FFF2-40B4-BE49-F238E27FC236}">
                  <a16:creationId xmlns:a16="http://schemas.microsoft.com/office/drawing/2014/main" id="{84D957F6-C491-44B8-B368-492460F0FED3}"/>
                </a:ext>
              </a:extLst>
            </p:cNvPr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94;p2">
              <a:extLst>
                <a:ext uri="{FF2B5EF4-FFF2-40B4-BE49-F238E27FC236}">
                  <a16:creationId xmlns:a16="http://schemas.microsoft.com/office/drawing/2014/main" id="{92194141-DD14-4490-BB90-336A5F29993C}"/>
                </a:ext>
              </a:extLst>
            </p:cNvPr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95;p2">
              <a:extLst>
                <a:ext uri="{FF2B5EF4-FFF2-40B4-BE49-F238E27FC236}">
                  <a16:creationId xmlns:a16="http://schemas.microsoft.com/office/drawing/2014/main" id="{40F49033-5C4E-483B-B7B5-3C704C3C334B}"/>
                </a:ext>
              </a:extLst>
            </p:cNvPr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96;p2">
              <a:extLst>
                <a:ext uri="{FF2B5EF4-FFF2-40B4-BE49-F238E27FC236}">
                  <a16:creationId xmlns:a16="http://schemas.microsoft.com/office/drawing/2014/main" id="{6C136432-26E4-46E4-90CB-D4F3D92752AA}"/>
                </a:ext>
              </a:extLst>
            </p:cNvPr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97;p2">
              <a:extLst>
                <a:ext uri="{FF2B5EF4-FFF2-40B4-BE49-F238E27FC236}">
                  <a16:creationId xmlns:a16="http://schemas.microsoft.com/office/drawing/2014/main" id="{556B7145-DF8D-4A18-9E7F-30B141EFE06B}"/>
                </a:ext>
              </a:extLst>
            </p:cNvPr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98;p2">
              <a:extLst>
                <a:ext uri="{FF2B5EF4-FFF2-40B4-BE49-F238E27FC236}">
                  <a16:creationId xmlns:a16="http://schemas.microsoft.com/office/drawing/2014/main" id="{48070B51-F7C9-4C89-8661-9E850DC165EB}"/>
                </a:ext>
              </a:extLst>
            </p:cNvPr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99;p2">
              <a:extLst>
                <a:ext uri="{FF2B5EF4-FFF2-40B4-BE49-F238E27FC236}">
                  <a16:creationId xmlns:a16="http://schemas.microsoft.com/office/drawing/2014/main" id="{92AE1CC0-DA5A-485F-9819-232C6868EB55}"/>
                </a:ext>
              </a:extLst>
            </p:cNvPr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00;p2">
              <a:extLst>
                <a:ext uri="{FF2B5EF4-FFF2-40B4-BE49-F238E27FC236}">
                  <a16:creationId xmlns:a16="http://schemas.microsoft.com/office/drawing/2014/main" id="{CB363932-5153-43FB-8597-D8EE492E3047}"/>
                </a:ext>
              </a:extLst>
            </p:cNvPr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01;p2">
              <a:extLst>
                <a:ext uri="{FF2B5EF4-FFF2-40B4-BE49-F238E27FC236}">
                  <a16:creationId xmlns:a16="http://schemas.microsoft.com/office/drawing/2014/main" id="{AB225350-077E-42F0-8E24-15289B1A8558}"/>
                </a:ext>
              </a:extLst>
            </p:cNvPr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02;p2">
              <a:extLst>
                <a:ext uri="{FF2B5EF4-FFF2-40B4-BE49-F238E27FC236}">
                  <a16:creationId xmlns:a16="http://schemas.microsoft.com/office/drawing/2014/main" id="{E19B6C3C-645B-4467-9FEA-CC0FF1363E31}"/>
                </a:ext>
              </a:extLst>
            </p:cNvPr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03;p2">
              <a:extLst>
                <a:ext uri="{FF2B5EF4-FFF2-40B4-BE49-F238E27FC236}">
                  <a16:creationId xmlns:a16="http://schemas.microsoft.com/office/drawing/2014/main" id="{C9AF4F57-A733-4E1B-BDF7-C5599D9787A7}"/>
                </a:ext>
              </a:extLst>
            </p:cNvPr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04;p2">
              <a:extLst>
                <a:ext uri="{FF2B5EF4-FFF2-40B4-BE49-F238E27FC236}">
                  <a16:creationId xmlns:a16="http://schemas.microsoft.com/office/drawing/2014/main" id="{7D5B1E93-678D-4EEF-9A61-A60A9C462708}"/>
                </a:ext>
              </a:extLst>
            </p:cNvPr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05;p2">
              <a:extLst>
                <a:ext uri="{FF2B5EF4-FFF2-40B4-BE49-F238E27FC236}">
                  <a16:creationId xmlns:a16="http://schemas.microsoft.com/office/drawing/2014/main" id="{F5F7C0A5-F0DD-4651-9286-25007639196D}"/>
                </a:ext>
              </a:extLst>
            </p:cNvPr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06;p2">
              <a:extLst>
                <a:ext uri="{FF2B5EF4-FFF2-40B4-BE49-F238E27FC236}">
                  <a16:creationId xmlns:a16="http://schemas.microsoft.com/office/drawing/2014/main" id="{9E1E52AA-B7B9-40CA-A8BB-937A0F4B881A}"/>
                </a:ext>
              </a:extLst>
            </p:cNvPr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07;p2">
              <a:extLst>
                <a:ext uri="{FF2B5EF4-FFF2-40B4-BE49-F238E27FC236}">
                  <a16:creationId xmlns:a16="http://schemas.microsoft.com/office/drawing/2014/main" id="{2593B1DE-1C3E-4126-BC90-705A8F16F77E}"/>
                </a:ext>
              </a:extLst>
            </p:cNvPr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08;p2">
              <a:extLst>
                <a:ext uri="{FF2B5EF4-FFF2-40B4-BE49-F238E27FC236}">
                  <a16:creationId xmlns:a16="http://schemas.microsoft.com/office/drawing/2014/main" id="{D1131975-981E-4378-B3DD-03BDABE31F05}"/>
                </a:ext>
              </a:extLst>
            </p:cNvPr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09;p2">
              <a:extLst>
                <a:ext uri="{FF2B5EF4-FFF2-40B4-BE49-F238E27FC236}">
                  <a16:creationId xmlns:a16="http://schemas.microsoft.com/office/drawing/2014/main" id="{F661767B-A8AF-4119-AB5E-18BAC1530530}"/>
                </a:ext>
              </a:extLst>
            </p:cNvPr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10;p2">
              <a:extLst>
                <a:ext uri="{FF2B5EF4-FFF2-40B4-BE49-F238E27FC236}">
                  <a16:creationId xmlns:a16="http://schemas.microsoft.com/office/drawing/2014/main" id="{10754230-5A43-4013-8A3B-DA906FDACE1B}"/>
                </a:ext>
              </a:extLst>
            </p:cNvPr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11;p2">
              <a:extLst>
                <a:ext uri="{FF2B5EF4-FFF2-40B4-BE49-F238E27FC236}">
                  <a16:creationId xmlns:a16="http://schemas.microsoft.com/office/drawing/2014/main" id="{3540634F-50A6-4BCD-B2B0-397651A38EB9}"/>
                </a:ext>
              </a:extLst>
            </p:cNvPr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12;p2">
              <a:extLst>
                <a:ext uri="{FF2B5EF4-FFF2-40B4-BE49-F238E27FC236}">
                  <a16:creationId xmlns:a16="http://schemas.microsoft.com/office/drawing/2014/main" id="{F411A06F-8B1E-4EB7-A741-614F2DEB2298}"/>
                </a:ext>
              </a:extLst>
            </p:cNvPr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13;p2">
              <a:extLst>
                <a:ext uri="{FF2B5EF4-FFF2-40B4-BE49-F238E27FC236}">
                  <a16:creationId xmlns:a16="http://schemas.microsoft.com/office/drawing/2014/main" id="{0C878973-FC6F-4A27-839A-A25877B41ECC}"/>
                </a:ext>
              </a:extLst>
            </p:cNvPr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14;p2">
              <a:extLst>
                <a:ext uri="{FF2B5EF4-FFF2-40B4-BE49-F238E27FC236}">
                  <a16:creationId xmlns:a16="http://schemas.microsoft.com/office/drawing/2014/main" id="{A7F6AE00-3931-4161-A9C6-FB6AB355E2B8}"/>
                </a:ext>
              </a:extLst>
            </p:cNvPr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15;p2">
              <a:extLst>
                <a:ext uri="{FF2B5EF4-FFF2-40B4-BE49-F238E27FC236}">
                  <a16:creationId xmlns:a16="http://schemas.microsoft.com/office/drawing/2014/main" id="{BA217103-B3DF-4BDA-9AB1-BCF167C7AEBE}"/>
                </a:ext>
              </a:extLst>
            </p:cNvPr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16;p2">
              <a:extLst>
                <a:ext uri="{FF2B5EF4-FFF2-40B4-BE49-F238E27FC236}">
                  <a16:creationId xmlns:a16="http://schemas.microsoft.com/office/drawing/2014/main" id="{AD857795-C6BD-466D-B60F-1BE6FBCDA204}"/>
                </a:ext>
              </a:extLst>
            </p:cNvPr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17;p2">
              <a:extLst>
                <a:ext uri="{FF2B5EF4-FFF2-40B4-BE49-F238E27FC236}">
                  <a16:creationId xmlns:a16="http://schemas.microsoft.com/office/drawing/2014/main" id="{C5A42BF0-F969-408E-9A5B-09721AA87EAD}"/>
                </a:ext>
              </a:extLst>
            </p:cNvPr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18;p2">
              <a:extLst>
                <a:ext uri="{FF2B5EF4-FFF2-40B4-BE49-F238E27FC236}">
                  <a16:creationId xmlns:a16="http://schemas.microsoft.com/office/drawing/2014/main" id="{6A585A0E-8F60-43E5-B81A-48CA3FA85AF7}"/>
                </a:ext>
              </a:extLst>
            </p:cNvPr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19;p2">
              <a:extLst>
                <a:ext uri="{FF2B5EF4-FFF2-40B4-BE49-F238E27FC236}">
                  <a16:creationId xmlns:a16="http://schemas.microsoft.com/office/drawing/2014/main" id="{F55F8456-C69E-4DAC-BB6B-2BFCE01D0357}"/>
                </a:ext>
              </a:extLst>
            </p:cNvPr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20;p2">
              <a:extLst>
                <a:ext uri="{FF2B5EF4-FFF2-40B4-BE49-F238E27FC236}">
                  <a16:creationId xmlns:a16="http://schemas.microsoft.com/office/drawing/2014/main" id="{0BFC08CC-9491-4797-BDE3-D15B17D84083}"/>
                </a:ext>
              </a:extLst>
            </p:cNvPr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21;p2">
              <a:extLst>
                <a:ext uri="{FF2B5EF4-FFF2-40B4-BE49-F238E27FC236}">
                  <a16:creationId xmlns:a16="http://schemas.microsoft.com/office/drawing/2014/main" id="{32C0F479-59B6-47EE-AD23-6248C31040BC}"/>
                </a:ext>
              </a:extLst>
            </p:cNvPr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2;p2">
              <a:extLst>
                <a:ext uri="{FF2B5EF4-FFF2-40B4-BE49-F238E27FC236}">
                  <a16:creationId xmlns:a16="http://schemas.microsoft.com/office/drawing/2014/main" id="{C27EDE3A-81B4-4A21-85C3-6174545E3318}"/>
                </a:ext>
              </a:extLst>
            </p:cNvPr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3;p2">
              <a:extLst>
                <a:ext uri="{FF2B5EF4-FFF2-40B4-BE49-F238E27FC236}">
                  <a16:creationId xmlns:a16="http://schemas.microsoft.com/office/drawing/2014/main" id="{0A666F93-5701-43C3-887B-E650E144D76B}"/>
                </a:ext>
              </a:extLst>
            </p:cNvPr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24;p2">
              <a:extLst>
                <a:ext uri="{FF2B5EF4-FFF2-40B4-BE49-F238E27FC236}">
                  <a16:creationId xmlns:a16="http://schemas.microsoft.com/office/drawing/2014/main" id="{2F1BEAD4-381D-47E0-BC29-8B7FBC3C3C1B}"/>
                </a:ext>
              </a:extLst>
            </p:cNvPr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25;p2">
              <a:extLst>
                <a:ext uri="{FF2B5EF4-FFF2-40B4-BE49-F238E27FC236}">
                  <a16:creationId xmlns:a16="http://schemas.microsoft.com/office/drawing/2014/main" id="{8AF1F33A-B1BE-4525-9F0A-D1D515AF3915}"/>
                </a:ext>
              </a:extLst>
            </p:cNvPr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26;p2">
              <a:extLst>
                <a:ext uri="{FF2B5EF4-FFF2-40B4-BE49-F238E27FC236}">
                  <a16:creationId xmlns:a16="http://schemas.microsoft.com/office/drawing/2014/main" id="{1E526774-33A9-4646-9C86-F33CE80ED7A6}"/>
                </a:ext>
              </a:extLst>
            </p:cNvPr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27;p2">
              <a:extLst>
                <a:ext uri="{FF2B5EF4-FFF2-40B4-BE49-F238E27FC236}">
                  <a16:creationId xmlns:a16="http://schemas.microsoft.com/office/drawing/2014/main" id="{0EE767DD-B605-4D94-BC6F-AAC85E232E46}"/>
                </a:ext>
              </a:extLst>
            </p:cNvPr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28;p2">
              <a:extLst>
                <a:ext uri="{FF2B5EF4-FFF2-40B4-BE49-F238E27FC236}">
                  <a16:creationId xmlns:a16="http://schemas.microsoft.com/office/drawing/2014/main" id="{9DE4B1A1-F8D6-43BB-8183-954070C12BAA}"/>
                </a:ext>
              </a:extLst>
            </p:cNvPr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29;p2">
              <a:extLst>
                <a:ext uri="{FF2B5EF4-FFF2-40B4-BE49-F238E27FC236}">
                  <a16:creationId xmlns:a16="http://schemas.microsoft.com/office/drawing/2014/main" id="{ED39EE7A-BB7A-40FB-8A04-14B584A1114A}"/>
                </a:ext>
              </a:extLst>
            </p:cNvPr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30;p2">
              <a:extLst>
                <a:ext uri="{FF2B5EF4-FFF2-40B4-BE49-F238E27FC236}">
                  <a16:creationId xmlns:a16="http://schemas.microsoft.com/office/drawing/2014/main" id="{B2ABC753-A1AE-490D-9839-7912327BAC75}"/>
                </a:ext>
              </a:extLst>
            </p:cNvPr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31;p2">
              <a:extLst>
                <a:ext uri="{FF2B5EF4-FFF2-40B4-BE49-F238E27FC236}">
                  <a16:creationId xmlns:a16="http://schemas.microsoft.com/office/drawing/2014/main" id="{5E87850D-D6D5-4B0A-B4CC-423CA08232BA}"/>
                </a:ext>
              </a:extLst>
            </p:cNvPr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32;p2">
              <a:extLst>
                <a:ext uri="{FF2B5EF4-FFF2-40B4-BE49-F238E27FC236}">
                  <a16:creationId xmlns:a16="http://schemas.microsoft.com/office/drawing/2014/main" id="{86CC8110-5F8E-4B52-9C99-E31A5F667515}"/>
                </a:ext>
              </a:extLst>
            </p:cNvPr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33;p2">
              <a:extLst>
                <a:ext uri="{FF2B5EF4-FFF2-40B4-BE49-F238E27FC236}">
                  <a16:creationId xmlns:a16="http://schemas.microsoft.com/office/drawing/2014/main" id="{B083C902-758A-431D-8E42-E3E0280FE809}"/>
                </a:ext>
              </a:extLst>
            </p:cNvPr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34;p2">
              <a:extLst>
                <a:ext uri="{FF2B5EF4-FFF2-40B4-BE49-F238E27FC236}">
                  <a16:creationId xmlns:a16="http://schemas.microsoft.com/office/drawing/2014/main" id="{F60ADC32-54EA-4ADA-8145-3D51476F5C21}"/>
                </a:ext>
              </a:extLst>
            </p:cNvPr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35;p2">
              <a:extLst>
                <a:ext uri="{FF2B5EF4-FFF2-40B4-BE49-F238E27FC236}">
                  <a16:creationId xmlns:a16="http://schemas.microsoft.com/office/drawing/2014/main" id="{348F5447-36C6-4671-83FA-64611AFEC029}"/>
                </a:ext>
              </a:extLst>
            </p:cNvPr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36;p2">
              <a:extLst>
                <a:ext uri="{FF2B5EF4-FFF2-40B4-BE49-F238E27FC236}">
                  <a16:creationId xmlns:a16="http://schemas.microsoft.com/office/drawing/2014/main" id="{B7F2A8E8-24A9-493B-8E77-650C865C7682}"/>
                </a:ext>
              </a:extLst>
            </p:cNvPr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37;p2">
              <a:extLst>
                <a:ext uri="{FF2B5EF4-FFF2-40B4-BE49-F238E27FC236}">
                  <a16:creationId xmlns:a16="http://schemas.microsoft.com/office/drawing/2014/main" id="{8DD547CF-313A-43B6-B5C3-D54827F4E56F}"/>
                </a:ext>
              </a:extLst>
            </p:cNvPr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38;p2">
              <a:extLst>
                <a:ext uri="{FF2B5EF4-FFF2-40B4-BE49-F238E27FC236}">
                  <a16:creationId xmlns:a16="http://schemas.microsoft.com/office/drawing/2014/main" id="{BA129BE7-BC75-4F3C-B1B9-8B591377A4F7}"/>
                </a:ext>
              </a:extLst>
            </p:cNvPr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39;p2">
              <a:extLst>
                <a:ext uri="{FF2B5EF4-FFF2-40B4-BE49-F238E27FC236}">
                  <a16:creationId xmlns:a16="http://schemas.microsoft.com/office/drawing/2014/main" id="{5570636B-B95A-488A-807E-1D2AF942D55C}"/>
                </a:ext>
              </a:extLst>
            </p:cNvPr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40;p2">
              <a:extLst>
                <a:ext uri="{FF2B5EF4-FFF2-40B4-BE49-F238E27FC236}">
                  <a16:creationId xmlns:a16="http://schemas.microsoft.com/office/drawing/2014/main" id="{9D57F964-7FD8-43CB-B0CA-F4F7C46FC91F}"/>
                </a:ext>
              </a:extLst>
            </p:cNvPr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41;p2">
              <a:extLst>
                <a:ext uri="{FF2B5EF4-FFF2-40B4-BE49-F238E27FC236}">
                  <a16:creationId xmlns:a16="http://schemas.microsoft.com/office/drawing/2014/main" id="{D909CAEA-97E6-4DDD-B50A-57E3BA7AD5A9}"/>
                </a:ext>
              </a:extLst>
            </p:cNvPr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42;p2">
              <a:extLst>
                <a:ext uri="{FF2B5EF4-FFF2-40B4-BE49-F238E27FC236}">
                  <a16:creationId xmlns:a16="http://schemas.microsoft.com/office/drawing/2014/main" id="{E81A96D3-7AB7-4E2D-85C7-6A1B5E45302C}"/>
                </a:ext>
              </a:extLst>
            </p:cNvPr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43;p2">
              <a:extLst>
                <a:ext uri="{FF2B5EF4-FFF2-40B4-BE49-F238E27FC236}">
                  <a16:creationId xmlns:a16="http://schemas.microsoft.com/office/drawing/2014/main" id="{3D19B1C6-2AA2-49C8-8A12-2E77660B9013}"/>
                </a:ext>
              </a:extLst>
            </p:cNvPr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44;p2">
              <a:extLst>
                <a:ext uri="{FF2B5EF4-FFF2-40B4-BE49-F238E27FC236}">
                  <a16:creationId xmlns:a16="http://schemas.microsoft.com/office/drawing/2014/main" id="{15EFA5F5-8435-453C-9D74-5165FA09E6EC}"/>
                </a:ext>
              </a:extLst>
            </p:cNvPr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45;p2">
              <a:extLst>
                <a:ext uri="{FF2B5EF4-FFF2-40B4-BE49-F238E27FC236}">
                  <a16:creationId xmlns:a16="http://schemas.microsoft.com/office/drawing/2014/main" id="{10FB3DD6-94C0-4324-9C43-8FECC7C2FF8D}"/>
                </a:ext>
              </a:extLst>
            </p:cNvPr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46;p2">
              <a:extLst>
                <a:ext uri="{FF2B5EF4-FFF2-40B4-BE49-F238E27FC236}">
                  <a16:creationId xmlns:a16="http://schemas.microsoft.com/office/drawing/2014/main" id="{67FC2624-7A35-4686-9477-D02AA8CCFFFC}"/>
                </a:ext>
              </a:extLst>
            </p:cNvPr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47;p2">
              <a:extLst>
                <a:ext uri="{FF2B5EF4-FFF2-40B4-BE49-F238E27FC236}">
                  <a16:creationId xmlns:a16="http://schemas.microsoft.com/office/drawing/2014/main" id="{0AC4323F-D76C-46E4-B10E-03E43DE4DC08}"/>
                </a:ext>
              </a:extLst>
            </p:cNvPr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48;p2">
              <a:extLst>
                <a:ext uri="{FF2B5EF4-FFF2-40B4-BE49-F238E27FC236}">
                  <a16:creationId xmlns:a16="http://schemas.microsoft.com/office/drawing/2014/main" id="{E4059544-EB1E-45AB-8C97-F820E2EC64C5}"/>
                </a:ext>
              </a:extLst>
            </p:cNvPr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49;p2">
              <a:extLst>
                <a:ext uri="{FF2B5EF4-FFF2-40B4-BE49-F238E27FC236}">
                  <a16:creationId xmlns:a16="http://schemas.microsoft.com/office/drawing/2014/main" id="{B3999A96-E351-437E-84BE-A2463E924800}"/>
                </a:ext>
              </a:extLst>
            </p:cNvPr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50;p2">
            <a:extLst>
              <a:ext uri="{FF2B5EF4-FFF2-40B4-BE49-F238E27FC236}">
                <a16:creationId xmlns:a16="http://schemas.microsoft.com/office/drawing/2014/main" id="{50DA003A-7A98-411E-88F3-94F648A4D94A}"/>
              </a:ext>
            </a:extLst>
          </p:cNvPr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51;p2">
            <a:extLst>
              <a:ext uri="{FF2B5EF4-FFF2-40B4-BE49-F238E27FC236}">
                <a16:creationId xmlns:a16="http://schemas.microsoft.com/office/drawing/2014/main" id="{D6C3AB0F-B87D-4E2D-9941-CBD5AEEB5FF8}"/>
              </a:ext>
            </a:extLst>
          </p:cNvPr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>
              <a:extLst>
                <a:ext uri="{FF2B5EF4-FFF2-40B4-BE49-F238E27FC236}">
                  <a16:creationId xmlns:a16="http://schemas.microsoft.com/office/drawing/2014/main" id="{77A7BBD7-52B0-434C-B46D-A81BBC8FA12E}"/>
                </a:ext>
              </a:extLst>
            </p:cNvPr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>
                <a:extLst>
                  <a:ext uri="{FF2B5EF4-FFF2-40B4-BE49-F238E27FC236}">
                    <a16:creationId xmlns:a16="http://schemas.microsoft.com/office/drawing/2014/main" id="{6FB1956D-A56C-47E7-A1F1-FE60E9FE9A55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4;p2">
                <a:extLst>
                  <a:ext uri="{FF2B5EF4-FFF2-40B4-BE49-F238E27FC236}">
                    <a16:creationId xmlns:a16="http://schemas.microsoft.com/office/drawing/2014/main" id="{6DC86678-4CD8-40E6-938D-21A753BFD804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5;p2">
                <a:extLst>
                  <a:ext uri="{FF2B5EF4-FFF2-40B4-BE49-F238E27FC236}">
                    <a16:creationId xmlns:a16="http://schemas.microsoft.com/office/drawing/2014/main" id="{F2E84D91-26E8-4FBB-9A24-DB8D1BAAB987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56;p2">
                <a:extLst>
                  <a:ext uri="{FF2B5EF4-FFF2-40B4-BE49-F238E27FC236}">
                    <a16:creationId xmlns:a16="http://schemas.microsoft.com/office/drawing/2014/main" id="{683129D3-ACB6-40EF-9761-7C1F039EF851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57;p2">
              <a:extLst>
                <a:ext uri="{FF2B5EF4-FFF2-40B4-BE49-F238E27FC236}">
                  <a16:creationId xmlns:a16="http://schemas.microsoft.com/office/drawing/2014/main" id="{0698C229-2B75-4A69-A772-4FB430093A21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>
                <a:extLst>
                  <a:ext uri="{FF2B5EF4-FFF2-40B4-BE49-F238E27FC236}">
                    <a16:creationId xmlns:a16="http://schemas.microsoft.com/office/drawing/2014/main" id="{AE793194-9F75-4AE2-BB81-F53781F08BF9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59;p2">
                <a:extLst>
                  <a:ext uri="{FF2B5EF4-FFF2-40B4-BE49-F238E27FC236}">
                    <a16:creationId xmlns:a16="http://schemas.microsoft.com/office/drawing/2014/main" id="{8F21BB05-2AC3-402C-A424-2C8AE96852AA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60;p2">
                <a:extLst>
                  <a:ext uri="{FF2B5EF4-FFF2-40B4-BE49-F238E27FC236}">
                    <a16:creationId xmlns:a16="http://schemas.microsoft.com/office/drawing/2014/main" id="{758E3627-5E2E-40AF-94D2-F8A6236B1E40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61;p2">
                <a:extLst>
                  <a:ext uri="{FF2B5EF4-FFF2-40B4-BE49-F238E27FC236}">
                    <a16:creationId xmlns:a16="http://schemas.microsoft.com/office/drawing/2014/main" id="{7F4115FC-12F1-45FE-8737-2F2CCBF6417B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62;p2">
                <a:extLst>
                  <a:ext uri="{FF2B5EF4-FFF2-40B4-BE49-F238E27FC236}">
                    <a16:creationId xmlns:a16="http://schemas.microsoft.com/office/drawing/2014/main" id="{9166E9FB-B2E0-4E3C-BE8C-13A056CC2976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63;p2">
                <a:extLst>
                  <a:ext uri="{FF2B5EF4-FFF2-40B4-BE49-F238E27FC236}">
                    <a16:creationId xmlns:a16="http://schemas.microsoft.com/office/drawing/2014/main" id="{F67E4E9A-728E-4A6F-AB47-5B804190866D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64;p2">
                <a:extLst>
                  <a:ext uri="{FF2B5EF4-FFF2-40B4-BE49-F238E27FC236}">
                    <a16:creationId xmlns:a16="http://schemas.microsoft.com/office/drawing/2014/main" id="{DB3BB5F2-D90D-42B1-8CCF-38198A9A247A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65;p2">
                <a:extLst>
                  <a:ext uri="{FF2B5EF4-FFF2-40B4-BE49-F238E27FC236}">
                    <a16:creationId xmlns:a16="http://schemas.microsoft.com/office/drawing/2014/main" id="{EEA901C5-33DD-4815-AFB6-90C7EC048058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66;p2">
                <a:extLst>
                  <a:ext uri="{FF2B5EF4-FFF2-40B4-BE49-F238E27FC236}">
                    <a16:creationId xmlns:a16="http://schemas.microsoft.com/office/drawing/2014/main" id="{64679744-5B49-48EF-9C3A-FCC921B84D74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67;p2">
                <a:extLst>
                  <a:ext uri="{FF2B5EF4-FFF2-40B4-BE49-F238E27FC236}">
                    <a16:creationId xmlns:a16="http://schemas.microsoft.com/office/drawing/2014/main" id="{ADF8B091-FE61-4695-842F-3C02E05B9363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68;p2">
                <a:extLst>
                  <a:ext uri="{FF2B5EF4-FFF2-40B4-BE49-F238E27FC236}">
                    <a16:creationId xmlns:a16="http://schemas.microsoft.com/office/drawing/2014/main" id="{C72AD493-1668-4AA1-ABAA-6C4BF6081677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69;p2">
                <a:extLst>
                  <a:ext uri="{FF2B5EF4-FFF2-40B4-BE49-F238E27FC236}">
                    <a16:creationId xmlns:a16="http://schemas.microsoft.com/office/drawing/2014/main" id="{12CAEBD7-B276-4124-BA6A-2DD9E387570F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0;p2">
                <a:extLst>
                  <a:ext uri="{FF2B5EF4-FFF2-40B4-BE49-F238E27FC236}">
                    <a16:creationId xmlns:a16="http://schemas.microsoft.com/office/drawing/2014/main" id="{CE30A16B-A165-42B0-AB99-03539C595715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71;p2">
            <a:extLst>
              <a:ext uri="{FF2B5EF4-FFF2-40B4-BE49-F238E27FC236}">
                <a16:creationId xmlns:a16="http://schemas.microsoft.com/office/drawing/2014/main" id="{70480DB4-FC91-49DF-94C3-5D8A74490397}"/>
              </a:ext>
            </a:extLst>
          </p:cNvPr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>
              <a:extLst>
                <a:ext uri="{FF2B5EF4-FFF2-40B4-BE49-F238E27FC236}">
                  <a16:creationId xmlns:a16="http://schemas.microsoft.com/office/drawing/2014/main" id="{9FD15D30-2E03-499D-81FD-2395729636F5}"/>
                </a:ext>
              </a:extLst>
            </p:cNvPr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73;p2">
              <a:extLst>
                <a:ext uri="{FF2B5EF4-FFF2-40B4-BE49-F238E27FC236}">
                  <a16:creationId xmlns:a16="http://schemas.microsoft.com/office/drawing/2014/main" id="{7827F4BC-9FBE-4C79-B08F-A464628142C6}"/>
                </a:ext>
              </a:extLst>
            </p:cNvPr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74;p2">
              <a:extLst>
                <a:ext uri="{FF2B5EF4-FFF2-40B4-BE49-F238E27FC236}">
                  <a16:creationId xmlns:a16="http://schemas.microsoft.com/office/drawing/2014/main" id="{50A92002-8A82-41A0-9E43-2EA338A6767D}"/>
                </a:ext>
              </a:extLst>
            </p:cNvPr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75;p2">
              <a:extLst>
                <a:ext uri="{FF2B5EF4-FFF2-40B4-BE49-F238E27FC236}">
                  <a16:creationId xmlns:a16="http://schemas.microsoft.com/office/drawing/2014/main" id="{E5435D1E-2436-4F2F-B7FC-9DF725582CE1}"/>
                </a:ext>
              </a:extLst>
            </p:cNvPr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76;p2">
            <a:extLst>
              <a:ext uri="{FF2B5EF4-FFF2-40B4-BE49-F238E27FC236}">
                <a16:creationId xmlns:a16="http://schemas.microsoft.com/office/drawing/2014/main" id="{D67B1026-8F14-47BB-A445-A06B57AB83C9}"/>
              </a:ext>
            </a:extLst>
          </p:cNvPr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77;p2">
            <a:extLst>
              <a:ext uri="{FF2B5EF4-FFF2-40B4-BE49-F238E27FC236}">
                <a16:creationId xmlns:a16="http://schemas.microsoft.com/office/drawing/2014/main" id="{E9B7DB48-AF01-4A6D-9A2B-7A3E45C20B77}"/>
              </a:ext>
            </a:extLst>
          </p:cNvPr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78;p2">
            <a:extLst>
              <a:ext uri="{FF2B5EF4-FFF2-40B4-BE49-F238E27FC236}">
                <a16:creationId xmlns:a16="http://schemas.microsoft.com/office/drawing/2014/main" id="{422323A2-009E-4B10-9160-80A71CB4F30C}"/>
              </a:ext>
            </a:extLst>
          </p:cNvPr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79;p2">
            <a:extLst>
              <a:ext uri="{FF2B5EF4-FFF2-40B4-BE49-F238E27FC236}">
                <a16:creationId xmlns:a16="http://schemas.microsoft.com/office/drawing/2014/main" id="{00978FBC-062D-43B2-8441-B105BCE5CBB8}"/>
              </a:ext>
            </a:extLst>
          </p:cNvPr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>
              <a:extLst>
                <a:ext uri="{FF2B5EF4-FFF2-40B4-BE49-F238E27FC236}">
                  <a16:creationId xmlns:a16="http://schemas.microsoft.com/office/drawing/2014/main" id="{52CCAB75-8670-4710-9075-FC2EE2558FD6}"/>
                </a:ext>
              </a:extLst>
            </p:cNvPr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81;p2">
              <a:extLst>
                <a:ext uri="{FF2B5EF4-FFF2-40B4-BE49-F238E27FC236}">
                  <a16:creationId xmlns:a16="http://schemas.microsoft.com/office/drawing/2014/main" id="{BA02E1B6-0AF0-48D1-9D99-1F6D4026E9DF}"/>
                </a:ext>
              </a:extLst>
            </p:cNvPr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82;p2">
              <a:extLst>
                <a:ext uri="{FF2B5EF4-FFF2-40B4-BE49-F238E27FC236}">
                  <a16:creationId xmlns:a16="http://schemas.microsoft.com/office/drawing/2014/main" id="{27C6CF64-1998-459F-86AF-C90388DB994D}"/>
                </a:ext>
              </a:extLst>
            </p:cNvPr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>
                <a:extLst>
                  <a:ext uri="{FF2B5EF4-FFF2-40B4-BE49-F238E27FC236}">
                    <a16:creationId xmlns:a16="http://schemas.microsoft.com/office/drawing/2014/main" id="{0B0178F0-D2E8-472B-AFDF-C37B8A763859}"/>
                  </a:ext>
                </a:extLst>
              </p:cNvPr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84;p2">
                <a:extLst>
                  <a:ext uri="{FF2B5EF4-FFF2-40B4-BE49-F238E27FC236}">
                    <a16:creationId xmlns:a16="http://schemas.microsoft.com/office/drawing/2014/main" id="{DA59CD63-54B1-46D3-8A2C-7582CCCBF307}"/>
                  </a:ext>
                </a:extLst>
              </p:cNvPr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85;p2">
            <a:extLst>
              <a:ext uri="{FF2B5EF4-FFF2-40B4-BE49-F238E27FC236}">
                <a16:creationId xmlns:a16="http://schemas.microsoft.com/office/drawing/2014/main" id="{E3D0DD48-C5B7-4E3F-95D3-EB89813FF77B}"/>
              </a:ext>
            </a:extLst>
          </p:cNvPr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id="{C5F31EB1-81B7-4BCA-837B-FAA1E2B2E9E0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id="{530E0043-51CD-4DFD-AF70-4C8D75ECDA2D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88;p2">
              <a:extLst>
                <a:ext uri="{FF2B5EF4-FFF2-40B4-BE49-F238E27FC236}">
                  <a16:creationId xmlns:a16="http://schemas.microsoft.com/office/drawing/2014/main" id="{0DBEA9F7-DAB2-43DA-9E06-516DAB14D274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89;p2">
              <a:extLst>
                <a:ext uri="{FF2B5EF4-FFF2-40B4-BE49-F238E27FC236}">
                  <a16:creationId xmlns:a16="http://schemas.microsoft.com/office/drawing/2014/main" id="{FFC60DBC-9921-485A-BF0F-B1ECE8DB35E0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90;p2">
              <a:extLst>
                <a:ext uri="{FF2B5EF4-FFF2-40B4-BE49-F238E27FC236}">
                  <a16:creationId xmlns:a16="http://schemas.microsoft.com/office/drawing/2014/main" id="{C404EA2F-A2CF-4DEC-BA1B-8000658CE454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91;p2">
              <a:extLst>
                <a:ext uri="{FF2B5EF4-FFF2-40B4-BE49-F238E27FC236}">
                  <a16:creationId xmlns:a16="http://schemas.microsoft.com/office/drawing/2014/main" id="{F7837FA3-AE7D-46EC-85B3-CEDA664F082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92;p2">
            <a:extLst>
              <a:ext uri="{FF2B5EF4-FFF2-40B4-BE49-F238E27FC236}">
                <a16:creationId xmlns:a16="http://schemas.microsoft.com/office/drawing/2014/main" id="{F7FC1022-7FBC-4A71-8F23-A9D99A8B8B61}"/>
              </a:ext>
            </a:extLst>
          </p:cNvPr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>
              <a:extLst>
                <a:ext uri="{FF2B5EF4-FFF2-40B4-BE49-F238E27FC236}">
                  <a16:creationId xmlns:a16="http://schemas.microsoft.com/office/drawing/2014/main" id="{D893DF20-2343-4DA8-8B52-BCB53E75D2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94;p2">
              <a:extLst>
                <a:ext uri="{FF2B5EF4-FFF2-40B4-BE49-F238E27FC236}">
                  <a16:creationId xmlns:a16="http://schemas.microsoft.com/office/drawing/2014/main" id="{BE80D43A-A794-4A56-940F-47C11D379C81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95;p2">
              <a:extLst>
                <a:ext uri="{FF2B5EF4-FFF2-40B4-BE49-F238E27FC236}">
                  <a16:creationId xmlns:a16="http://schemas.microsoft.com/office/drawing/2014/main" id="{C7F38DE9-BEE8-4324-B3F9-9D290874ECA3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96;p2">
              <a:extLst>
                <a:ext uri="{FF2B5EF4-FFF2-40B4-BE49-F238E27FC236}">
                  <a16:creationId xmlns:a16="http://schemas.microsoft.com/office/drawing/2014/main" id="{107DDA5A-D398-41D5-BA71-F264FB81E08E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97;p2">
              <a:extLst>
                <a:ext uri="{FF2B5EF4-FFF2-40B4-BE49-F238E27FC236}">
                  <a16:creationId xmlns:a16="http://schemas.microsoft.com/office/drawing/2014/main" id="{B057212A-F6F9-44B5-9931-AF45250808F6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98;p2">
              <a:extLst>
                <a:ext uri="{FF2B5EF4-FFF2-40B4-BE49-F238E27FC236}">
                  <a16:creationId xmlns:a16="http://schemas.microsoft.com/office/drawing/2014/main" id="{ECF4044D-BD4E-4E20-A001-212A68E9F39C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99;p2">
            <a:extLst>
              <a:ext uri="{FF2B5EF4-FFF2-40B4-BE49-F238E27FC236}">
                <a16:creationId xmlns:a16="http://schemas.microsoft.com/office/drawing/2014/main" id="{E1DCA6B7-5622-40DA-B4FD-E5C90C109981}"/>
              </a:ext>
            </a:extLst>
          </p:cNvPr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>
              <a:extLst>
                <a:ext uri="{FF2B5EF4-FFF2-40B4-BE49-F238E27FC236}">
                  <a16:creationId xmlns:a16="http://schemas.microsoft.com/office/drawing/2014/main" id="{12327081-F59A-4661-8BA4-0CF21F507A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01;p2">
              <a:extLst>
                <a:ext uri="{FF2B5EF4-FFF2-40B4-BE49-F238E27FC236}">
                  <a16:creationId xmlns:a16="http://schemas.microsoft.com/office/drawing/2014/main" id="{2D9C6F97-E2B1-4234-83BA-02508EC0519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02;p2">
              <a:extLst>
                <a:ext uri="{FF2B5EF4-FFF2-40B4-BE49-F238E27FC236}">
                  <a16:creationId xmlns:a16="http://schemas.microsoft.com/office/drawing/2014/main" id="{83DBE22A-6140-4005-BBD2-EADD9B6B0661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03;p2">
              <a:extLst>
                <a:ext uri="{FF2B5EF4-FFF2-40B4-BE49-F238E27FC236}">
                  <a16:creationId xmlns:a16="http://schemas.microsoft.com/office/drawing/2014/main" id="{95D5ED4C-6373-48B0-B30D-7CC105E2F62B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04;p2">
              <a:extLst>
                <a:ext uri="{FF2B5EF4-FFF2-40B4-BE49-F238E27FC236}">
                  <a16:creationId xmlns:a16="http://schemas.microsoft.com/office/drawing/2014/main" id="{83E5E643-B208-4C7C-8F3C-26A91730252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05;p2">
              <a:extLst>
                <a:ext uri="{FF2B5EF4-FFF2-40B4-BE49-F238E27FC236}">
                  <a16:creationId xmlns:a16="http://schemas.microsoft.com/office/drawing/2014/main" id="{D2E869F9-1022-4749-AE6B-FAE77E3F9ECE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306;p2">
            <a:extLst>
              <a:ext uri="{FF2B5EF4-FFF2-40B4-BE49-F238E27FC236}">
                <a16:creationId xmlns:a16="http://schemas.microsoft.com/office/drawing/2014/main" id="{446EF864-CC63-4612-8538-6460DB634105}"/>
              </a:ext>
            </a:extLst>
          </p:cNvPr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>
              <a:extLst>
                <a:ext uri="{FF2B5EF4-FFF2-40B4-BE49-F238E27FC236}">
                  <a16:creationId xmlns:a16="http://schemas.microsoft.com/office/drawing/2014/main" id="{6085B4B2-A9FF-4F96-81A2-D5568413084F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08;p2">
              <a:extLst>
                <a:ext uri="{FF2B5EF4-FFF2-40B4-BE49-F238E27FC236}">
                  <a16:creationId xmlns:a16="http://schemas.microsoft.com/office/drawing/2014/main" id="{49EC7FD9-B546-4F76-B4E8-7DB63BF4BF04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09;p2">
              <a:extLst>
                <a:ext uri="{FF2B5EF4-FFF2-40B4-BE49-F238E27FC236}">
                  <a16:creationId xmlns:a16="http://schemas.microsoft.com/office/drawing/2014/main" id="{ECC22F7D-98DA-4B79-B446-A2BDB9A11942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id="{82333D4C-61DB-4C86-924F-025B48024DD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id="{50EE2A1F-7802-402B-BD42-06957BFD5D70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12;p2">
              <a:extLst>
                <a:ext uri="{FF2B5EF4-FFF2-40B4-BE49-F238E27FC236}">
                  <a16:creationId xmlns:a16="http://schemas.microsoft.com/office/drawing/2014/main" id="{54CB02DF-3F76-471C-BF19-9818938BDEA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13;p2">
            <a:extLst>
              <a:ext uri="{FF2B5EF4-FFF2-40B4-BE49-F238E27FC236}">
                <a16:creationId xmlns:a16="http://schemas.microsoft.com/office/drawing/2014/main" id="{C0003BD4-10B1-4202-8463-A4299FC3ECC0}"/>
              </a:ext>
            </a:extLst>
          </p:cNvPr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>
              <a:extLst>
                <a:ext uri="{FF2B5EF4-FFF2-40B4-BE49-F238E27FC236}">
                  <a16:creationId xmlns:a16="http://schemas.microsoft.com/office/drawing/2014/main" id="{225E2C7A-033B-46AE-AF27-C2EA030F093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15;p2">
              <a:extLst>
                <a:ext uri="{FF2B5EF4-FFF2-40B4-BE49-F238E27FC236}">
                  <a16:creationId xmlns:a16="http://schemas.microsoft.com/office/drawing/2014/main" id="{5B282CC2-8126-4D79-83C6-1D9673A72DE3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16;p2">
              <a:extLst>
                <a:ext uri="{FF2B5EF4-FFF2-40B4-BE49-F238E27FC236}">
                  <a16:creationId xmlns:a16="http://schemas.microsoft.com/office/drawing/2014/main" id="{9B736493-1A2D-4553-85CB-8A6403EE4950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17;p2">
              <a:extLst>
                <a:ext uri="{FF2B5EF4-FFF2-40B4-BE49-F238E27FC236}">
                  <a16:creationId xmlns:a16="http://schemas.microsoft.com/office/drawing/2014/main" id="{FD34F071-DE96-4DBA-A19B-08336D14186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18;p2">
              <a:extLst>
                <a:ext uri="{FF2B5EF4-FFF2-40B4-BE49-F238E27FC236}">
                  <a16:creationId xmlns:a16="http://schemas.microsoft.com/office/drawing/2014/main" id="{C05E64CF-0294-462F-9245-EB55EEDA616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19;p2">
              <a:extLst>
                <a:ext uri="{FF2B5EF4-FFF2-40B4-BE49-F238E27FC236}">
                  <a16:creationId xmlns:a16="http://schemas.microsoft.com/office/drawing/2014/main" id="{1A1E2D0B-438A-451B-A23A-FC7B969A2AED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20;p2">
            <a:extLst>
              <a:ext uri="{FF2B5EF4-FFF2-40B4-BE49-F238E27FC236}">
                <a16:creationId xmlns:a16="http://schemas.microsoft.com/office/drawing/2014/main" id="{DEAF88C2-E0E6-46C8-8FC3-2E8392CA8403}"/>
              </a:ext>
            </a:extLst>
          </p:cNvPr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>
              <a:extLst>
                <a:ext uri="{FF2B5EF4-FFF2-40B4-BE49-F238E27FC236}">
                  <a16:creationId xmlns:a16="http://schemas.microsoft.com/office/drawing/2014/main" id="{1C6B06B8-EC79-49D7-BBDF-128890FE16DA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22;p2">
              <a:extLst>
                <a:ext uri="{FF2B5EF4-FFF2-40B4-BE49-F238E27FC236}">
                  <a16:creationId xmlns:a16="http://schemas.microsoft.com/office/drawing/2014/main" id="{ED4E68F2-EC5F-40C0-A455-A054902D93B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23;p2">
              <a:extLst>
                <a:ext uri="{FF2B5EF4-FFF2-40B4-BE49-F238E27FC236}">
                  <a16:creationId xmlns:a16="http://schemas.microsoft.com/office/drawing/2014/main" id="{314F2038-D9A2-4AE2-BAEB-B01DD02ACAF9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24;p2">
              <a:extLst>
                <a:ext uri="{FF2B5EF4-FFF2-40B4-BE49-F238E27FC236}">
                  <a16:creationId xmlns:a16="http://schemas.microsoft.com/office/drawing/2014/main" id="{27DB696A-250C-4009-A569-013FFF3814D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25;p2">
              <a:extLst>
                <a:ext uri="{FF2B5EF4-FFF2-40B4-BE49-F238E27FC236}">
                  <a16:creationId xmlns:a16="http://schemas.microsoft.com/office/drawing/2014/main" id="{CF2C9DA0-23FC-4EB6-8821-330A0466F608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26;p2">
              <a:extLst>
                <a:ext uri="{FF2B5EF4-FFF2-40B4-BE49-F238E27FC236}">
                  <a16:creationId xmlns:a16="http://schemas.microsoft.com/office/drawing/2014/main" id="{CB5B4AB8-7FA7-4494-9BDD-8232706A0899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27;p2">
            <a:extLst>
              <a:ext uri="{FF2B5EF4-FFF2-40B4-BE49-F238E27FC236}">
                <a16:creationId xmlns:a16="http://schemas.microsoft.com/office/drawing/2014/main" id="{9ADDE5DF-634B-4FFA-AE26-89C1D5876763}"/>
              </a:ext>
            </a:extLst>
          </p:cNvPr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>
              <a:extLst>
                <a:ext uri="{FF2B5EF4-FFF2-40B4-BE49-F238E27FC236}">
                  <a16:creationId xmlns:a16="http://schemas.microsoft.com/office/drawing/2014/main" id="{A47FB620-C1F7-48F3-8C89-81F0836502C6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29;p2">
              <a:extLst>
                <a:ext uri="{FF2B5EF4-FFF2-40B4-BE49-F238E27FC236}">
                  <a16:creationId xmlns:a16="http://schemas.microsoft.com/office/drawing/2014/main" id="{EFF86861-AEED-4AA2-A48A-B7A3C380871B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0;p2">
              <a:extLst>
                <a:ext uri="{FF2B5EF4-FFF2-40B4-BE49-F238E27FC236}">
                  <a16:creationId xmlns:a16="http://schemas.microsoft.com/office/drawing/2014/main" id="{BC86C680-ADCF-48FF-9517-E2E1690600D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1;p2">
              <a:extLst>
                <a:ext uri="{FF2B5EF4-FFF2-40B4-BE49-F238E27FC236}">
                  <a16:creationId xmlns:a16="http://schemas.microsoft.com/office/drawing/2014/main" id="{62F40CBA-AB81-42F2-889D-DA820978A01A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2;p2">
              <a:extLst>
                <a:ext uri="{FF2B5EF4-FFF2-40B4-BE49-F238E27FC236}">
                  <a16:creationId xmlns:a16="http://schemas.microsoft.com/office/drawing/2014/main" id="{10109C3C-D5C3-4116-A4E7-E3EB85BF2C97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;p2">
              <a:extLst>
                <a:ext uri="{FF2B5EF4-FFF2-40B4-BE49-F238E27FC236}">
                  <a16:creationId xmlns:a16="http://schemas.microsoft.com/office/drawing/2014/main" id="{D59C8D42-0A5A-45C0-866C-59C580F3124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34;p2">
            <a:extLst>
              <a:ext uri="{FF2B5EF4-FFF2-40B4-BE49-F238E27FC236}">
                <a16:creationId xmlns:a16="http://schemas.microsoft.com/office/drawing/2014/main" id="{136A318C-D3A3-4E7E-8D4A-8D4877B8D6D7}"/>
              </a:ext>
            </a:extLst>
          </p:cNvPr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>
              <a:extLst>
                <a:ext uri="{FF2B5EF4-FFF2-40B4-BE49-F238E27FC236}">
                  <a16:creationId xmlns:a16="http://schemas.microsoft.com/office/drawing/2014/main" id="{A253D5CC-E4F0-43D4-92ED-96009757F8E8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6;p2">
              <a:extLst>
                <a:ext uri="{FF2B5EF4-FFF2-40B4-BE49-F238E27FC236}">
                  <a16:creationId xmlns:a16="http://schemas.microsoft.com/office/drawing/2014/main" id="{D79D07E9-F0DD-4226-9488-6F8A5E5362B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7;p2">
              <a:extLst>
                <a:ext uri="{FF2B5EF4-FFF2-40B4-BE49-F238E27FC236}">
                  <a16:creationId xmlns:a16="http://schemas.microsoft.com/office/drawing/2014/main" id="{DBF70626-92E0-432D-AE65-6EEC52A7A196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8;p2">
              <a:extLst>
                <a:ext uri="{FF2B5EF4-FFF2-40B4-BE49-F238E27FC236}">
                  <a16:creationId xmlns:a16="http://schemas.microsoft.com/office/drawing/2014/main" id="{EF182E95-AE39-4A44-BE66-6EEF9096DE88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9;p2">
              <a:extLst>
                <a:ext uri="{FF2B5EF4-FFF2-40B4-BE49-F238E27FC236}">
                  <a16:creationId xmlns:a16="http://schemas.microsoft.com/office/drawing/2014/main" id="{134ABF25-6923-4B0C-9F93-EE86D636A71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40;p2">
              <a:extLst>
                <a:ext uri="{FF2B5EF4-FFF2-40B4-BE49-F238E27FC236}">
                  <a16:creationId xmlns:a16="http://schemas.microsoft.com/office/drawing/2014/main" id="{CE44498C-1289-4950-AF84-C3C7D43172C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41;p2">
            <a:extLst>
              <a:ext uri="{FF2B5EF4-FFF2-40B4-BE49-F238E27FC236}">
                <a16:creationId xmlns:a16="http://schemas.microsoft.com/office/drawing/2014/main" id="{E08FFDF1-F66C-458E-9158-4668B5CACA8F}"/>
              </a:ext>
            </a:extLst>
          </p:cNvPr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>
              <a:extLst>
                <a:ext uri="{FF2B5EF4-FFF2-40B4-BE49-F238E27FC236}">
                  <a16:creationId xmlns:a16="http://schemas.microsoft.com/office/drawing/2014/main" id="{68159473-2B9F-4C93-B309-22A6A2A7914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43;p2">
              <a:extLst>
                <a:ext uri="{FF2B5EF4-FFF2-40B4-BE49-F238E27FC236}">
                  <a16:creationId xmlns:a16="http://schemas.microsoft.com/office/drawing/2014/main" id="{DB2747F1-35A2-40BF-944D-21A95FCF9C4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44;p2">
              <a:extLst>
                <a:ext uri="{FF2B5EF4-FFF2-40B4-BE49-F238E27FC236}">
                  <a16:creationId xmlns:a16="http://schemas.microsoft.com/office/drawing/2014/main" id="{B0164045-62CF-4B28-A62F-696BBED5E6C5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45;p2">
              <a:extLst>
                <a:ext uri="{FF2B5EF4-FFF2-40B4-BE49-F238E27FC236}">
                  <a16:creationId xmlns:a16="http://schemas.microsoft.com/office/drawing/2014/main" id="{229A8150-64CA-4E16-AD64-58814B022F5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46;p2">
              <a:extLst>
                <a:ext uri="{FF2B5EF4-FFF2-40B4-BE49-F238E27FC236}">
                  <a16:creationId xmlns:a16="http://schemas.microsoft.com/office/drawing/2014/main" id="{4424EB9D-B292-4225-B28F-49842E0480D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47;p2">
              <a:extLst>
                <a:ext uri="{FF2B5EF4-FFF2-40B4-BE49-F238E27FC236}">
                  <a16:creationId xmlns:a16="http://schemas.microsoft.com/office/drawing/2014/main" id="{D055D1BC-D4C0-45A8-80D4-0A73C464F45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48;p2">
            <a:extLst>
              <a:ext uri="{FF2B5EF4-FFF2-40B4-BE49-F238E27FC236}">
                <a16:creationId xmlns:a16="http://schemas.microsoft.com/office/drawing/2014/main" id="{6A40A0A3-8582-43DE-9C1F-D7620411C6A5}"/>
              </a:ext>
            </a:extLst>
          </p:cNvPr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>
              <a:extLst>
                <a:ext uri="{FF2B5EF4-FFF2-40B4-BE49-F238E27FC236}">
                  <a16:creationId xmlns:a16="http://schemas.microsoft.com/office/drawing/2014/main" id="{A0F55880-3A79-4959-AEF7-95ECCD86C4C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50;p2">
              <a:extLst>
                <a:ext uri="{FF2B5EF4-FFF2-40B4-BE49-F238E27FC236}">
                  <a16:creationId xmlns:a16="http://schemas.microsoft.com/office/drawing/2014/main" id="{33E45D79-BE45-44E2-A858-6CA2E02020F9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51;p2">
              <a:extLst>
                <a:ext uri="{FF2B5EF4-FFF2-40B4-BE49-F238E27FC236}">
                  <a16:creationId xmlns:a16="http://schemas.microsoft.com/office/drawing/2014/main" id="{8A9C6093-4857-4EBA-A8CD-3159190A1C9C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52;p2">
              <a:extLst>
                <a:ext uri="{FF2B5EF4-FFF2-40B4-BE49-F238E27FC236}">
                  <a16:creationId xmlns:a16="http://schemas.microsoft.com/office/drawing/2014/main" id="{7622B577-1814-4957-BE77-0A7E7A014639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53;p2">
              <a:extLst>
                <a:ext uri="{FF2B5EF4-FFF2-40B4-BE49-F238E27FC236}">
                  <a16:creationId xmlns:a16="http://schemas.microsoft.com/office/drawing/2014/main" id="{F14877B6-C799-4508-9642-051199AD01A5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54;p2">
              <a:extLst>
                <a:ext uri="{FF2B5EF4-FFF2-40B4-BE49-F238E27FC236}">
                  <a16:creationId xmlns:a16="http://schemas.microsoft.com/office/drawing/2014/main" id="{1323AE8D-D050-45B1-B7C4-EC0758A4B7F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55;p2">
            <a:extLst>
              <a:ext uri="{FF2B5EF4-FFF2-40B4-BE49-F238E27FC236}">
                <a16:creationId xmlns:a16="http://schemas.microsoft.com/office/drawing/2014/main" id="{D6D7072C-711E-4926-A52E-EE2A98DD1B7C}"/>
              </a:ext>
            </a:extLst>
          </p:cNvPr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>
              <a:extLst>
                <a:ext uri="{FF2B5EF4-FFF2-40B4-BE49-F238E27FC236}">
                  <a16:creationId xmlns:a16="http://schemas.microsoft.com/office/drawing/2014/main" id="{F06B59F8-F5BA-42A9-9847-482A7A70AED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57;p2">
              <a:extLst>
                <a:ext uri="{FF2B5EF4-FFF2-40B4-BE49-F238E27FC236}">
                  <a16:creationId xmlns:a16="http://schemas.microsoft.com/office/drawing/2014/main" id="{264912EB-EA75-423C-9820-F5089D942D55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58;p2">
              <a:extLst>
                <a:ext uri="{FF2B5EF4-FFF2-40B4-BE49-F238E27FC236}">
                  <a16:creationId xmlns:a16="http://schemas.microsoft.com/office/drawing/2014/main" id="{7E240145-7D78-4267-B673-A32DBE59C4F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59;p2">
              <a:extLst>
                <a:ext uri="{FF2B5EF4-FFF2-40B4-BE49-F238E27FC236}">
                  <a16:creationId xmlns:a16="http://schemas.microsoft.com/office/drawing/2014/main" id="{87BF7CB3-106F-490C-A759-FDD6A7C102F4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60;p2">
              <a:extLst>
                <a:ext uri="{FF2B5EF4-FFF2-40B4-BE49-F238E27FC236}">
                  <a16:creationId xmlns:a16="http://schemas.microsoft.com/office/drawing/2014/main" id="{7FFF440B-1BCE-4C0F-A7A8-B0F9386D896C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61;p2">
              <a:extLst>
                <a:ext uri="{FF2B5EF4-FFF2-40B4-BE49-F238E27FC236}">
                  <a16:creationId xmlns:a16="http://schemas.microsoft.com/office/drawing/2014/main" id="{EE0C0F8D-DFE8-4416-BC6C-2AE8C94F74E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62;p2">
            <a:extLst>
              <a:ext uri="{FF2B5EF4-FFF2-40B4-BE49-F238E27FC236}">
                <a16:creationId xmlns:a16="http://schemas.microsoft.com/office/drawing/2014/main" id="{EB8035D5-D71A-4994-BA6D-EFFA8EB46605}"/>
              </a:ext>
            </a:extLst>
          </p:cNvPr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63;p2">
            <a:extLst>
              <a:ext uri="{FF2B5EF4-FFF2-40B4-BE49-F238E27FC236}">
                <a16:creationId xmlns:a16="http://schemas.microsoft.com/office/drawing/2014/main" id="{D1254033-0BFF-4ABF-84A0-488E42CF5BF7}"/>
              </a:ext>
            </a:extLst>
          </p:cNvPr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64;p2">
            <a:extLst>
              <a:ext uri="{FF2B5EF4-FFF2-40B4-BE49-F238E27FC236}">
                <a16:creationId xmlns:a16="http://schemas.microsoft.com/office/drawing/2014/main" id="{866EB45F-3DDD-41FF-BB11-2F6C90653D03}"/>
              </a:ext>
            </a:extLst>
          </p:cNvPr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65;p2">
            <a:extLst>
              <a:ext uri="{FF2B5EF4-FFF2-40B4-BE49-F238E27FC236}">
                <a16:creationId xmlns:a16="http://schemas.microsoft.com/office/drawing/2014/main" id="{0FB6B96A-5AB8-4309-9174-6BAB4FAE70BD}"/>
              </a:ext>
            </a:extLst>
          </p:cNvPr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66;p2" descr="Old Key">
            <a:extLst>
              <a:ext uri="{FF2B5EF4-FFF2-40B4-BE49-F238E27FC236}">
                <a16:creationId xmlns:a16="http://schemas.microsoft.com/office/drawing/2014/main" id="{593CC9EB-6150-4313-B888-063DEFDCBE68}"/>
              </a:ext>
            </a:extLst>
          </p:cNvPr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CD9EE2A3-95A4-46D1-BF3C-F5AC71B9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DBD7C7F-1FF3-4A9F-9E04-510A8368F7CA}"/>
              </a:ext>
            </a:extLst>
          </p:cNvPr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430C94F8-356D-435A-AA90-E6525D7870FE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97584FE7-7327-4F60-8EB1-29A6888A3D84}"/>
                </a:ext>
              </a:extLst>
            </p:cNvPr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Chiến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thắng</a:t>
              </a: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27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CF790-2AFA-51C2-E1D6-ED86B9C2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72" y="392581"/>
            <a:ext cx="798035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5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3142390" y="509037"/>
            <a:ext cx="8696959" cy="2548795"/>
          </a:xfrm>
          <a:custGeom>
            <a:avLst/>
            <a:gdLst>
              <a:gd name="connsiteX0" fmla="*/ 0 w 8696959"/>
              <a:gd name="connsiteY0" fmla="*/ 424808 h 2548795"/>
              <a:gd name="connsiteX1" fmla="*/ 424808 w 8696959"/>
              <a:gd name="connsiteY1" fmla="*/ 0 h 2548795"/>
              <a:gd name="connsiteX2" fmla="*/ 906410 w 8696959"/>
              <a:gd name="connsiteY2" fmla="*/ 0 h 2548795"/>
              <a:gd name="connsiteX3" fmla="*/ 1449493 w 8696959"/>
              <a:gd name="connsiteY3" fmla="*/ 0 h 2548795"/>
              <a:gd name="connsiteX4" fmla="*/ 1449493 w 8696959"/>
              <a:gd name="connsiteY4" fmla="*/ 0 h 2548795"/>
              <a:gd name="connsiteX5" fmla="*/ 2014795 w 8696959"/>
              <a:gd name="connsiteY5" fmla="*/ 0 h 2548795"/>
              <a:gd name="connsiteX6" fmla="*/ 2536613 w 8696959"/>
              <a:gd name="connsiteY6" fmla="*/ 0 h 2548795"/>
              <a:gd name="connsiteX7" fmla="*/ 3123658 w 8696959"/>
              <a:gd name="connsiteY7" fmla="*/ 0 h 2548795"/>
              <a:gd name="connsiteX8" fmla="*/ 3623733 w 8696959"/>
              <a:gd name="connsiteY8" fmla="*/ 0 h 2548795"/>
              <a:gd name="connsiteX9" fmla="*/ 4251269 w 8696959"/>
              <a:gd name="connsiteY9" fmla="*/ 0 h 2548795"/>
              <a:gd name="connsiteX10" fmla="*/ 4832322 w 8696959"/>
              <a:gd name="connsiteY10" fmla="*/ 0 h 2548795"/>
              <a:gd name="connsiteX11" fmla="*/ 5413374 w 8696959"/>
              <a:gd name="connsiteY11" fmla="*/ 0 h 2548795"/>
              <a:gd name="connsiteX12" fmla="*/ 5994426 w 8696959"/>
              <a:gd name="connsiteY12" fmla="*/ 0 h 2548795"/>
              <a:gd name="connsiteX13" fmla="*/ 6575478 w 8696959"/>
              <a:gd name="connsiteY13" fmla="*/ 0 h 2548795"/>
              <a:gd name="connsiteX14" fmla="*/ 7110047 w 8696959"/>
              <a:gd name="connsiteY14" fmla="*/ 0 h 2548795"/>
              <a:gd name="connsiteX15" fmla="*/ 7737583 w 8696959"/>
              <a:gd name="connsiteY15" fmla="*/ 0 h 2548795"/>
              <a:gd name="connsiteX16" fmla="*/ 8272151 w 8696959"/>
              <a:gd name="connsiteY16" fmla="*/ 0 h 2548795"/>
              <a:gd name="connsiteX17" fmla="*/ 8696959 w 8696959"/>
              <a:gd name="connsiteY17" fmla="*/ 424808 h 2548795"/>
              <a:gd name="connsiteX18" fmla="*/ 8696959 w 8696959"/>
              <a:gd name="connsiteY18" fmla="*/ 945183 h 2548795"/>
              <a:gd name="connsiteX19" fmla="*/ 8696959 w 8696959"/>
              <a:gd name="connsiteY19" fmla="*/ 1486797 h 2548795"/>
              <a:gd name="connsiteX20" fmla="*/ 8696959 w 8696959"/>
              <a:gd name="connsiteY20" fmla="*/ 1486797 h 2548795"/>
              <a:gd name="connsiteX21" fmla="*/ 8696959 w 8696959"/>
              <a:gd name="connsiteY21" fmla="*/ 1805397 h 2548795"/>
              <a:gd name="connsiteX22" fmla="*/ 8696959 w 8696959"/>
              <a:gd name="connsiteY22" fmla="*/ 2123996 h 2548795"/>
              <a:gd name="connsiteX23" fmla="*/ 8696959 w 8696959"/>
              <a:gd name="connsiteY23" fmla="*/ 2123987 h 2548795"/>
              <a:gd name="connsiteX24" fmla="*/ 8272151 w 8696959"/>
              <a:gd name="connsiteY24" fmla="*/ 2548795 h 2548795"/>
              <a:gd name="connsiteX25" fmla="*/ 7598130 w 8696959"/>
              <a:gd name="connsiteY25" fmla="*/ 2548795 h 2548795"/>
              <a:gd name="connsiteX26" fmla="*/ 6924110 w 8696959"/>
              <a:gd name="connsiteY26" fmla="*/ 2548795 h 2548795"/>
              <a:gd name="connsiteX27" fmla="*/ 6250089 w 8696959"/>
              <a:gd name="connsiteY27" fmla="*/ 2548795 h 2548795"/>
              <a:gd name="connsiteX28" fmla="*/ 5576069 w 8696959"/>
              <a:gd name="connsiteY28" fmla="*/ 2548795 h 2548795"/>
              <a:gd name="connsiteX29" fmla="*/ 5087985 w 8696959"/>
              <a:gd name="connsiteY29" fmla="*/ 2548795 h 2548795"/>
              <a:gd name="connsiteX30" fmla="*/ 4646385 w 8696959"/>
              <a:gd name="connsiteY30" fmla="*/ 2548795 h 2548795"/>
              <a:gd name="connsiteX31" fmla="*/ 3623733 w 8696959"/>
              <a:gd name="connsiteY31" fmla="*/ 2548795 h 2548795"/>
              <a:gd name="connsiteX32" fmla="*/ 3175342 w 8696959"/>
              <a:gd name="connsiteY32" fmla="*/ 2625604 h 2548795"/>
              <a:gd name="connsiteX33" fmla="*/ 2696378 w 8696959"/>
              <a:gd name="connsiteY33" fmla="*/ 2707651 h 2548795"/>
              <a:gd name="connsiteX34" fmla="*/ 2247987 w 8696959"/>
              <a:gd name="connsiteY34" fmla="*/ 2784460 h 2548795"/>
              <a:gd name="connsiteX35" fmla="*/ 1738452 w 8696959"/>
              <a:gd name="connsiteY35" fmla="*/ 2871744 h 2548795"/>
              <a:gd name="connsiteX36" fmla="*/ 1228916 w 8696959"/>
              <a:gd name="connsiteY36" fmla="*/ 2959027 h 2548795"/>
              <a:gd name="connsiteX37" fmla="*/ 566520 w 8696959"/>
              <a:gd name="connsiteY37" fmla="*/ 3072496 h 2548795"/>
              <a:gd name="connsiteX38" fmla="*/ 981517 w 8696959"/>
              <a:gd name="connsiteY38" fmla="*/ 2826357 h 2548795"/>
              <a:gd name="connsiteX39" fmla="*/ 1449493 w 8696959"/>
              <a:gd name="connsiteY39" fmla="*/ 2548795 h 2548795"/>
              <a:gd name="connsiteX40" fmla="*/ 947397 w 8696959"/>
              <a:gd name="connsiteY40" fmla="*/ 2548795 h 2548795"/>
              <a:gd name="connsiteX41" fmla="*/ 424808 w 8696959"/>
              <a:gd name="connsiteY41" fmla="*/ 2548795 h 2548795"/>
              <a:gd name="connsiteX42" fmla="*/ 0 w 8696959"/>
              <a:gd name="connsiteY42" fmla="*/ 2123987 h 2548795"/>
              <a:gd name="connsiteX43" fmla="*/ 0 w 8696959"/>
              <a:gd name="connsiteY43" fmla="*/ 2123996 h 2548795"/>
              <a:gd name="connsiteX44" fmla="*/ 0 w 8696959"/>
              <a:gd name="connsiteY44" fmla="*/ 1792653 h 2548795"/>
              <a:gd name="connsiteX45" fmla="*/ 0 w 8696959"/>
              <a:gd name="connsiteY45" fmla="*/ 1486797 h 2548795"/>
              <a:gd name="connsiteX46" fmla="*/ 0 w 8696959"/>
              <a:gd name="connsiteY46" fmla="*/ 1486797 h 2548795"/>
              <a:gd name="connsiteX47" fmla="*/ 0 w 8696959"/>
              <a:gd name="connsiteY47" fmla="*/ 945183 h 2548795"/>
              <a:gd name="connsiteX48" fmla="*/ 0 w 8696959"/>
              <a:gd name="connsiteY48" fmla="*/ 424808 h 2548795"/>
              <a:gd name="connsiteX0" fmla="*/ 0 w 8696959"/>
              <a:gd name="connsiteY0" fmla="*/ 424808 h 2548795"/>
              <a:gd name="connsiteX1" fmla="*/ 424808 w 8696959"/>
              <a:gd name="connsiteY1" fmla="*/ 0 h 2548795"/>
              <a:gd name="connsiteX2" fmla="*/ 957644 w 8696959"/>
              <a:gd name="connsiteY2" fmla="*/ 0 h 2548795"/>
              <a:gd name="connsiteX3" fmla="*/ 1449493 w 8696959"/>
              <a:gd name="connsiteY3" fmla="*/ 0 h 2548795"/>
              <a:gd name="connsiteX4" fmla="*/ 1449493 w 8696959"/>
              <a:gd name="connsiteY4" fmla="*/ 0 h 2548795"/>
              <a:gd name="connsiteX5" fmla="*/ 1993053 w 8696959"/>
              <a:gd name="connsiteY5" fmla="*/ 0 h 2548795"/>
              <a:gd name="connsiteX6" fmla="*/ 2580098 w 8696959"/>
              <a:gd name="connsiteY6" fmla="*/ 0 h 2548795"/>
              <a:gd name="connsiteX7" fmla="*/ 3623733 w 8696959"/>
              <a:gd name="connsiteY7" fmla="*/ 0 h 2548795"/>
              <a:gd name="connsiteX8" fmla="*/ 4297754 w 8696959"/>
              <a:gd name="connsiteY8" fmla="*/ 0 h 2548795"/>
              <a:gd name="connsiteX9" fmla="*/ 4878806 w 8696959"/>
              <a:gd name="connsiteY9" fmla="*/ 0 h 2548795"/>
              <a:gd name="connsiteX10" fmla="*/ 5459858 w 8696959"/>
              <a:gd name="connsiteY10" fmla="*/ 0 h 2548795"/>
              <a:gd name="connsiteX11" fmla="*/ 6040910 w 8696959"/>
              <a:gd name="connsiteY11" fmla="*/ 0 h 2548795"/>
              <a:gd name="connsiteX12" fmla="*/ 6575478 w 8696959"/>
              <a:gd name="connsiteY12" fmla="*/ 0 h 2548795"/>
              <a:gd name="connsiteX13" fmla="*/ 7110047 w 8696959"/>
              <a:gd name="connsiteY13" fmla="*/ 0 h 2548795"/>
              <a:gd name="connsiteX14" fmla="*/ 7598130 w 8696959"/>
              <a:gd name="connsiteY14" fmla="*/ 0 h 2548795"/>
              <a:gd name="connsiteX15" fmla="*/ 8272151 w 8696959"/>
              <a:gd name="connsiteY15" fmla="*/ 0 h 2548795"/>
              <a:gd name="connsiteX16" fmla="*/ 8696959 w 8696959"/>
              <a:gd name="connsiteY16" fmla="*/ 424808 h 2548795"/>
              <a:gd name="connsiteX17" fmla="*/ 8696959 w 8696959"/>
              <a:gd name="connsiteY17" fmla="*/ 934563 h 2548795"/>
              <a:gd name="connsiteX18" fmla="*/ 8696959 w 8696959"/>
              <a:gd name="connsiteY18" fmla="*/ 1486797 h 2548795"/>
              <a:gd name="connsiteX19" fmla="*/ 8696959 w 8696959"/>
              <a:gd name="connsiteY19" fmla="*/ 1486797 h 2548795"/>
              <a:gd name="connsiteX20" fmla="*/ 8696959 w 8696959"/>
              <a:gd name="connsiteY20" fmla="*/ 1792653 h 2548795"/>
              <a:gd name="connsiteX21" fmla="*/ 8696959 w 8696959"/>
              <a:gd name="connsiteY21" fmla="*/ 2123996 h 2548795"/>
              <a:gd name="connsiteX22" fmla="*/ 8696959 w 8696959"/>
              <a:gd name="connsiteY22" fmla="*/ 2123987 h 2548795"/>
              <a:gd name="connsiteX23" fmla="*/ 8272151 w 8696959"/>
              <a:gd name="connsiteY23" fmla="*/ 2548795 h 2548795"/>
              <a:gd name="connsiteX24" fmla="*/ 7830551 w 8696959"/>
              <a:gd name="connsiteY24" fmla="*/ 2548795 h 2548795"/>
              <a:gd name="connsiteX25" fmla="*/ 7295983 w 8696959"/>
              <a:gd name="connsiteY25" fmla="*/ 2548795 h 2548795"/>
              <a:gd name="connsiteX26" fmla="*/ 6714931 w 8696959"/>
              <a:gd name="connsiteY26" fmla="*/ 2548795 h 2548795"/>
              <a:gd name="connsiteX27" fmla="*/ 6180363 w 8696959"/>
              <a:gd name="connsiteY27" fmla="*/ 2548795 h 2548795"/>
              <a:gd name="connsiteX28" fmla="*/ 5552826 w 8696959"/>
              <a:gd name="connsiteY28" fmla="*/ 2548795 h 2548795"/>
              <a:gd name="connsiteX29" fmla="*/ 5018258 w 8696959"/>
              <a:gd name="connsiteY29" fmla="*/ 2548795 h 2548795"/>
              <a:gd name="connsiteX30" fmla="*/ 4344238 w 8696959"/>
              <a:gd name="connsiteY30" fmla="*/ 2548795 h 2548795"/>
              <a:gd name="connsiteX31" fmla="*/ 3623733 w 8696959"/>
              <a:gd name="connsiteY31" fmla="*/ 2548795 h 2548795"/>
              <a:gd name="connsiteX32" fmla="*/ 3083625 w 8696959"/>
              <a:gd name="connsiteY32" fmla="*/ 2641316 h 2548795"/>
              <a:gd name="connsiteX33" fmla="*/ 2604662 w 8696959"/>
              <a:gd name="connsiteY33" fmla="*/ 2723362 h 2548795"/>
              <a:gd name="connsiteX34" fmla="*/ 2186843 w 8696959"/>
              <a:gd name="connsiteY34" fmla="*/ 2794934 h 2548795"/>
              <a:gd name="connsiteX35" fmla="*/ 1616163 w 8696959"/>
              <a:gd name="connsiteY35" fmla="*/ 2892692 h 2548795"/>
              <a:gd name="connsiteX36" fmla="*/ 1198344 w 8696959"/>
              <a:gd name="connsiteY36" fmla="*/ 2964264 h 2548795"/>
              <a:gd name="connsiteX37" fmla="*/ 566520 w 8696959"/>
              <a:gd name="connsiteY37" fmla="*/ 3072496 h 2548795"/>
              <a:gd name="connsiteX38" fmla="*/ 1025666 w 8696959"/>
              <a:gd name="connsiteY38" fmla="*/ 2800171 h 2548795"/>
              <a:gd name="connsiteX39" fmla="*/ 1449493 w 8696959"/>
              <a:gd name="connsiteY39" fmla="*/ 2548795 h 2548795"/>
              <a:gd name="connsiteX40" fmla="*/ 916657 w 8696959"/>
              <a:gd name="connsiteY40" fmla="*/ 2548795 h 2548795"/>
              <a:gd name="connsiteX41" fmla="*/ 424808 w 8696959"/>
              <a:gd name="connsiteY41" fmla="*/ 2548795 h 2548795"/>
              <a:gd name="connsiteX42" fmla="*/ 0 w 8696959"/>
              <a:gd name="connsiteY42" fmla="*/ 2123987 h 2548795"/>
              <a:gd name="connsiteX43" fmla="*/ 0 w 8696959"/>
              <a:gd name="connsiteY43" fmla="*/ 2123996 h 2548795"/>
              <a:gd name="connsiteX44" fmla="*/ 0 w 8696959"/>
              <a:gd name="connsiteY44" fmla="*/ 1792653 h 2548795"/>
              <a:gd name="connsiteX45" fmla="*/ 0 w 8696959"/>
              <a:gd name="connsiteY45" fmla="*/ 1486797 h 2548795"/>
              <a:gd name="connsiteX46" fmla="*/ 0 w 8696959"/>
              <a:gd name="connsiteY46" fmla="*/ 1486797 h 2548795"/>
              <a:gd name="connsiteX47" fmla="*/ 0 w 8696959"/>
              <a:gd name="connsiteY47" fmla="*/ 955803 h 2548795"/>
              <a:gd name="connsiteX48" fmla="*/ 0 w 8696959"/>
              <a:gd name="connsiteY48" fmla="*/ 424808 h 254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696959" h="2548795" fill="none" extrusionOk="0">
                <a:moveTo>
                  <a:pt x="0" y="424808"/>
                </a:moveTo>
                <a:cubicBezTo>
                  <a:pt x="20258" y="216719"/>
                  <a:pt x="140394" y="-46993"/>
                  <a:pt x="424808" y="0"/>
                </a:cubicBezTo>
                <a:cubicBezTo>
                  <a:pt x="610399" y="-37657"/>
                  <a:pt x="748929" y="39965"/>
                  <a:pt x="906410" y="0"/>
                </a:cubicBezTo>
                <a:cubicBezTo>
                  <a:pt x="1063934" y="-18036"/>
                  <a:pt x="1320347" y="71276"/>
                  <a:pt x="1449493" y="0"/>
                </a:cubicBezTo>
                <a:lnTo>
                  <a:pt x="1449493" y="0"/>
                </a:lnTo>
                <a:cubicBezTo>
                  <a:pt x="1551857" y="-90900"/>
                  <a:pt x="1881528" y="54830"/>
                  <a:pt x="2014795" y="0"/>
                </a:cubicBezTo>
                <a:cubicBezTo>
                  <a:pt x="2166310" y="-6254"/>
                  <a:pt x="2345070" y="89681"/>
                  <a:pt x="2536613" y="0"/>
                </a:cubicBezTo>
                <a:cubicBezTo>
                  <a:pt x="2747682" y="-63096"/>
                  <a:pt x="2945681" y="16881"/>
                  <a:pt x="3123658" y="0"/>
                </a:cubicBezTo>
                <a:cubicBezTo>
                  <a:pt x="3321092" y="6514"/>
                  <a:pt x="3425507" y="31046"/>
                  <a:pt x="3623733" y="0"/>
                </a:cubicBezTo>
                <a:cubicBezTo>
                  <a:pt x="3907202" y="11264"/>
                  <a:pt x="4053719" y="11511"/>
                  <a:pt x="4251269" y="0"/>
                </a:cubicBezTo>
                <a:cubicBezTo>
                  <a:pt x="4393890" y="-52002"/>
                  <a:pt x="4546501" y="38299"/>
                  <a:pt x="4832322" y="0"/>
                </a:cubicBezTo>
                <a:cubicBezTo>
                  <a:pt x="5110171" y="-69145"/>
                  <a:pt x="5173058" y="25202"/>
                  <a:pt x="5413374" y="0"/>
                </a:cubicBezTo>
                <a:cubicBezTo>
                  <a:pt x="5630877" y="-33136"/>
                  <a:pt x="5715368" y="34321"/>
                  <a:pt x="5994426" y="0"/>
                </a:cubicBezTo>
                <a:cubicBezTo>
                  <a:pt x="6259561" y="-37906"/>
                  <a:pt x="6434344" y="70904"/>
                  <a:pt x="6575478" y="0"/>
                </a:cubicBezTo>
                <a:cubicBezTo>
                  <a:pt x="6700417" y="-91281"/>
                  <a:pt x="6983690" y="46794"/>
                  <a:pt x="7110047" y="0"/>
                </a:cubicBezTo>
                <a:cubicBezTo>
                  <a:pt x="7235209" y="-55486"/>
                  <a:pt x="7586418" y="31340"/>
                  <a:pt x="7737583" y="0"/>
                </a:cubicBezTo>
                <a:cubicBezTo>
                  <a:pt x="7844189" y="-50921"/>
                  <a:pt x="8120160" y="8828"/>
                  <a:pt x="8272151" y="0"/>
                </a:cubicBezTo>
                <a:cubicBezTo>
                  <a:pt x="8499526" y="-24489"/>
                  <a:pt x="8647428" y="199302"/>
                  <a:pt x="8696959" y="424808"/>
                </a:cubicBezTo>
                <a:cubicBezTo>
                  <a:pt x="8767685" y="641207"/>
                  <a:pt x="8703553" y="806962"/>
                  <a:pt x="8696959" y="945183"/>
                </a:cubicBezTo>
                <a:cubicBezTo>
                  <a:pt x="8686550" y="1096630"/>
                  <a:pt x="8661993" y="1290321"/>
                  <a:pt x="8696959" y="1486797"/>
                </a:cubicBezTo>
                <a:lnTo>
                  <a:pt x="8696959" y="1486797"/>
                </a:lnTo>
                <a:cubicBezTo>
                  <a:pt x="8739414" y="1627499"/>
                  <a:pt x="8673004" y="1735813"/>
                  <a:pt x="8696959" y="1805397"/>
                </a:cubicBezTo>
                <a:cubicBezTo>
                  <a:pt x="8711335" y="1868437"/>
                  <a:pt x="8654097" y="2034916"/>
                  <a:pt x="8696959" y="2123996"/>
                </a:cubicBezTo>
                <a:lnTo>
                  <a:pt x="8696959" y="2123987"/>
                </a:lnTo>
                <a:cubicBezTo>
                  <a:pt x="8649326" y="2308121"/>
                  <a:pt x="8481286" y="2485644"/>
                  <a:pt x="8272151" y="2548795"/>
                </a:cubicBezTo>
                <a:cubicBezTo>
                  <a:pt x="8047220" y="2565082"/>
                  <a:pt x="7897188" y="2460223"/>
                  <a:pt x="7598130" y="2548795"/>
                </a:cubicBezTo>
                <a:cubicBezTo>
                  <a:pt x="7295444" y="2633198"/>
                  <a:pt x="7219554" y="2473871"/>
                  <a:pt x="6924110" y="2548795"/>
                </a:cubicBezTo>
                <a:cubicBezTo>
                  <a:pt x="6575505" y="2616946"/>
                  <a:pt x="6442008" y="2517288"/>
                  <a:pt x="6250089" y="2548795"/>
                </a:cubicBezTo>
                <a:cubicBezTo>
                  <a:pt x="6067861" y="2608905"/>
                  <a:pt x="5851387" y="2475749"/>
                  <a:pt x="5576069" y="2548795"/>
                </a:cubicBezTo>
                <a:cubicBezTo>
                  <a:pt x="5301213" y="2569470"/>
                  <a:pt x="5221962" y="2509897"/>
                  <a:pt x="5087985" y="2548795"/>
                </a:cubicBezTo>
                <a:cubicBezTo>
                  <a:pt x="4931538" y="2563219"/>
                  <a:pt x="4847095" y="2530263"/>
                  <a:pt x="4646385" y="2548795"/>
                </a:cubicBezTo>
                <a:cubicBezTo>
                  <a:pt x="4444182" y="2534675"/>
                  <a:pt x="4029214" y="2556591"/>
                  <a:pt x="3623733" y="2548795"/>
                </a:cubicBezTo>
                <a:cubicBezTo>
                  <a:pt x="3420377" y="2601012"/>
                  <a:pt x="3375742" y="2572507"/>
                  <a:pt x="3175342" y="2625604"/>
                </a:cubicBezTo>
                <a:cubicBezTo>
                  <a:pt x="2992385" y="2689200"/>
                  <a:pt x="2793708" y="2678011"/>
                  <a:pt x="2696378" y="2707651"/>
                </a:cubicBezTo>
                <a:cubicBezTo>
                  <a:pt x="2560249" y="2725412"/>
                  <a:pt x="2343376" y="2710794"/>
                  <a:pt x="2247987" y="2784460"/>
                </a:cubicBezTo>
                <a:cubicBezTo>
                  <a:pt x="2118636" y="2824645"/>
                  <a:pt x="1849766" y="2839405"/>
                  <a:pt x="1738452" y="2871744"/>
                </a:cubicBezTo>
                <a:cubicBezTo>
                  <a:pt x="1632574" y="2890353"/>
                  <a:pt x="1342405" y="2899798"/>
                  <a:pt x="1228916" y="2959027"/>
                </a:cubicBezTo>
                <a:cubicBezTo>
                  <a:pt x="1074483" y="3076184"/>
                  <a:pt x="777293" y="2969053"/>
                  <a:pt x="566520" y="3072496"/>
                </a:cubicBezTo>
                <a:cubicBezTo>
                  <a:pt x="730503" y="2945030"/>
                  <a:pt x="880767" y="2940573"/>
                  <a:pt x="981517" y="2826357"/>
                </a:cubicBezTo>
                <a:cubicBezTo>
                  <a:pt x="1083990" y="2728585"/>
                  <a:pt x="1243582" y="2697803"/>
                  <a:pt x="1449493" y="2548795"/>
                </a:cubicBezTo>
                <a:cubicBezTo>
                  <a:pt x="1370150" y="2542854"/>
                  <a:pt x="1175041" y="2519645"/>
                  <a:pt x="947397" y="2548795"/>
                </a:cubicBezTo>
                <a:cubicBezTo>
                  <a:pt x="798782" y="2620503"/>
                  <a:pt x="634288" y="2549680"/>
                  <a:pt x="424808" y="2548795"/>
                </a:cubicBezTo>
                <a:cubicBezTo>
                  <a:pt x="98786" y="2530444"/>
                  <a:pt x="-80077" y="2289038"/>
                  <a:pt x="0" y="2123987"/>
                </a:cubicBezTo>
                <a:lnTo>
                  <a:pt x="0" y="2123996"/>
                </a:lnTo>
                <a:cubicBezTo>
                  <a:pt x="-10268" y="2010982"/>
                  <a:pt x="32130" y="1959386"/>
                  <a:pt x="0" y="1792653"/>
                </a:cubicBezTo>
                <a:cubicBezTo>
                  <a:pt x="-24496" y="1643283"/>
                  <a:pt x="23609" y="1627639"/>
                  <a:pt x="0" y="1486797"/>
                </a:cubicBezTo>
                <a:lnTo>
                  <a:pt x="0" y="1486797"/>
                </a:lnTo>
                <a:cubicBezTo>
                  <a:pt x="-26726" y="1234311"/>
                  <a:pt x="27761" y="1116262"/>
                  <a:pt x="0" y="945183"/>
                </a:cubicBezTo>
                <a:cubicBezTo>
                  <a:pt x="-53775" y="796837"/>
                  <a:pt x="-8935" y="647730"/>
                  <a:pt x="0" y="424808"/>
                </a:cubicBezTo>
                <a:close/>
              </a:path>
              <a:path w="8696959" h="2548795" stroke="0" extrusionOk="0">
                <a:moveTo>
                  <a:pt x="0" y="424808"/>
                </a:moveTo>
                <a:cubicBezTo>
                  <a:pt x="-32637" y="243293"/>
                  <a:pt x="181946" y="-20993"/>
                  <a:pt x="424808" y="0"/>
                </a:cubicBezTo>
                <a:cubicBezTo>
                  <a:pt x="657636" y="-64869"/>
                  <a:pt x="825698" y="58401"/>
                  <a:pt x="957644" y="0"/>
                </a:cubicBezTo>
                <a:cubicBezTo>
                  <a:pt x="1061143" y="-62797"/>
                  <a:pt x="1213408" y="78052"/>
                  <a:pt x="1449493" y="0"/>
                </a:cubicBezTo>
                <a:lnTo>
                  <a:pt x="1449493" y="0"/>
                </a:lnTo>
                <a:cubicBezTo>
                  <a:pt x="1659395" y="-19570"/>
                  <a:pt x="1807940" y="6180"/>
                  <a:pt x="1993053" y="0"/>
                </a:cubicBezTo>
                <a:cubicBezTo>
                  <a:pt x="2141597" y="-20244"/>
                  <a:pt x="2369318" y="45170"/>
                  <a:pt x="2580098" y="0"/>
                </a:cubicBezTo>
                <a:cubicBezTo>
                  <a:pt x="2755389" y="-95428"/>
                  <a:pt x="3340826" y="61695"/>
                  <a:pt x="3623733" y="0"/>
                </a:cubicBezTo>
                <a:cubicBezTo>
                  <a:pt x="3766184" y="-55912"/>
                  <a:pt x="4072416" y="26298"/>
                  <a:pt x="4297754" y="0"/>
                </a:cubicBezTo>
                <a:cubicBezTo>
                  <a:pt x="4610864" y="-69997"/>
                  <a:pt x="4704182" y="82452"/>
                  <a:pt x="4878806" y="0"/>
                </a:cubicBezTo>
                <a:cubicBezTo>
                  <a:pt x="5041193" y="-16469"/>
                  <a:pt x="5202528" y="50991"/>
                  <a:pt x="5459858" y="0"/>
                </a:cubicBezTo>
                <a:cubicBezTo>
                  <a:pt x="5716537" y="-48203"/>
                  <a:pt x="5795632" y="22831"/>
                  <a:pt x="6040910" y="0"/>
                </a:cubicBezTo>
                <a:cubicBezTo>
                  <a:pt x="6283711" y="-4252"/>
                  <a:pt x="6397458" y="24771"/>
                  <a:pt x="6575478" y="0"/>
                </a:cubicBezTo>
                <a:cubicBezTo>
                  <a:pt x="6704025" y="-68906"/>
                  <a:pt x="6943701" y="2200"/>
                  <a:pt x="7110047" y="0"/>
                </a:cubicBezTo>
                <a:cubicBezTo>
                  <a:pt x="7253003" y="-3074"/>
                  <a:pt x="7355672" y="-8561"/>
                  <a:pt x="7598130" y="0"/>
                </a:cubicBezTo>
                <a:cubicBezTo>
                  <a:pt x="7855031" y="27770"/>
                  <a:pt x="8019548" y="38957"/>
                  <a:pt x="8272151" y="0"/>
                </a:cubicBezTo>
                <a:cubicBezTo>
                  <a:pt x="8568280" y="72343"/>
                  <a:pt x="8727125" y="196005"/>
                  <a:pt x="8696959" y="424808"/>
                </a:cubicBezTo>
                <a:cubicBezTo>
                  <a:pt x="8746979" y="616667"/>
                  <a:pt x="8666412" y="835262"/>
                  <a:pt x="8696959" y="934563"/>
                </a:cubicBezTo>
                <a:cubicBezTo>
                  <a:pt x="8680853" y="1062680"/>
                  <a:pt x="8646809" y="1380164"/>
                  <a:pt x="8696959" y="1486797"/>
                </a:cubicBezTo>
                <a:lnTo>
                  <a:pt x="8696959" y="1486797"/>
                </a:lnTo>
                <a:cubicBezTo>
                  <a:pt x="8743016" y="1554442"/>
                  <a:pt x="8673691" y="1737030"/>
                  <a:pt x="8696959" y="1792653"/>
                </a:cubicBezTo>
                <a:cubicBezTo>
                  <a:pt x="8722842" y="1851440"/>
                  <a:pt x="8688965" y="1939126"/>
                  <a:pt x="8696959" y="2123996"/>
                </a:cubicBezTo>
                <a:lnTo>
                  <a:pt x="8696959" y="2123987"/>
                </a:lnTo>
                <a:cubicBezTo>
                  <a:pt x="8682653" y="2366874"/>
                  <a:pt x="8554035" y="2581320"/>
                  <a:pt x="8272151" y="2548795"/>
                </a:cubicBezTo>
                <a:cubicBezTo>
                  <a:pt x="8082066" y="2579892"/>
                  <a:pt x="7979536" y="2521575"/>
                  <a:pt x="7830551" y="2548795"/>
                </a:cubicBezTo>
                <a:cubicBezTo>
                  <a:pt x="7720943" y="2562675"/>
                  <a:pt x="7450924" y="2562211"/>
                  <a:pt x="7295983" y="2548795"/>
                </a:cubicBezTo>
                <a:cubicBezTo>
                  <a:pt x="7133275" y="2570675"/>
                  <a:pt x="7012938" y="2514709"/>
                  <a:pt x="6714931" y="2548795"/>
                </a:cubicBezTo>
                <a:cubicBezTo>
                  <a:pt x="6422675" y="2556642"/>
                  <a:pt x="6425365" y="2518209"/>
                  <a:pt x="6180363" y="2548795"/>
                </a:cubicBezTo>
                <a:cubicBezTo>
                  <a:pt x="5950098" y="2588844"/>
                  <a:pt x="5791072" y="2529470"/>
                  <a:pt x="5552826" y="2548795"/>
                </a:cubicBezTo>
                <a:cubicBezTo>
                  <a:pt x="5343956" y="2555980"/>
                  <a:pt x="5283387" y="2508840"/>
                  <a:pt x="5018258" y="2548795"/>
                </a:cubicBezTo>
                <a:cubicBezTo>
                  <a:pt x="4792011" y="2567865"/>
                  <a:pt x="4505432" y="2489484"/>
                  <a:pt x="4344238" y="2548795"/>
                </a:cubicBezTo>
                <a:cubicBezTo>
                  <a:pt x="4195743" y="2536610"/>
                  <a:pt x="3754024" y="2507904"/>
                  <a:pt x="3623733" y="2548795"/>
                </a:cubicBezTo>
                <a:cubicBezTo>
                  <a:pt x="3528665" y="2654058"/>
                  <a:pt x="3254968" y="2625506"/>
                  <a:pt x="3083625" y="2641316"/>
                </a:cubicBezTo>
                <a:cubicBezTo>
                  <a:pt x="2880308" y="2733611"/>
                  <a:pt x="2772347" y="2653197"/>
                  <a:pt x="2604662" y="2723362"/>
                </a:cubicBezTo>
                <a:cubicBezTo>
                  <a:pt x="2429201" y="2818456"/>
                  <a:pt x="2341787" y="2765927"/>
                  <a:pt x="2186843" y="2794934"/>
                </a:cubicBezTo>
                <a:cubicBezTo>
                  <a:pt x="2035305" y="2824098"/>
                  <a:pt x="1837108" y="2836466"/>
                  <a:pt x="1616163" y="2892692"/>
                </a:cubicBezTo>
                <a:cubicBezTo>
                  <a:pt x="1398485" y="2947612"/>
                  <a:pt x="1300640" y="2950458"/>
                  <a:pt x="1198344" y="2964264"/>
                </a:cubicBezTo>
                <a:cubicBezTo>
                  <a:pt x="1152937" y="2939652"/>
                  <a:pt x="831915" y="3001732"/>
                  <a:pt x="566520" y="3072496"/>
                </a:cubicBezTo>
                <a:cubicBezTo>
                  <a:pt x="666885" y="2925362"/>
                  <a:pt x="827383" y="2950437"/>
                  <a:pt x="1025666" y="2800171"/>
                </a:cubicBezTo>
                <a:cubicBezTo>
                  <a:pt x="1230602" y="2642286"/>
                  <a:pt x="1374241" y="2664876"/>
                  <a:pt x="1449493" y="2548795"/>
                </a:cubicBezTo>
                <a:cubicBezTo>
                  <a:pt x="1266237" y="2555232"/>
                  <a:pt x="1005178" y="2545811"/>
                  <a:pt x="916657" y="2548795"/>
                </a:cubicBezTo>
                <a:cubicBezTo>
                  <a:pt x="768375" y="2554026"/>
                  <a:pt x="580215" y="2499260"/>
                  <a:pt x="424808" y="2548795"/>
                </a:cubicBezTo>
                <a:cubicBezTo>
                  <a:pt x="120478" y="2550221"/>
                  <a:pt x="-600" y="2342384"/>
                  <a:pt x="0" y="2123987"/>
                </a:cubicBezTo>
                <a:lnTo>
                  <a:pt x="0" y="2123996"/>
                </a:lnTo>
                <a:cubicBezTo>
                  <a:pt x="-7192" y="2014518"/>
                  <a:pt x="16475" y="1873792"/>
                  <a:pt x="0" y="1792653"/>
                </a:cubicBezTo>
                <a:cubicBezTo>
                  <a:pt x="-36747" y="1728257"/>
                  <a:pt x="18194" y="1628851"/>
                  <a:pt x="0" y="1486797"/>
                </a:cubicBezTo>
                <a:lnTo>
                  <a:pt x="0" y="1486797"/>
                </a:lnTo>
                <a:cubicBezTo>
                  <a:pt x="20443" y="1374263"/>
                  <a:pt x="-14057" y="1100125"/>
                  <a:pt x="0" y="955803"/>
                </a:cubicBezTo>
                <a:cubicBezTo>
                  <a:pt x="4548" y="797588"/>
                  <a:pt x="-42753" y="595440"/>
                  <a:pt x="0" y="424808"/>
                </a:cubicBezTo>
                <a:close/>
              </a:path>
              <a:path w="8696959" h="2548795" fill="none" stroke="0" extrusionOk="0">
                <a:moveTo>
                  <a:pt x="0" y="424808"/>
                </a:moveTo>
                <a:cubicBezTo>
                  <a:pt x="26814" y="293267"/>
                  <a:pt x="217765" y="54406"/>
                  <a:pt x="424808" y="0"/>
                </a:cubicBezTo>
                <a:cubicBezTo>
                  <a:pt x="581987" y="-65921"/>
                  <a:pt x="753412" y="7156"/>
                  <a:pt x="906410" y="0"/>
                </a:cubicBezTo>
                <a:cubicBezTo>
                  <a:pt x="1050073" y="-28668"/>
                  <a:pt x="1299975" y="41260"/>
                  <a:pt x="1449493" y="0"/>
                </a:cubicBezTo>
                <a:lnTo>
                  <a:pt x="1449493" y="0"/>
                </a:lnTo>
                <a:cubicBezTo>
                  <a:pt x="1585470" y="-51493"/>
                  <a:pt x="1889465" y="64872"/>
                  <a:pt x="2014795" y="0"/>
                </a:cubicBezTo>
                <a:cubicBezTo>
                  <a:pt x="2130644" y="-57820"/>
                  <a:pt x="2310035" y="76534"/>
                  <a:pt x="2536613" y="0"/>
                </a:cubicBezTo>
                <a:cubicBezTo>
                  <a:pt x="2756403" y="-92661"/>
                  <a:pt x="2882878" y="14340"/>
                  <a:pt x="3123658" y="0"/>
                </a:cubicBezTo>
                <a:cubicBezTo>
                  <a:pt x="3327770" y="-12960"/>
                  <a:pt x="3443017" y="-1597"/>
                  <a:pt x="3623733" y="0"/>
                </a:cubicBezTo>
                <a:cubicBezTo>
                  <a:pt x="3861066" y="1881"/>
                  <a:pt x="4065745" y="72541"/>
                  <a:pt x="4251269" y="0"/>
                </a:cubicBezTo>
                <a:cubicBezTo>
                  <a:pt x="4392752" y="-40400"/>
                  <a:pt x="4571324" y="51841"/>
                  <a:pt x="4832322" y="0"/>
                </a:cubicBezTo>
                <a:cubicBezTo>
                  <a:pt x="5120400" y="-85539"/>
                  <a:pt x="5186641" y="37729"/>
                  <a:pt x="5413374" y="0"/>
                </a:cubicBezTo>
                <a:cubicBezTo>
                  <a:pt x="5635409" y="-51960"/>
                  <a:pt x="5723466" y="41604"/>
                  <a:pt x="5994426" y="0"/>
                </a:cubicBezTo>
                <a:cubicBezTo>
                  <a:pt x="6228821" y="-51372"/>
                  <a:pt x="6421036" y="48338"/>
                  <a:pt x="6575478" y="0"/>
                </a:cubicBezTo>
                <a:cubicBezTo>
                  <a:pt x="6750040" y="-91231"/>
                  <a:pt x="6999005" y="63316"/>
                  <a:pt x="7110047" y="0"/>
                </a:cubicBezTo>
                <a:cubicBezTo>
                  <a:pt x="7226273" y="-68358"/>
                  <a:pt x="7629551" y="94068"/>
                  <a:pt x="7737583" y="0"/>
                </a:cubicBezTo>
                <a:cubicBezTo>
                  <a:pt x="7851592" y="-48380"/>
                  <a:pt x="8110722" y="-15085"/>
                  <a:pt x="8272151" y="0"/>
                </a:cubicBezTo>
                <a:cubicBezTo>
                  <a:pt x="8512718" y="37746"/>
                  <a:pt x="8625479" y="171704"/>
                  <a:pt x="8696959" y="424808"/>
                </a:cubicBezTo>
                <a:cubicBezTo>
                  <a:pt x="8749944" y="607452"/>
                  <a:pt x="8686809" y="803821"/>
                  <a:pt x="8696959" y="945183"/>
                </a:cubicBezTo>
                <a:cubicBezTo>
                  <a:pt x="8738789" y="1097886"/>
                  <a:pt x="8637987" y="1235634"/>
                  <a:pt x="8696959" y="1486797"/>
                </a:cubicBezTo>
                <a:lnTo>
                  <a:pt x="8696959" y="1486797"/>
                </a:lnTo>
                <a:cubicBezTo>
                  <a:pt x="8711478" y="1644248"/>
                  <a:pt x="8668965" y="1729773"/>
                  <a:pt x="8696959" y="1805397"/>
                </a:cubicBezTo>
                <a:cubicBezTo>
                  <a:pt x="8693158" y="1874872"/>
                  <a:pt x="8686029" y="2037524"/>
                  <a:pt x="8696959" y="2123996"/>
                </a:cubicBezTo>
                <a:lnTo>
                  <a:pt x="8696959" y="2123987"/>
                </a:lnTo>
                <a:cubicBezTo>
                  <a:pt x="8620151" y="2351054"/>
                  <a:pt x="8477697" y="2451641"/>
                  <a:pt x="8272151" y="2548795"/>
                </a:cubicBezTo>
                <a:cubicBezTo>
                  <a:pt x="8106445" y="2574431"/>
                  <a:pt x="7900999" y="2443030"/>
                  <a:pt x="7598130" y="2548795"/>
                </a:cubicBezTo>
                <a:cubicBezTo>
                  <a:pt x="7276460" y="2639802"/>
                  <a:pt x="7196265" y="2513741"/>
                  <a:pt x="6924110" y="2548795"/>
                </a:cubicBezTo>
                <a:cubicBezTo>
                  <a:pt x="6657417" y="2613051"/>
                  <a:pt x="6409661" y="2467623"/>
                  <a:pt x="6250089" y="2548795"/>
                </a:cubicBezTo>
                <a:cubicBezTo>
                  <a:pt x="6097666" y="2668430"/>
                  <a:pt x="5828752" y="2537758"/>
                  <a:pt x="5576069" y="2548795"/>
                </a:cubicBezTo>
                <a:cubicBezTo>
                  <a:pt x="5324034" y="2574768"/>
                  <a:pt x="5239817" y="2506783"/>
                  <a:pt x="5087985" y="2548795"/>
                </a:cubicBezTo>
                <a:cubicBezTo>
                  <a:pt x="4929877" y="2578380"/>
                  <a:pt x="4859993" y="2522349"/>
                  <a:pt x="4646385" y="2548795"/>
                </a:cubicBezTo>
                <a:cubicBezTo>
                  <a:pt x="4413806" y="2637933"/>
                  <a:pt x="3888617" y="2465555"/>
                  <a:pt x="3623733" y="2548795"/>
                </a:cubicBezTo>
                <a:cubicBezTo>
                  <a:pt x="3412634" y="2610440"/>
                  <a:pt x="3372086" y="2574211"/>
                  <a:pt x="3175342" y="2625604"/>
                </a:cubicBezTo>
                <a:cubicBezTo>
                  <a:pt x="2988769" y="2692576"/>
                  <a:pt x="2808630" y="2648608"/>
                  <a:pt x="2696378" y="2707651"/>
                </a:cubicBezTo>
                <a:cubicBezTo>
                  <a:pt x="2556907" y="2762230"/>
                  <a:pt x="2361771" y="2742992"/>
                  <a:pt x="2247987" y="2784460"/>
                </a:cubicBezTo>
                <a:cubicBezTo>
                  <a:pt x="2113800" y="2838247"/>
                  <a:pt x="1863362" y="2848790"/>
                  <a:pt x="1738452" y="2871744"/>
                </a:cubicBezTo>
                <a:cubicBezTo>
                  <a:pt x="1665411" y="2888919"/>
                  <a:pt x="1352862" y="2879079"/>
                  <a:pt x="1228916" y="2959027"/>
                </a:cubicBezTo>
                <a:cubicBezTo>
                  <a:pt x="1045943" y="3017524"/>
                  <a:pt x="745772" y="2950497"/>
                  <a:pt x="566520" y="3072496"/>
                </a:cubicBezTo>
                <a:cubicBezTo>
                  <a:pt x="756816" y="2967706"/>
                  <a:pt x="854671" y="2961263"/>
                  <a:pt x="981517" y="2826357"/>
                </a:cubicBezTo>
                <a:cubicBezTo>
                  <a:pt x="1106172" y="2709217"/>
                  <a:pt x="1223632" y="2732664"/>
                  <a:pt x="1449493" y="2548795"/>
                </a:cubicBezTo>
                <a:cubicBezTo>
                  <a:pt x="1379612" y="2596873"/>
                  <a:pt x="1124538" y="2479704"/>
                  <a:pt x="947397" y="2548795"/>
                </a:cubicBezTo>
                <a:cubicBezTo>
                  <a:pt x="773191" y="2619938"/>
                  <a:pt x="634640" y="2549541"/>
                  <a:pt x="424808" y="2548795"/>
                </a:cubicBezTo>
                <a:cubicBezTo>
                  <a:pt x="128172" y="2531323"/>
                  <a:pt x="-30930" y="2321649"/>
                  <a:pt x="0" y="2123987"/>
                </a:cubicBezTo>
                <a:lnTo>
                  <a:pt x="0" y="2123996"/>
                </a:lnTo>
                <a:cubicBezTo>
                  <a:pt x="6329" y="2009388"/>
                  <a:pt x="24716" y="1967811"/>
                  <a:pt x="0" y="1792653"/>
                </a:cubicBezTo>
                <a:cubicBezTo>
                  <a:pt x="-23591" y="1624867"/>
                  <a:pt x="13592" y="1638071"/>
                  <a:pt x="0" y="1486797"/>
                </a:cubicBezTo>
                <a:lnTo>
                  <a:pt x="0" y="1486797"/>
                </a:lnTo>
                <a:cubicBezTo>
                  <a:pt x="-3010" y="1294320"/>
                  <a:pt x="78847" y="1174138"/>
                  <a:pt x="0" y="945183"/>
                </a:cubicBezTo>
                <a:cubicBezTo>
                  <a:pt x="-64272" y="736886"/>
                  <a:pt x="36013" y="631287"/>
                  <a:pt x="0" y="424808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custGeom>
                    <a:avLst/>
                    <a:gdLst>
                      <a:gd name="connsiteX0" fmla="*/ 0 w 8696959"/>
                      <a:gd name="connsiteY0" fmla="*/ 424808 h 2548795"/>
                      <a:gd name="connsiteX1" fmla="*/ 424808 w 8696959"/>
                      <a:gd name="connsiteY1" fmla="*/ 0 h 2548795"/>
                      <a:gd name="connsiteX2" fmla="*/ 906410 w 8696959"/>
                      <a:gd name="connsiteY2" fmla="*/ 0 h 2548795"/>
                      <a:gd name="connsiteX3" fmla="*/ 1449493 w 8696959"/>
                      <a:gd name="connsiteY3" fmla="*/ 0 h 2548795"/>
                      <a:gd name="connsiteX4" fmla="*/ 1449493 w 8696959"/>
                      <a:gd name="connsiteY4" fmla="*/ 0 h 2548795"/>
                      <a:gd name="connsiteX5" fmla="*/ 2014795 w 8696959"/>
                      <a:gd name="connsiteY5" fmla="*/ 0 h 2548795"/>
                      <a:gd name="connsiteX6" fmla="*/ 2536613 w 8696959"/>
                      <a:gd name="connsiteY6" fmla="*/ 0 h 2548795"/>
                      <a:gd name="connsiteX7" fmla="*/ 3123658 w 8696959"/>
                      <a:gd name="connsiteY7" fmla="*/ 0 h 2548795"/>
                      <a:gd name="connsiteX8" fmla="*/ 3623733 w 8696959"/>
                      <a:gd name="connsiteY8" fmla="*/ 0 h 2548795"/>
                      <a:gd name="connsiteX9" fmla="*/ 4251269 w 8696959"/>
                      <a:gd name="connsiteY9" fmla="*/ 0 h 2548795"/>
                      <a:gd name="connsiteX10" fmla="*/ 4832322 w 8696959"/>
                      <a:gd name="connsiteY10" fmla="*/ 0 h 2548795"/>
                      <a:gd name="connsiteX11" fmla="*/ 5413374 w 8696959"/>
                      <a:gd name="connsiteY11" fmla="*/ 0 h 2548795"/>
                      <a:gd name="connsiteX12" fmla="*/ 5994426 w 8696959"/>
                      <a:gd name="connsiteY12" fmla="*/ 0 h 2548795"/>
                      <a:gd name="connsiteX13" fmla="*/ 6575478 w 8696959"/>
                      <a:gd name="connsiteY13" fmla="*/ 0 h 2548795"/>
                      <a:gd name="connsiteX14" fmla="*/ 7110047 w 8696959"/>
                      <a:gd name="connsiteY14" fmla="*/ 0 h 2548795"/>
                      <a:gd name="connsiteX15" fmla="*/ 7737583 w 8696959"/>
                      <a:gd name="connsiteY15" fmla="*/ 0 h 2548795"/>
                      <a:gd name="connsiteX16" fmla="*/ 8272151 w 8696959"/>
                      <a:gd name="connsiteY16" fmla="*/ 0 h 2548795"/>
                      <a:gd name="connsiteX17" fmla="*/ 8696959 w 8696959"/>
                      <a:gd name="connsiteY17" fmla="*/ 424808 h 2548795"/>
                      <a:gd name="connsiteX18" fmla="*/ 8696959 w 8696959"/>
                      <a:gd name="connsiteY18" fmla="*/ 945183 h 2548795"/>
                      <a:gd name="connsiteX19" fmla="*/ 8696959 w 8696959"/>
                      <a:gd name="connsiteY19" fmla="*/ 1486797 h 2548795"/>
                      <a:gd name="connsiteX20" fmla="*/ 8696959 w 8696959"/>
                      <a:gd name="connsiteY20" fmla="*/ 1486797 h 2548795"/>
                      <a:gd name="connsiteX21" fmla="*/ 8696959 w 8696959"/>
                      <a:gd name="connsiteY21" fmla="*/ 1805397 h 2548795"/>
                      <a:gd name="connsiteX22" fmla="*/ 8696959 w 8696959"/>
                      <a:gd name="connsiteY22" fmla="*/ 2123996 h 2548795"/>
                      <a:gd name="connsiteX23" fmla="*/ 8696959 w 8696959"/>
                      <a:gd name="connsiteY23" fmla="*/ 2123987 h 2548795"/>
                      <a:gd name="connsiteX24" fmla="*/ 8272151 w 8696959"/>
                      <a:gd name="connsiteY24" fmla="*/ 2548795 h 2548795"/>
                      <a:gd name="connsiteX25" fmla="*/ 7598130 w 8696959"/>
                      <a:gd name="connsiteY25" fmla="*/ 2548795 h 2548795"/>
                      <a:gd name="connsiteX26" fmla="*/ 6924110 w 8696959"/>
                      <a:gd name="connsiteY26" fmla="*/ 2548795 h 2548795"/>
                      <a:gd name="connsiteX27" fmla="*/ 6250089 w 8696959"/>
                      <a:gd name="connsiteY27" fmla="*/ 2548795 h 2548795"/>
                      <a:gd name="connsiteX28" fmla="*/ 5576069 w 8696959"/>
                      <a:gd name="connsiteY28" fmla="*/ 2548795 h 2548795"/>
                      <a:gd name="connsiteX29" fmla="*/ 5087985 w 8696959"/>
                      <a:gd name="connsiteY29" fmla="*/ 2548795 h 2548795"/>
                      <a:gd name="connsiteX30" fmla="*/ 4646385 w 8696959"/>
                      <a:gd name="connsiteY30" fmla="*/ 2548795 h 2548795"/>
                      <a:gd name="connsiteX31" fmla="*/ 3623733 w 8696959"/>
                      <a:gd name="connsiteY31" fmla="*/ 2548795 h 2548795"/>
                      <a:gd name="connsiteX32" fmla="*/ 3175342 w 8696959"/>
                      <a:gd name="connsiteY32" fmla="*/ 2625604 h 2548795"/>
                      <a:gd name="connsiteX33" fmla="*/ 2696378 w 8696959"/>
                      <a:gd name="connsiteY33" fmla="*/ 2707651 h 2548795"/>
                      <a:gd name="connsiteX34" fmla="*/ 2247987 w 8696959"/>
                      <a:gd name="connsiteY34" fmla="*/ 2784460 h 2548795"/>
                      <a:gd name="connsiteX35" fmla="*/ 1738452 w 8696959"/>
                      <a:gd name="connsiteY35" fmla="*/ 2871744 h 2548795"/>
                      <a:gd name="connsiteX36" fmla="*/ 1228916 w 8696959"/>
                      <a:gd name="connsiteY36" fmla="*/ 2959027 h 2548795"/>
                      <a:gd name="connsiteX37" fmla="*/ 566520 w 8696959"/>
                      <a:gd name="connsiteY37" fmla="*/ 3072496 h 2548795"/>
                      <a:gd name="connsiteX38" fmla="*/ 981517 w 8696959"/>
                      <a:gd name="connsiteY38" fmla="*/ 2826357 h 2548795"/>
                      <a:gd name="connsiteX39" fmla="*/ 1449493 w 8696959"/>
                      <a:gd name="connsiteY39" fmla="*/ 2548795 h 2548795"/>
                      <a:gd name="connsiteX40" fmla="*/ 947397 w 8696959"/>
                      <a:gd name="connsiteY40" fmla="*/ 2548795 h 2548795"/>
                      <a:gd name="connsiteX41" fmla="*/ 424808 w 8696959"/>
                      <a:gd name="connsiteY41" fmla="*/ 2548795 h 2548795"/>
                      <a:gd name="connsiteX42" fmla="*/ 0 w 8696959"/>
                      <a:gd name="connsiteY42" fmla="*/ 2123987 h 2548795"/>
                      <a:gd name="connsiteX43" fmla="*/ 0 w 8696959"/>
                      <a:gd name="connsiteY43" fmla="*/ 2123996 h 2548795"/>
                      <a:gd name="connsiteX44" fmla="*/ 0 w 8696959"/>
                      <a:gd name="connsiteY44" fmla="*/ 1792653 h 2548795"/>
                      <a:gd name="connsiteX45" fmla="*/ 0 w 8696959"/>
                      <a:gd name="connsiteY45" fmla="*/ 1486797 h 2548795"/>
                      <a:gd name="connsiteX46" fmla="*/ 0 w 8696959"/>
                      <a:gd name="connsiteY46" fmla="*/ 1486797 h 2548795"/>
                      <a:gd name="connsiteX47" fmla="*/ 0 w 8696959"/>
                      <a:gd name="connsiteY47" fmla="*/ 945183 h 2548795"/>
                      <a:gd name="connsiteX48" fmla="*/ 0 w 8696959"/>
                      <a:gd name="connsiteY48" fmla="*/ 424808 h 254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8696959" h="2548795" fill="none" extrusionOk="0">
                        <a:moveTo>
                          <a:pt x="0" y="424808"/>
                        </a:moveTo>
                        <a:cubicBezTo>
                          <a:pt x="1344" y="233756"/>
                          <a:pt x="173774" y="3419"/>
                          <a:pt x="424808" y="0"/>
                        </a:cubicBezTo>
                        <a:cubicBezTo>
                          <a:pt x="587011" y="-38654"/>
                          <a:pt x="749453" y="12669"/>
                          <a:pt x="906410" y="0"/>
                        </a:cubicBezTo>
                        <a:cubicBezTo>
                          <a:pt x="1063367" y="-12669"/>
                          <a:pt x="1296961" y="58118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580296" y="-61401"/>
                          <a:pt x="1877297" y="46298"/>
                          <a:pt x="2014795" y="0"/>
                        </a:cubicBezTo>
                        <a:cubicBezTo>
                          <a:pt x="2152293" y="-46298"/>
                          <a:pt x="2314580" y="54876"/>
                          <a:pt x="2536613" y="0"/>
                        </a:cubicBezTo>
                        <a:cubicBezTo>
                          <a:pt x="2758646" y="-54876"/>
                          <a:pt x="2904360" y="12442"/>
                          <a:pt x="3123658" y="0"/>
                        </a:cubicBezTo>
                        <a:cubicBezTo>
                          <a:pt x="3342956" y="-12442"/>
                          <a:pt x="3442029" y="11571"/>
                          <a:pt x="3623733" y="0"/>
                        </a:cubicBezTo>
                        <a:cubicBezTo>
                          <a:pt x="3859331" y="-5978"/>
                          <a:pt x="4085984" y="46256"/>
                          <a:pt x="4251269" y="0"/>
                        </a:cubicBezTo>
                        <a:cubicBezTo>
                          <a:pt x="4416554" y="-46256"/>
                          <a:pt x="4556855" y="67062"/>
                          <a:pt x="4832322" y="0"/>
                        </a:cubicBezTo>
                        <a:cubicBezTo>
                          <a:pt x="5107789" y="-67062"/>
                          <a:pt x="5199273" y="34464"/>
                          <a:pt x="5413374" y="0"/>
                        </a:cubicBezTo>
                        <a:cubicBezTo>
                          <a:pt x="5627475" y="-34464"/>
                          <a:pt x="5719213" y="36124"/>
                          <a:pt x="5994426" y="0"/>
                        </a:cubicBezTo>
                        <a:cubicBezTo>
                          <a:pt x="6269639" y="-36124"/>
                          <a:pt x="6426283" y="69288"/>
                          <a:pt x="6575478" y="0"/>
                        </a:cubicBezTo>
                        <a:cubicBezTo>
                          <a:pt x="6724673" y="-69288"/>
                          <a:pt x="6984879" y="62975"/>
                          <a:pt x="7110047" y="0"/>
                        </a:cubicBezTo>
                        <a:cubicBezTo>
                          <a:pt x="7235215" y="-62975"/>
                          <a:pt x="7605781" y="63796"/>
                          <a:pt x="7737583" y="0"/>
                        </a:cubicBezTo>
                        <a:cubicBezTo>
                          <a:pt x="7869385" y="-63796"/>
                          <a:pt x="8114195" y="1833"/>
                          <a:pt x="8272151" y="0"/>
                        </a:cubicBezTo>
                        <a:cubicBezTo>
                          <a:pt x="8500762" y="17837"/>
                          <a:pt x="8687737" y="182842"/>
                          <a:pt x="8696959" y="424808"/>
                        </a:cubicBezTo>
                        <a:cubicBezTo>
                          <a:pt x="8753506" y="615836"/>
                          <a:pt x="8688419" y="813288"/>
                          <a:pt x="8696959" y="945183"/>
                        </a:cubicBezTo>
                        <a:cubicBezTo>
                          <a:pt x="8705499" y="1077079"/>
                          <a:pt x="8670321" y="1260301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28211" y="1629452"/>
                          <a:pt x="8678517" y="1729596"/>
                          <a:pt x="8696959" y="1805397"/>
                        </a:cubicBezTo>
                        <a:cubicBezTo>
                          <a:pt x="8715401" y="1881198"/>
                          <a:pt x="8673581" y="2045315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74320" y="2360835"/>
                          <a:pt x="8482363" y="2493109"/>
                          <a:pt x="8272151" y="2548795"/>
                        </a:cubicBezTo>
                        <a:cubicBezTo>
                          <a:pt x="8064829" y="2559761"/>
                          <a:pt x="7901679" y="2468334"/>
                          <a:pt x="7598130" y="2548795"/>
                        </a:cubicBezTo>
                        <a:cubicBezTo>
                          <a:pt x="7294581" y="2629256"/>
                          <a:pt x="7227907" y="2508491"/>
                          <a:pt x="6924110" y="2548795"/>
                        </a:cubicBezTo>
                        <a:cubicBezTo>
                          <a:pt x="6620313" y="2589099"/>
                          <a:pt x="6416912" y="2489478"/>
                          <a:pt x="6250089" y="2548795"/>
                        </a:cubicBezTo>
                        <a:cubicBezTo>
                          <a:pt x="6083266" y="2608112"/>
                          <a:pt x="5852189" y="2531083"/>
                          <a:pt x="5576069" y="2548795"/>
                        </a:cubicBezTo>
                        <a:cubicBezTo>
                          <a:pt x="5299949" y="2566507"/>
                          <a:pt x="5235564" y="2510304"/>
                          <a:pt x="5087985" y="2548795"/>
                        </a:cubicBezTo>
                        <a:cubicBezTo>
                          <a:pt x="4940406" y="2587286"/>
                          <a:pt x="4844902" y="2527910"/>
                          <a:pt x="4646385" y="2548795"/>
                        </a:cubicBezTo>
                        <a:cubicBezTo>
                          <a:pt x="4447868" y="2569680"/>
                          <a:pt x="3969487" y="2475442"/>
                          <a:pt x="3623733" y="2548795"/>
                        </a:cubicBezTo>
                        <a:cubicBezTo>
                          <a:pt x="3413218" y="2608671"/>
                          <a:pt x="3375358" y="2573960"/>
                          <a:pt x="3175342" y="2625604"/>
                        </a:cubicBezTo>
                        <a:cubicBezTo>
                          <a:pt x="2975326" y="2677248"/>
                          <a:pt x="2815699" y="2677897"/>
                          <a:pt x="2696378" y="2707651"/>
                        </a:cubicBezTo>
                        <a:cubicBezTo>
                          <a:pt x="2577057" y="2737405"/>
                          <a:pt x="2364030" y="2740858"/>
                          <a:pt x="2247987" y="2784460"/>
                        </a:cubicBezTo>
                        <a:cubicBezTo>
                          <a:pt x="2131944" y="2828063"/>
                          <a:pt x="1857759" y="2844031"/>
                          <a:pt x="1738452" y="2871744"/>
                        </a:cubicBezTo>
                        <a:cubicBezTo>
                          <a:pt x="1619144" y="2899456"/>
                          <a:pt x="1386867" y="2876679"/>
                          <a:pt x="1228916" y="2959027"/>
                        </a:cubicBezTo>
                        <a:cubicBezTo>
                          <a:pt x="1070965" y="3041375"/>
                          <a:pt x="752470" y="2982226"/>
                          <a:pt x="566520" y="3072496"/>
                        </a:cubicBezTo>
                        <a:cubicBezTo>
                          <a:pt x="754154" y="2947983"/>
                          <a:pt x="879396" y="2934521"/>
                          <a:pt x="981517" y="2826357"/>
                        </a:cubicBezTo>
                        <a:cubicBezTo>
                          <a:pt x="1083638" y="2718193"/>
                          <a:pt x="1246654" y="2718988"/>
                          <a:pt x="1449493" y="2548795"/>
                        </a:cubicBezTo>
                        <a:cubicBezTo>
                          <a:pt x="1346479" y="2551361"/>
                          <a:pt x="1130535" y="2501561"/>
                          <a:pt x="947397" y="2548795"/>
                        </a:cubicBezTo>
                        <a:cubicBezTo>
                          <a:pt x="764259" y="2596029"/>
                          <a:pt x="613173" y="2530957"/>
                          <a:pt x="424808" y="2548795"/>
                        </a:cubicBezTo>
                        <a:cubicBezTo>
                          <a:pt x="153298" y="2548987"/>
                          <a:pt x="-48601" y="2323925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7732" y="2010795"/>
                          <a:pt x="25371" y="1953836"/>
                          <a:pt x="0" y="1792653"/>
                        </a:cubicBezTo>
                        <a:cubicBezTo>
                          <a:pt x="-25371" y="1631470"/>
                          <a:pt x="15144" y="1636435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49808" y="1272203"/>
                          <a:pt x="56739" y="1129434"/>
                          <a:pt x="0" y="945183"/>
                        </a:cubicBezTo>
                        <a:cubicBezTo>
                          <a:pt x="-56739" y="760932"/>
                          <a:pt x="17475" y="619430"/>
                          <a:pt x="0" y="424808"/>
                        </a:cubicBezTo>
                        <a:close/>
                      </a:path>
                      <a:path w="8696959" h="2548795" stroke="0" extrusionOk="0">
                        <a:moveTo>
                          <a:pt x="0" y="424808"/>
                        </a:moveTo>
                        <a:cubicBezTo>
                          <a:pt x="26196" y="251401"/>
                          <a:pt x="201861" y="13523"/>
                          <a:pt x="424808" y="0"/>
                        </a:cubicBezTo>
                        <a:cubicBezTo>
                          <a:pt x="656757" y="-54619"/>
                          <a:pt x="829178" y="52179"/>
                          <a:pt x="957644" y="0"/>
                        </a:cubicBezTo>
                        <a:cubicBezTo>
                          <a:pt x="1086110" y="-52179"/>
                          <a:pt x="1224280" y="52569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689109" y="-12669"/>
                          <a:pt x="1812850" y="14894"/>
                          <a:pt x="1993053" y="0"/>
                        </a:cubicBezTo>
                        <a:cubicBezTo>
                          <a:pt x="2173256" y="-14894"/>
                          <a:pt x="2387559" y="45218"/>
                          <a:pt x="2580098" y="0"/>
                        </a:cubicBezTo>
                        <a:cubicBezTo>
                          <a:pt x="2772638" y="-45218"/>
                          <a:pt x="3240150" y="15527"/>
                          <a:pt x="3623733" y="0"/>
                        </a:cubicBezTo>
                        <a:cubicBezTo>
                          <a:pt x="3760153" y="-42702"/>
                          <a:pt x="4008258" y="32606"/>
                          <a:pt x="4297754" y="0"/>
                        </a:cubicBezTo>
                        <a:cubicBezTo>
                          <a:pt x="4587250" y="-32606"/>
                          <a:pt x="4714284" y="48009"/>
                          <a:pt x="4878806" y="0"/>
                        </a:cubicBezTo>
                        <a:cubicBezTo>
                          <a:pt x="5043328" y="-48009"/>
                          <a:pt x="5204570" y="45530"/>
                          <a:pt x="5459858" y="0"/>
                        </a:cubicBezTo>
                        <a:cubicBezTo>
                          <a:pt x="5715146" y="-45530"/>
                          <a:pt x="5789749" y="24256"/>
                          <a:pt x="6040910" y="0"/>
                        </a:cubicBezTo>
                        <a:cubicBezTo>
                          <a:pt x="6292071" y="-24256"/>
                          <a:pt x="6422048" y="42422"/>
                          <a:pt x="6575478" y="0"/>
                        </a:cubicBezTo>
                        <a:cubicBezTo>
                          <a:pt x="6728908" y="-42422"/>
                          <a:pt x="6945959" y="5781"/>
                          <a:pt x="7110047" y="0"/>
                        </a:cubicBezTo>
                        <a:cubicBezTo>
                          <a:pt x="7274135" y="-5781"/>
                          <a:pt x="7354100" y="6492"/>
                          <a:pt x="7598130" y="0"/>
                        </a:cubicBezTo>
                        <a:cubicBezTo>
                          <a:pt x="7842160" y="-6492"/>
                          <a:pt x="8072673" y="27022"/>
                          <a:pt x="8272151" y="0"/>
                        </a:cubicBezTo>
                        <a:cubicBezTo>
                          <a:pt x="8536752" y="14017"/>
                          <a:pt x="8715702" y="165259"/>
                          <a:pt x="8696959" y="424808"/>
                        </a:cubicBezTo>
                        <a:cubicBezTo>
                          <a:pt x="8753157" y="636606"/>
                          <a:pt x="8672843" y="822806"/>
                          <a:pt x="8696959" y="934563"/>
                        </a:cubicBezTo>
                        <a:cubicBezTo>
                          <a:pt x="8721075" y="1046321"/>
                          <a:pt x="8638116" y="1339027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31150" y="1562048"/>
                          <a:pt x="8687453" y="1729190"/>
                          <a:pt x="8696959" y="1792653"/>
                        </a:cubicBezTo>
                        <a:cubicBezTo>
                          <a:pt x="8706465" y="1856116"/>
                          <a:pt x="8690967" y="1962246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90560" y="2347518"/>
                          <a:pt x="8498055" y="2558857"/>
                          <a:pt x="8272151" y="2548795"/>
                        </a:cubicBezTo>
                        <a:cubicBezTo>
                          <a:pt x="8083888" y="2569440"/>
                          <a:pt x="7981503" y="2532594"/>
                          <a:pt x="7830551" y="2548795"/>
                        </a:cubicBezTo>
                        <a:cubicBezTo>
                          <a:pt x="7679599" y="2564996"/>
                          <a:pt x="7455691" y="2527175"/>
                          <a:pt x="7295983" y="2548795"/>
                        </a:cubicBezTo>
                        <a:cubicBezTo>
                          <a:pt x="7136275" y="2570415"/>
                          <a:pt x="7001549" y="2545640"/>
                          <a:pt x="6714931" y="2548795"/>
                        </a:cubicBezTo>
                        <a:cubicBezTo>
                          <a:pt x="6428313" y="2551950"/>
                          <a:pt x="6415995" y="2517514"/>
                          <a:pt x="6180363" y="2548795"/>
                        </a:cubicBezTo>
                        <a:cubicBezTo>
                          <a:pt x="5944731" y="2580076"/>
                          <a:pt x="5767767" y="2542826"/>
                          <a:pt x="5552826" y="2548795"/>
                        </a:cubicBezTo>
                        <a:cubicBezTo>
                          <a:pt x="5337885" y="2554764"/>
                          <a:pt x="5272989" y="2498522"/>
                          <a:pt x="5018258" y="2548795"/>
                        </a:cubicBezTo>
                        <a:cubicBezTo>
                          <a:pt x="4763527" y="2599068"/>
                          <a:pt x="4520519" y="2535416"/>
                          <a:pt x="4344238" y="2548795"/>
                        </a:cubicBezTo>
                        <a:cubicBezTo>
                          <a:pt x="4167957" y="2562174"/>
                          <a:pt x="3771392" y="2478073"/>
                          <a:pt x="3623733" y="2548795"/>
                        </a:cubicBezTo>
                        <a:cubicBezTo>
                          <a:pt x="3491874" y="2634936"/>
                          <a:pt x="3276078" y="2568917"/>
                          <a:pt x="3083625" y="2641316"/>
                        </a:cubicBezTo>
                        <a:cubicBezTo>
                          <a:pt x="2891172" y="2713715"/>
                          <a:pt x="2767784" y="2647737"/>
                          <a:pt x="2604662" y="2723362"/>
                        </a:cubicBezTo>
                        <a:cubicBezTo>
                          <a:pt x="2441540" y="2798987"/>
                          <a:pt x="2351091" y="2746190"/>
                          <a:pt x="2186843" y="2794934"/>
                        </a:cubicBezTo>
                        <a:cubicBezTo>
                          <a:pt x="2022595" y="2843678"/>
                          <a:pt x="1835064" y="2846104"/>
                          <a:pt x="1616163" y="2892692"/>
                        </a:cubicBezTo>
                        <a:cubicBezTo>
                          <a:pt x="1397262" y="2939279"/>
                          <a:pt x="1301446" y="2944265"/>
                          <a:pt x="1198344" y="2964264"/>
                        </a:cubicBezTo>
                        <a:cubicBezTo>
                          <a:pt x="1095242" y="2984264"/>
                          <a:pt x="823720" y="2997400"/>
                          <a:pt x="566520" y="3072496"/>
                        </a:cubicBezTo>
                        <a:cubicBezTo>
                          <a:pt x="694644" y="2922942"/>
                          <a:pt x="825454" y="2956796"/>
                          <a:pt x="1025666" y="2800171"/>
                        </a:cubicBezTo>
                        <a:cubicBezTo>
                          <a:pt x="1225878" y="2643547"/>
                          <a:pt x="1386726" y="2636753"/>
                          <a:pt x="1449493" y="2548795"/>
                        </a:cubicBezTo>
                        <a:cubicBezTo>
                          <a:pt x="1250931" y="2560874"/>
                          <a:pt x="1038231" y="2538964"/>
                          <a:pt x="916657" y="2548795"/>
                        </a:cubicBezTo>
                        <a:cubicBezTo>
                          <a:pt x="795083" y="2558626"/>
                          <a:pt x="607522" y="2536279"/>
                          <a:pt x="424808" y="2548795"/>
                        </a:cubicBezTo>
                        <a:cubicBezTo>
                          <a:pt x="165749" y="2514019"/>
                          <a:pt x="32739" y="2360628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21227" y="2029247"/>
                          <a:pt x="11484" y="1862862"/>
                          <a:pt x="0" y="1792653"/>
                        </a:cubicBezTo>
                        <a:cubicBezTo>
                          <a:pt x="-11484" y="1722444"/>
                          <a:pt x="25859" y="1627466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23269" y="1372796"/>
                          <a:pt x="1737" y="1103395"/>
                          <a:pt x="0" y="955803"/>
                        </a:cubicBezTo>
                        <a:cubicBezTo>
                          <a:pt x="-1737" y="808211"/>
                          <a:pt x="2606" y="587636"/>
                          <a:pt x="0" y="4248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mình được mẹ giao nhiệm vụ chăm sóc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Miu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77555-FBFE-4267-9DE5-95DEEE6B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8707" y="1157468"/>
            <a:ext cx="5505316" cy="71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</p:transition>
    </mc:Choice>
    <mc:Fallback xmlns="">
      <p:transition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6263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Miu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24684209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/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4934324"/>
                    <a:gd name="connsiteY0" fmla="*/ 0 h 804153"/>
                    <a:gd name="connsiteX1" fmla="*/ 4800296 w 4934324"/>
                    <a:gd name="connsiteY1" fmla="*/ 0 h 804153"/>
                    <a:gd name="connsiteX2" fmla="*/ 4934324 w 4934324"/>
                    <a:gd name="connsiteY2" fmla="*/ 134028 h 804153"/>
                    <a:gd name="connsiteX3" fmla="*/ 4934324 w 4934324"/>
                    <a:gd name="connsiteY3" fmla="*/ 804153 h 804153"/>
                    <a:gd name="connsiteX4" fmla="*/ 4934324 w 4934324"/>
                    <a:gd name="connsiteY4" fmla="*/ 804153 h 804153"/>
                    <a:gd name="connsiteX5" fmla="*/ 134028 w 4934324"/>
                    <a:gd name="connsiteY5" fmla="*/ 804153 h 804153"/>
                    <a:gd name="connsiteX6" fmla="*/ 0 w 4934324"/>
                    <a:gd name="connsiteY6" fmla="*/ 670125 h 804153"/>
                    <a:gd name="connsiteX7" fmla="*/ 0 w 49343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4324" h="804153" fill="none" extrusionOk="0">
                      <a:moveTo>
                        <a:pt x="0" y="0"/>
                      </a:moveTo>
                      <a:cubicBezTo>
                        <a:pt x="2199784" y="13096"/>
                        <a:pt x="3547767" y="-29434"/>
                        <a:pt x="4800296" y="0"/>
                      </a:cubicBezTo>
                      <a:cubicBezTo>
                        <a:pt x="4821086" y="33792"/>
                        <a:pt x="4909011" y="131971"/>
                        <a:pt x="4934324" y="134028"/>
                      </a:cubicBezTo>
                      <a:cubicBezTo>
                        <a:pt x="4993280" y="400761"/>
                        <a:pt x="4925258" y="484502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2841417" y="969440"/>
                        <a:pt x="1186698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4934324" h="804153" stroke="0" extrusionOk="0">
                      <a:moveTo>
                        <a:pt x="0" y="0"/>
                      </a:moveTo>
                      <a:cubicBezTo>
                        <a:pt x="1733524" y="12344"/>
                        <a:pt x="3669139" y="155067"/>
                        <a:pt x="4800296" y="0"/>
                      </a:cubicBezTo>
                      <a:cubicBezTo>
                        <a:pt x="4865382" y="59849"/>
                        <a:pt x="4893655" y="96500"/>
                        <a:pt x="4934324" y="134028"/>
                      </a:cubicBezTo>
                      <a:cubicBezTo>
                        <a:pt x="4979065" y="426059"/>
                        <a:pt x="4954769" y="556059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4287852" y="781273"/>
                        <a:pt x="1089980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371830" y="13096"/>
                        <a:pt x="2344317" y="-29434"/>
                        <a:pt x="3813083" y="0"/>
                      </a:cubicBezTo>
                      <a:cubicBezTo>
                        <a:pt x="3833873" y="33792"/>
                        <a:pt x="3921798" y="131971"/>
                        <a:pt x="3947111" y="134028"/>
                      </a:cubicBezTo>
                      <a:cubicBezTo>
                        <a:pt x="4006067" y="400761"/>
                        <a:pt x="3938045" y="48450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751899" y="969440"/>
                        <a:pt x="1788522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844337" y="12344"/>
                        <a:pt x="2153797" y="155067"/>
                        <a:pt x="3813083" y="0"/>
                      </a:cubicBezTo>
                      <a:cubicBezTo>
                        <a:pt x="3878169" y="59849"/>
                        <a:pt x="3906442" y="96500"/>
                        <a:pt x="3947111" y="134028"/>
                      </a:cubicBezTo>
                      <a:cubicBezTo>
                        <a:pt x="3991852" y="426059"/>
                        <a:pt x="3967556" y="55605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107552" y="781273"/>
                        <a:pt x="2004391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/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450432" y="75240"/>
                        <a:pt x="2242890" y="-82539"/>
                        <a:pt x="3813083" y="0"/>
                      </a:cubicBezTo>
                      <a:cubicBezTo>
                        <a:pt x="3869239" y="64018"/>
                        <a:pt x="3889079" y="74726"/>
                        <a:pt x="3947111" y="134028"/>
                      </a:cubicBezTo>
                      <a:cubicBezTo>
                        <a:pt x="3948608" y="275075"/>
                        <a:pt x="4001238" y="68876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244566" y="839828"/>
                        <a:pt x="1854197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479505" y="-79517"/>
                        <a:pt x="1979830" y="-19842"/>
                        <a:pt x="3813083" y="0"/>
                      </a:cubicBezTo>
                      <a:cubicBezTo>
                        <a:pt x="3865377" y="33949"/>
                        <a:pt x="3878080" y="81350"/>
                        <a:pt x="3947111" y="134028"/>
                      </a:cubicBezTo>
                      <a:cubicBezTo>
                        <a:pt x="3930243" y="453041"/>
                        <a:pt x="3912484" y="60322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371059" y="827522"/>
                        <a:pt x="1129050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/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4021690"/>
                    <a:gd name="connsiteY0" fmla="*/ 0 h 804153"/>
                    <a:gd name="connsiteX1" fmla="*/ 3887662 w 4021690"/>
                    <a:gd name="connsiteY1" fmla="*/ 0 h 804153"/>
                    <a:gd name="connsiteX2" fmla="*/ 4021690 w 4021690"/>
                    <a:gd name="connsiteY2" fmla="*/ 134028 h 804153"/>
                    <a:gd name="connsiteX3" fmla="*/ 4021690 w 4021690"/>
                    <a:gd name="connsiteY3" fmla="*/ 804153 h 804153"/>
                    <a:gd name="connsiteX4" fmla="*/ 4021690 w 4021690"/>
                    <a:gd name="connsiteY4" fmla="*/ 804153 h 804153"/>
                    <a:gd name="connsiteX5" fmla="*/ 134028 w 4021690"/>
                    <a:gd name="connsiteY5" fmla="*/ 804153 h 804153"/>
                    <a:gd name="connsiteX6" fmla="*/ 0 w 4021690"/>
                    <a:gd name="connsiteY6" fmla="*/ 670125 h 804153"/>
                    <a:gd name="connsiteX7" fmla="*/ 0 w 4021690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90" h="804153" fill="none" extrusionOk="0">
                      <a:moveTo>
                        <a:pt x="0" y="0"/>
                      </a:moveTo>
                      <a:cubicBezTo>
                        <a:pt x="1615634" y="9969"/>
                        <a:pt x="2964845" y="147239"/>
                        <a:pt x="3887662" y="0"/>
                      </a:cubicBezTo>
                      <a:cubicBezTo>
                        <a:pt x="3897739" y="26521"/>
                        <a:pt x="3972053" y="75417"/>
                        <a:pt x="4021690" y="134028"/>
                      </a:cubicBezTo>
                      <a:cubicBezTo>
                        <a:pt x="4014104" y="361744"/>
                        <a:pt x="3995231" y="579666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2415330" y="916450"/>
                        <a:pt x="2004352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4021690" h="804153" stroke="0" extrusionOk="0">
                      <a:moveTo>
                        <a:pt x="0" y="0"/>
                      </a:moveTo>
                      <a:cubicBezTo>
                        <a:pt x="1661806" y="140996"/>
                        <a:pt x="2545098" y="-4395"/>
                        <a:pt x="3887662" y="0"/>
                      </a:cubicBezTo>
                      <a:cubicBezTo>
                        <a:pt x="3920652" y="28361"/>
                        <a:pt x="3995649" y="90190"/>
                        <a:pt x="4021690" y="134028"/>
                      </a:cubicBezTo>
                      <a:cubicBezTo>
                        <a:pt x="4038166" y="374767"/>
                        <a:pt x="3982304" y="653714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3228914" y="908201"/>
                        <a:pt x="1721577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/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4021689"/>
                    <a:gd name="connsiteY0" fmla="*/ 0 h 804153"/>
                    <a:gd name="connsiteX1" fmla="*/ 3887661 w 4021689"/>
                    <a:gd name="connsiteY1" fmla="*/ 0 h 804153"/>
                    <a:gd name="connsiteX2" fmla="*/ 4021689 w 4021689"/>
                    <a:gd name="connsiteY2" fmla="*/ 134028 h 804153"/>
                    <a:gd name="connsiteX3" fmla="*/ 4021689 w 4021689"/>
                    <a:gd name="connsiteY3" fmla="*/ 804153 h 804153"/>
                    <a:gd name="connsiteX4" fmla="*/ 4021689 w 4021689"/>
                    <a:gd name="connsiteY4" fmla="*/ 804153 h 804153"/>
                    <a:gd name="connsiteX5" fmla="*/ 134028 w 4021689"/>
                    <a:gd name="connsiteY5" fmla="*/ 804153 h 804153"/>
                    <a:gd name="connsiteX6" fmla="*/ 0 w 4021689"/>
                    <a:gd name="connsiteY6" fmla="*/ 670125 h 804153"/>
                    <a:gd name="connsiteX7" fmla="*/ 0 w 402168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89" h="804153" fill="none" extrusionOk="0">
                      <a:moveTo>
                        <a:pt x="0" y="0"/>
                      </a:moveTo>
                      <a:cubicBezTo>
                        <a:pt x="433283" y="-163733"/>
                        <a:pt x="2430922" y="8092"/>
                        <a:pt x="3887661" y="0"/>
                      </a:cubicBezTo>
                      <a:cubicBezTo>
                        <a:pt x="3934532" y="41345"/>
                        <a:pt x="3968364" y="73630"/>
                        <a:pt x="4021689" y="134028"/>
                      </a:cubicBezTo>
                      <a:cubicBezTo>
                        <a:pt x="3994184" y="368849"/>
                        <a:pt x="3982323" y="623435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2200142" y="803328"/>
                        <a:pt x="847542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4021689" h="804153" stroke="0" extrusionOk="0">
                      <a:moveTo>
                        <a:pt x="0" y="0"/>
                      </a:moveTo>
                      <a:cubicBezTo>
                        <a:pt x="1589584" y="51761"/>
                        <a:pt x="2080560" y="-6647"/>
                        <a:pt x="3887661" y="0"/>
                      </a:cubicBezTo>
                      <a:cubicBezTo>
                        <a:pt x="3919052" y="49602"/>
                        <a:pt x="3975491" y="94691"/>
                        <a:pt x="4021689" y="134028"/>
                      </a:cubicBezTo>
                      <a:cubicBezTo>
                        <a:pt x="4060263" y="288740"/>
                        <a:pt x="4077821" y="573457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3130412" y="770936"/>
                        <a:pt x="1986084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/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445041"/>
                  <a:gd name="connsiteX1" fmla="*/ 884914 w 10451386"/>
                  <a:gd name="connsiteY1" fmla="*/ 0 h 1445041"/>
                  <a:gd name="connsiteX2" fmla="*/ 1463511 w 10451386"/>
                  <a:gd name="connsiteY2" fmla="*/ 0 h 1445041"/>
                  <a:gd name="connsiteX3" fmla="*/ 1940003 w 10451386"/>
                  <a:gd name="connsiteY3" fmla="*/ 0 h 1445041"/>
                  <a:gd name="connsiteX4" fmla="*/ 2722811 w 10451386"/>
                  <a:gd name="connsiteY4" fmla="*/ 0 h 1445041"/>
                  <a:gd name="connsiteX5" fmla="*/ 3505619 w 10451386"/>
                  <a:gd name="connsiteY5" fmla="*/ 0 h 1445041"/>
                  <a:gd name="connsiteX6" fmla="*/ 4084216 w 10451386"/>
                  <a:gd name="connsiteY6" fmla="*/ 0 h 1445041"/>
                  <a:gd name="connsiteX7" fmla="*/ 4662814 w 10451386"/>
                  <a:gd name="connsiteY7" fmla="*/ 0 h 1445041"/>
                  <a:gd name="connsiteX8" fmla="*/ 5547727 w 10451386"/>
                  <a:gd name="connsiteY8" fmla="*/ 0 h 1445041"/>
                  <a:gd name="connsiteX9" fmla="*/ 6432641 w 10451386"/>
                  <a:gd name="connsiteY9" fmla="*/ 0 h 1445041"/>
                  <a:gd name="connsiteX10" fmla="*/ 6807027 w 10451386"/>
                  <a:gd name="connsiteY10" fmla="*/ 0 h 1445041"/>
                  <a:gd name="connsiteX11" fmla="*/ 7283519 w 10451386"/>
                  <a:gd name="connsiteY11" fmla="*/ 0 h 1445041"/>
                  <a:gd name="connsiteX12" fmla="*/ 8168433 w 10451386"/>
                  <a:gd name="connsiteY12" fmla="*/ 0 h 1445041"/>
                  <a:gd name="connsiteX13" fmla="*/ 8542819 w 10451386"/>
                  <a:gd name="connsiteY13" fmla="*/ 0 h 1445041"/>
                  <a:gd name="connsiteX14" fmla="*/ 9019311 w 10451386"/>
                  <a:gd name="connsiteY14" fmla="*/ 0 h 1445041"/>
                  <a:gd name="connsiteX15" fmla="*/ 9597909 w 10451386"/>
                  <a:gd name="connsiteY15" fmla="*/ 0 h 1445041"/>
                  <a:gd name="connsiteX16" fmla="*/ 10210541 w 10451386"/>
                  <a:gd name="connsiteY16" fmla="*/ 0 h 1445041"/>
                  <a:gd name="connsiteX17" fmla="*/ 10451386 w 10451386"/>
                  <a:gd name="connsiteY17" fmla="*/ 240845 h 1445041"/>
                  <a:gd name="connsiteX18" fmla="*/ 10451386 w 10451386"/>
                  <a:gd name="connsiteY18" fmla="*/ 867027 h 1445041"/>
                  <a:gd name="connsiteX19" fmla="*/ 10451386 w 10451386"/>
                  <a:gd name="connsiteY19" fmla="*/ 1445041 h 1445041"/>
                  <a:gd name="connsiteX20" fmla="*/ 10451386 w 10451386"/>
                  <a:gd name="connsiteY20" fmla="*/ 1445041 h 1445041"/>
                  <a:gd name="connsiteX21" fmla="*/ 9872789 w 10451386"/>
                  <a:gd name="connsiteY21" fmla="*/ 1445041 h 1445041"/>
                  <a:gd name="connsiteX22" fmla="*/ 9089981 w 10451386"/>
                  <a:gd name="connsiteY22" fmla="*/ 1445041 h 1445041"/>
                  <a:gd name="connsiteX23" fmla="*/ 8205067 w 10451386"/>
                  <a:gd name="connsiteY23" fmla="*/ 1445041 h 1445041"/>
                  <a:gd name="connsiteX24" fmla="*/ 7422259 w 10451386"/>
                  <a:gd name="connsiteY24" fmla="*/ 1445041 h 1445041"/>
                  <a:gd name="connsiteX25" fmla="*/ 6639451 w 10451386"/>
                  <a:gd name="connsiteY25" fmla="*/ 1445041 h 1445041"/>
                  <a:gd name="connsiteX26" fmla="*/ 5856643 w 10451386"/>
                  <a:gd name="connsiteY26" fmla="*/ 1445041 h 1445041"/>
                  <a:gd name="connsiteX27" fmla="*/ 5175940 w 10451386"/>
                  <a:gd name="connsiteY27" fmla="*/ 1445041 h 1445041"/>
                  <a:gd name="connsiteX28" fmla="*/ 4495237 w 10451386"/>
                  <a:gd name="connsiteY28" fmla="*/ 1445041 h 1445041"/>
                  <a:gd name="connsiteX29" fmla="*/ 4018745 w 10451386"/>
                  <a:gd name="connsiteY29" fmla="*/ 1445041 h 1445041"/>
                  <a:gd name="connsiteX30" fmla="*/ 3542253 w 10451386"/>
                  <a:gd name="connsiteY30" fmla="*/ 1445041 h 1445041"/>
                  <a:gd name="connsiteX31" fmla="*/ 2963656 w 10451386"/>
                  <a:gd name="connsiteY31" fmla="*/ 1445041 h 1445041"/>
                  <a:gd name="connsiteX32" fmla="*/ 2385059 w 10451386"/>
                  <a:gd name="connsiteY32" fmla="*/ 1445041 h 1445041"/>
                  <a:gd name="connsiteX33" fmla="*/ 1806461 w 10451386"/>
                  <a:gd name="connsiteY33" fmla="*/ 1445041 h 1445041"/>
                  <a:gd name="connsiteX34" fmla="*/ 1125759 w 10451386"/>
                  <a:gd name="connsiteY34" fmla="*/ 1445041 h 1445041"/>
                  <a:gd name="connsiteX35" fmla="*/ 240845 w 10451386"/>
                  <a:gd name="connsiteY35" fmla="*/ 1445041 h 1445041"/>
                  <a:gd name="connsiteX36" fmla="*/ 0 w 10451386"/>
                  <a:gd name="connsiteY36" fmla="*/ 1204196 h 1445041"/>
                  <a:gd name="connsiteX37" fmla="*/ 0 w 10451386"/>
                  <a:gd name="connsiteY37" fmla="*/ 602098 h 1445041"/>
                  <a:gd name="connsiteX38" fmla="*/ 0 w 10451386"/>
                  <a:gd name="connsiteY38" fmla="*/ 0 h 144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445041" fill="none" extrusionOk="0">
                    <a:moveTo>
                      <a:pt x="0" y="0"/>
                    </a:moveTo>
                    <a:cubicBezTo>
                      <a:pt x="316383" y="3232"/>
                      <a:pt x="658239" y="-15750"/>
                      <a:pt x="884914" y="0"/>
                    </a:cubicBezTo>
                    <a:cubicBezTo>
                      <a:pt x="1111589" y="15750"/>
                      <a:pt x="1263252" y="9662"/>
                      <a:pt x="1463511" y="0"/>
                    </a:cubicBezTo>
                    <a:cubicBezTo>
                      <a:pt x="1663770" y="-9662"/>
                      <a:pt x="1786551" y="4370"/>
                      <a:pt x="1940003" y="0"/>
                    </a:cubicBezTo>
                    <a:cubicBezTo>
                      <a:pt x="2093455" y="-4370"/>
                      <a:pt x="2393311" y="36458"/>
                      <a:pt x="2722811" y="0"/>
                    </a:cubicBezTo>
                    <a:cubicBezTo>
                      <a:pt x="3052311" y="-36458"/>
                      <a:pt x="3261201" y="23612"/>
                      <a:pt x="3505619" y="0"/>
                    </a:cubicBezTo>
                    <a:cubicBezTo>
                      <a:pt x="3750037" y="-23612"/>
                      <a:pt x="3839274" y="13195"/>
                      <a:pt x="4084216" y="0"/>
                    </a:cubicBezTo>
                    <a:cubicBezTo>
                      <a:pt x="4329158" y="-13195"/>
                      <a:pt x="4391470" y="17412"/>
                      <a:pt x="4662814" y="0"/>
                    </a:cubicBezTo>
                    <a:cubicBezTo>
                      <a:pt x="4934158" y="-17412"/>
                      <a:pt x="5109433" y="-30802"/>
                      <a:pt x="5547727" y="0"/>
                    </a:cubicBezTo>
                    <a:cubicBezTo>
                      <a:pt x="5986021" y="30802"/>
                      <a:pt x="6183136" y="12285"/>
                      <a:pt x="6432641" y="0"/>
                    </a:cubicBezTo>
                    <a:cubicBezTo>
                      <a:pt x="6682146" y="-12285"/>
                      <a:pt x="6697474" y="17363"/>
                      <a:pt x="6807027" y="0"/>
                    </a:cubicBezTo>
                    <a:cubicBezTo>
                      <a:pt x="6916580" y="-17363"/>
                      <a:pt x="7069432" y="16152"/>
                      <a:pt x="7283519" y="0"/>
                    </a:cubicBezTo>
                    <a:cubicBezTo>
                      <a:pt x="7497606" y="-16152"/>
                      <a:pt x="7985209" y="-23787"/>
                      <a:pt x="8168433" y="0"/>
                    </a:cubicBezTo>
                    <a:cubicBezTo>
                      <a:pt x="8351657" y="23787"/>
                      <a:pt x="8386512" y="-4625"/>
                      <a:pt x="8542819" y="0"/>
                    </a:cubicBezTo>
                    <a:cubicBezTo>
                      <a:pt x="8699126" y="4625"/>
                      <a:pt x="8842979" y="-9842"/>
                      <a:pt x="9019311" y="0"/>
                    </a:cubicBezTo>
                    <a:cubicBezTo>
                      <a:pt x="9195643" y="9842"/>
                      <a:pt x="9449240" y="9272"/>
                      <a:pt x="9597909" y="0"/>
                    </a:cubicBezTo>
                    <a:cubicBezTo>
                      <a:pt x="9746578" y="-9272"/>
                      <a:pt x="9946592" y="-29356"/>
                      <a:pt x="10210541" y="0"/>
                    </a:cubicBezTo>
                    <a:cubicBezTo>
                      <a:pt x="10281606" y="54275"/>
                      <a:pt x="10390224" y="195797"/>
                      <a:pt x="10451386" y="240845"/>
                    </a:cubicBezTo>
                    <a:cubicBezTo>
                      <a:pt x="10475879" y="371275"/>
                      <a:pt x="10425146" y="629289"/>
                      <a:pt x="10451386" y="867027"/>
                    </a:cubicBezTo>
                    <a:cubicBezTo>
                      <a:pt x="10477626" y="1104765"/>
                      <a:pt x="10477365" y="1204080"/>
                      <a:pt x="10451386" y="1445041"/>
                    </a:cubicBezTo>
                    <a:lnTo>
                      <a:pt x="10451386" y="1445041"/>
                    </a:lnTo>
                    <a:cubicBezTo>
                      <a:pt x="10322907" y="1472085"/>
                      <a:pt x="9992724" y="1458884"/>
                      <a:pt x="9872789" y="1445041"/>
                    </a:cubicBezTo>
                    <a:cubicBezTo>
                      <a:pt x="9752854" y="1431198"/>
                      <a:pt x="9352440" y="1466501"/>
                      <a:pt x="9089981" y="1445041"/>
                    </a:cubicBezTo>
                    <a:cubicBezTo>
                      <a:pt x="8827522" y="1423581"/>
                      <a:pt x="8504261" y="1443388"/>
                      <a:pt x="8205067" y="1445041"/>
                    </a:cubicBezTo>
                    <a:cubicBezTo>
                      <a:pt x="7905873" y="1446694"/>
                      <a:pt x="7608423" y="1483306"/>
                      <a:pt x="7422259" y="1445041"/>
                    </a:cubicBezTo>
                    <a:cubicBezTo>
                      <a:pt x="7236095" y="1406776"/>
                      <a:pt x="6966785" y="1425496"/>
                      <a:pt x="6639451" y="1445041"/>
                    </a:cubicBezTo>
                    <a:cubicBezTo>
                      <a:pt x="6312117" y="1464586"/>
                      <a:pt x="6055516" y="1418973"/>
                      <a:pt x="5856643" y="1445041"/>
                    </a:cubicBezTo>
                    <a:cubicBezTo>
                      <a:pt x="5657770" y="1471109"/>
                      <a:pt x="5436199" y="1467109"/>
                      <a:pt x="5175940" y="1445041"/>
                    </a:cubicBezTo>
                    <a:cubicBezTo>
                      <a:pt x="4915681" y="1422973"/>
                      <a:pt x="4720901" y="1461750"/>
                      <a:pt x="4495237" y="1445041"/>
                    </a:cubicBezTo>
                    <a:cubicBezTo>
                      <a:pt x="4269573" y="1428332"/>
                      <a:pt x="4134785" y="1464851"/>
                      <a:pt x="4018745" y="1445041"/>
                    </a:cubicBezTo>
                    <a:cubicBezTo>
                      <a:pt x="3902705" y="1425231"/>
                      <a:pt x="3771403" y="1445450"/>
                      <a:pt x="3542253" y="1445041"/>
                    </a:cubicBezTo>
                    <a:cubicBezTo>
                      <a:pt x="3313103" y="1444632"/>
                      <a:pt x="3206231" y="1457787"/>
                      <a:pt x="2963656" y="1445041"/>
                    </a:cubicBezTo>
                    <a:cubicBezTo>
                      <a:pt x="2721081" y="1432295"/>
                      <a:pt x="2565441" y="1418100"/>
                      <a:pt x="2385059" y="1445041"/>
                    </a:cubicBezTo>
                    <a:cubicBezTo>
                      <a:pt x="2204677" y="1471982"/>
                      <a:pt x="2038699" y="1470757"/>
                      <a:pt x="1806461" y="1445041"/>
                    </a:cubicBezTo>
                    <a:cubicBezTo>
                      <a:pt x="1574223" y="1419325"/>
                      <a:pt x="1431623" y="1454375"/>
                      <a:pt x="1125759" y="1445041"/>
                    </a:cubicBezTo>
                    <a:cubicBezTo>
                      <a:pt x="819895" y="1435707"/>
                      <a:pt x="433226" y="1438683"/>
                      <a:pt x="240845" y="1445041"/>
                    </a:cubicBezTo>
                    <a:cubicBezTo>
                      <a:pt x="157244" y="1378686"/>
                      <a:pt x="57651" y="1277227"/>
                      <a:pt x="0" y="1204196"/>
                    </a:cubicBezTo>
                    <a:cubicBezTo>
                      <a:pt x="4801" y="1066744"/>
                      <a:pt x="13925" y="747870"/>
                      <a:pt x="0" y="602098"/>
                    </a:cubicBezTo>
                    <a:cubicBezTo>
                      <a:pt x="-13925" y="456326"/>
                      <a:pt x="29571" y="198552"/>
                      <a:pt x="0" y="0"/>
                    </a:cubicBezTo>
                    <a:close/>
                  </a:path>
                  <a:path w="10451386" h="1445041" stroke="0" extrusionOk="0">
                    <a:moveTo>
                      <a:pt x="0" y="0"/>
                    </a:moveTo>
                    <a:cubicBezTo>
                      <a:pt x="230357" y="-20043"/>
                      <a:pt x="449378" y="40050"/>
                      <a:pt x="884914" y="0"/>
                    </a:cubicBezTo>
                    <a:cubicBezTo>
                      <a:pt x="1320450" y="-40050"/>
                      <a:pt x="1386347" y="-19880"/>
                      <a:pt x="1769827" y="0"/>
                    </a:cubicBezTo>
                    <a:cubicBezTo>
                      <a:pt x="2153307" y="19880"/>
                      <a:pt x="2414742" y="-16480"/>
                      <a:pt x="2654741" y="0"/>
                    </a:cubicBezTo>
                    <a:cubicBezTo>
                      <a:pt x="2894740" y="16480"/>
                      <a:pt x="3254477" y="18756"/>
                      <a:pt x="3437549" y="0"/>
                    </a:cubicBezTo>
                    <a:cubicBezTo>
                      <a:pt x="3620621" y="-18756"/>
                      <a:pt x="3757931" y="16477"/>
                      <a:pt x="3914041" y="0"/>
                    </a:cubicBezTo>
                    <a:cubicBezTo>
                      <a:pt x="4070151" y="-16477"/>
                      <a:pt x="4350652" y="17488"/>
                      <a:pt x="4594743" y="0"/>
                    </a:cubicBezTo>
                    <a:cubicBezTo>
                      <a:pt x="4838834" y="-17488"/>
                      <a:pt x="5191840" y="22095"/>
                      <a:pt x="5377552" y="0"/>
                    </a:cubicBezTo>
                    <a:cubicBezTo>
                      <a:pt x="5563264" y="-22095"/>
                      <a:pt x="5952861" y="8312"/>
                      <a:pt x="6262465" y="0"/>
                    </a:cubicBezTo>
                    <a:cubicBezTo>
                      <a:pt x="6572069" y="-8312"/>
                      <a:pt x="6591520" y="-13271"/>
                      <a:pt x="6841062" y="0"/>
                    </a:cubicBezTo>
                    <a:cubicBezTo>
                      <a:pt x="7090604" y="13271"/>
                      <a:pt x="7331101" y="32868"/>
                      <a:pt x="7521765" y="0"/>
                    </a:cubicBezTo>
                    <a:cubicBezTo>
                      <a:pt x="7712429" y="-32868"/>
                      <a:pt x="7798397" y="139"/>
                      <a:pt x="7998257" y="0"/>
                    </a:cubicBezTo>
                    <a:cubicBezTo>
                      <a:pt x="8198117" y="-139"/>
                      <a:pt x="8392720" y="-23870"/>
                      <a:pt x="8781065" y="0"/>
                    </a:cubicBezTo>
                    <a:cubicBezTo>
                      <a:pt x="9169410" y="23870"/>
                      <a:pt x="9228743" y="-2522"/>
                      <a:pt x="9461768" y="0"/>
                    </a:cubicBezTo>
                    <a:cubicBezTo>
                      <a:pt x="9694793" y="2522"/>
                      <a:pt x="10042039" y="-17861"/>
                      <a:pt x="10210541" y="0"/>
                    </a:cubicBezTo>
                    <a:cubicBezTo>
                      <a:pt x="10319733" y="102976"/>
                      <a:pt x="10375935" y="146140"/>
                      <a:pt x="10451386" y="240845"/>
                    </a:cubicBezTo>
                    <a:cubicBezTo>
                      <a:pt x="10449431" y="540358"/>
                      <a:pt x="10476169" y="599922"/>
                      <a:pt x="10451386" y="854985"/>
                    </a:cubicBezTo>
                    <a:cubicBezTo>
                      <a:pt x="10426603" y="1110048"/>
                      <a:pt x="10470118" y="1203674"/>
                      <a:pt x="10451386" y="1445041"/>
                    </a:cubicBezTo>
                    <a:lnTo>
                      <a:pt x="10451386" y="1445041"/>
                    </a:lnTo>
                    <a:cubicBezTo>
                      <a:pt x="10295882" y="1459183"/>
                      <a:pt x="10076205" y="1454165"/>
                      <a:pt x="9974894" y="1445041"/>
                    </a:cubicBezTo>
                    <a:cubicBezTo>
                      <a:pt x="9873583" y="1435917"/>
                      <a:pt x="9502527" y="1458399"/>
                      <a:pt x="9192086" y="1445041"/>
                    </a:cubicBezTo>
                    <a:cubicBezTo>
                      <a:pt x="8881645" y="1431683"/>
                      <a:pt x="8723952" y="1431410"/>
                      <a:pt x="8409278" y="1445041"/>
                    </a:cubicBezTo>
                    <a:cubicBezTo>
                      <a:pt x="8094604" y="1458672"/>
                      <a:pt x="7893441" y="1423101"/>
                      <a:pt x="7626470" y="1445041"/>
                    </a:cubicBezTo>
                    <a:cubicBezTo>
                      <a:pt x="7359499" y="1466981"/>
                      <a:pt x="7206277" y="1473932"/>
                      <a:pt x="7047872" y="1445041"/>
                    </a:cubicBezTo>
                    <a:cubicBezTo>
                      <a:pt x="6889467" y="1416150"/>
                      <a:pt x="6702287" y="1413120"/>
                      <a:pt x="6367170" y="1445041"/>
                    </a:cubicBezTo>
                    <a:cubicBezTo>
                      <a:pt x="6032053" y="1476962"/>
                      <a:pt x="5841056" y="1445741"/>
                      <a:pt x="5584361" y="1445041"/>
                    </a:cubicBezTo>
                    <a:cubicBezTo>
                      <a:pt x="5327666" y="1444341"/>
                      <a:pt x="5066149" y="1456018"/>
                      <a:pt x="4801553" y="1445041"/>
                    </a:cubicBezTo>
                    <a:cubicBezTo>
                      <a:pt x="4536957" y="1434064"/>
                      <a:pt x="4567669" y="1460766"/>
                      <a:pt x="4427167" y="1445041"/>
                    </a:cubicBezTo>
                    <a:cubicBezTo>
                      <a:pt x="4286665" y="1429316"/>
                      <a:pt x="4182801" y="1449597"/>
                      <a:pt x="4052780" y="1445041"/>
                    </a:cubicBezTo>
                    <a:cubicBezTo>
                      <a:pt x="3922759" y="1440485"/>
                      <a:pt x="3608789" y="1477300"/>
                      <a:pt x="3167867" y="1445041"/>
                    </a:cubicBezTo>
                    <a:cubicBezTo>
                      <a:pt x="2726945" y="1412782"/>
                      <a:pt x="2877552" y="1455469"/>
                      <a:pt x="2793480" y="1445041"/>
                    </a:cubicBezTo>
                    <a:cubicBezTo>
                      <a:pt x="2709408" y="1434613"/>
                      <a:pt x="2392486" y="1469613"/>
                      <a:pt x="2010672" y="1445041"/>
                    </a:cubicBezTo>
                    <a:cubicBezTo>
                      <a:pt x="1628858" y="1420469"/>
                      <a:pt x="1575201" y="1415017"/>
                      <a:pt x="1329969" y="1445041"/>
                    </a:cubicBezTo>
                    <a:cubicBezTo>
                      <a:pt x="1084737" y="1475065"/>
                      <a:pt x="634167" y="1444224"/>
                      <a:pt x="240845" y="1445041"/>
                    </a:cubicBezTo>
                    <a:cubicBezTo>
                      <a:pt x="181910" y="1372253"/>
                      <a:pt x="63182" y="1271813"/>
                      <a:pt x="0" y="1204196"/>
                    </a:cubicBezTo>
                    <a:cubicBezTo>
                      <a:pt x="-1579" y="982321"/>
                      <a:pt x="16770" y="877922"/>
                      <a:pt x="0" y="602098"/>
                    </a:cubicBezTo>
                    <a:cubicBezTo>
                      <a:pt x="-16770" y="326274"/>
                      <a:pt x="29600" y="151308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72000"/>
                </a:schemeClr>
              </a:solid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=?</a:t>
                </a:r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256539"/>
                  <a:gd name="connsiteX1" fmla="*/ 887636 w 10451386"/>
                  <a:gd name="connsiteY1" fmla="*/ 0 h 1256539"/>
                  <a:gd name="connsiteX2" fmla="*/ 1468014 w 10451386"/>
                  <a:gd name="connsiteY2" fmla="*/ 0 h 1256539"/>
                  <a:gd name="connsiteX3" fmla="*/ 1945972 w 10451386"/>
                  <a:gd name="connsiteY3" fmla="*/ 0 h 1256539"/>
                  <a:gd name="connsiteX4" fmla="*/ 2731189 w 10451386"/>
                  <a:gd name="connsiteY4" fmla="*/ 0 h 1256539"/>
                  <a:gd name="connsiteX5" fmla="*/ 3516406 w 10451386"/>
                  <a:gd name="connsiteY5" fmla="*/ 0 h 1256539"/>
                  <a:gd name="connsiteX6" fmla="*/ 4096784 w 10451386"/>
                  <a:gd name="connsiteY6" fmla="*/ 0 h 1256539"/>
                  <a:gd name="connsiteX7" fmla="*/ 4677161 w 10451386"/>
                  <a:gd name="connsiteY7" fmla="*/ 0 h 1256539"/>
                  <a:gd name="connsiteX8" fmla="*/ 5564798 w 10451386"/>
                  <a:gd name="connsiteY8" fmla="*/ 0 h 1256539"/>
                  <a:gd name="connsiteX9" fmla="*/ 6452434 w 10451386"/>
                  <a:gd name="connsiteY9" fmla="*/ 0 h 1256539"/>
                  <a:gd name="connsiteX10" fmla="*/ 6827973 w 10451386"/>
                  <a:gd name="connsiteY10" fmla="*/ 0 h 1256539"/>
                  <a:gd name="connsiteX11" fmla="*/ 7305931 w 10451386"/>
                  <a:gd name="connsiteY11" fmla="*/ 0 h 1256539"/>
                  <a:gd name="connsiteX12" fmla="*/ 8193567 w 10451386"/>
                  <a:gd name="connsiteY12" fmla="*/ 0 h 1256539"/>
                  <a:gd name="connsiteX13" fmla="*/ 8569106 w 10451386"/>
                  <a:gd name="connsiteY13" fmla="*/ 0 h 1256539"/>
                  <a:gd name="connsiteX14" fmla="*/ 9047064 w 10451386"/>
                  <a:gd name="connsiteY14" fmla="*/ 0 h 1256539"/>
                  <a:gd name="connsiteX15" fmla="*/ 9627441 w 10451386"/>
                  <a:gd name="connsiteY15" fmla="*/ 0 h 1256539"/>
                  <a:gd name="connsiteX16" fmla="*/ 10241959 w 10451386"/>
                  <a:gd name="connsiteY16" fmla="*/ 0 h 1256539"/>
                  <a:gd name="connsiteX17" fmla="*/ 10451386 w 10451386"/>
                  <a:gd name="connsiteY17" fmla="*/ 209427 h 1256539"/>
                  <a:gd name="connsiteX18" fmla="*/ 10451386 w 10451386"/>
                  <a:gd name="connsiteY18" fmla="*/ 753925 h 1256539"/>
                  <a:gd name="connsiteX19" fmla="*/ 10451386 w 10451386"/>
                  <a:gd name="connsiteY19" fmla="*/ 1256539 h 1256539"/>
                  <a:gd name="connsiteX20" fmla="*/ 10451386 w 10451386"/>
                  <a:gd name="connsiteY20" fmla="*/ 1256539 h 1256539"/>
                  <a:gd name="connsiteX21" fmla="*/ 9871008 w 10451386"/>
                  <a:gd name="connsiteY21" fmla="*/ 1256539 h 1256539"/>
                  <a:gd name="connsiteX22" fmla="*/ 9085791 w 10451386"/>
                  <a:gd name="connsiteY22" fmla="*/ 1256539 h 1256539"/>
                  <a:gd name="connsiteX23" fmla="*/ 8198155 w 10451386"/>
                  <a:gd name="connsiteY23" fmla="*/ 1256539 h 1256539"/>
                  <a:gd name="connsiteX24" fmla="*/ 7412938 w 10451386"/>
                  <a:gd name="connsiteY24" fmla="*/ 1256539 h 1256539"/>
                  <a:gd name="connsiteX25" fmla="*/ 6627721 w 10451386"/>
                  <a:gd name="connsiteY25" fmla="*/ 1256539 h 1256539"/>
                  <a:gd name="connsiteX26" fmla="*/ 5842504 w 10451386"/>
                  <a:gd name="connsiteY26" fmla="*/ 1256539 h 1256539"/>
                  <a:gd name="connsiteX27" fmla="*/ 5159707 w 10451386"/>
                  <a:gd name="connsiteY27" fmla="*/ 1256539 h 1256539"/>
                  <a:gd name="connsiteX28" fmla="*/ 4476910 w 10451386"/>
                  <a:gd name="connsiteY28" fmla="*/ 1256539 h 1256539"/>
                  <a:gd name="connsiteX29" fmla="*/ 3998952 w 10451386"/>
                  <a:gd name="connsiteY29" fmla="*/ 1256539 h 1256539"/>
                  <a:gd name="connsiteX30" fmla="*/ 3520994 w 10451386"/>
                  <a:gd name="connsiteY30" fmla="*/ 1256539 h 1256539"/>
                  <a:gd name="connsiteX31" fmla="*/ 2940616 w 10451386"/>
                  <a:gd name="connsiteY31" fmla="*/ 1256539 h 1256539"/>
                  <a:gd name="connsiteX32" fmla="*/ 2360238 w 10451386"/>
                  <a:gd name="connsiteY32" fmla="*/ 1256539 h 1256539"/>
                  <a:gd name="connsiteX33" fmla="*/ 1779861 w 10451386"/>
                  <a:gd name="connsiteY33" fmla="*/ 1256539 h 1256539"/>
                  <a:gd name="connsiteX34" fmla="*/ 1097063 w 10451386"/>
                  <a:gd name="connsiteY34" fmla="*/ 1256539 h 1256539"/>
                  <a:gd name="connsiteX35" fmla="*/ 209427 w 10451386"/>
                  <a:gd name="connsiteY35" fmla="*/ 1256539 h 1256539"/>
                  <a:gd name="connsiteX36" fmla="*/ 0 w 10451386"/>
                  <a:gd name="connsiteY36" fmla="*/ 1047112 h 1256539"/>
                  <a:gd name="connsiteX37" fmla="*/ 0 w 10451386"/>
                  <a:gd name="connsiteY37" fmla="*/ 523556 h 1256539"/>
                  <a:gd name="connsiteX38" fmla="*/ 0 w 10451386"/>
                  <a:gd name="connsiteY38" fmla="*/ 0 h 125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256539" fill="none" extrusionOk="0">
                    <a:moveTo>
                      <a:pt x="0" y="0"/>
                    </a:moveTo>
                    <a:cubicBezTo>
                      <a:pt x="408788" y="29144"/>
                      <a:pt x="554164" y="-22839"/>
                      <a:pt x="887636" y="0"/>
                    </a:cubicBezTo>
                    <a:cubicBezTo>
                      <a:pt x="1221108" y="22839"/>
                      <a:pt x="1345916" y="-6692"/>
                      <a:pt x="1468014" y="0"/>
                    </a:cubicBezTo>
                    <a:cubicBezTo>
                      <a:pt x="1590112" y="6692"/>
                      <a:pt x="1740208" y="-7083"/>
                      <a:pt x="1945972" y="0"/>
                    </a:cubicBezTo>
                    <a:cubicBezTo>
                      <a:pt x="2151736" y="7083"/>
                      <a:pt x="2534777" y="-33197"/>
                      <a:pt x="2731189" y="0"/>
                    </a:cubicBezTo>
                    <a:cubicBezTo>
                      <a:pt x="2927601" y="33197"/>
                      <a:pt x="3267599" y="-19934"/>
                      <a:pt x="3516406" y="0"/>
                    </a:cubicBezTo>
                    <a:cubicBezTo>
                      <a:pt x="3765213" y="19934"/>
                      <a:pt x="3907144" y="-23626"/>
                      <a:pt x="4096784" y="0"/>
                    </a:cubicBezTo>
                    <a:cubicBezTo>
                      <a:pt x="4286424" y="23626"/>
                      <a:pt x="4513776" y="2926"/>
                      <a:pt x="4677161" y="0"/>
                    </a:cubicBezTo>
                    <a:cubicBezTo>
                      <a:pt x="4840546" y="-2926"/>
                      <a:pt x="5168385" y="-27778"/>
                      <a:pt x="5564798" y="0"/>
                    </a:cubicBezTo>
                    <a:cubicBezTo>
                      <a:pt x="5961211" y="27778"/>
                      <a:pt x="6200562" y="28585"/>
                      <a:pt x="6452434" y="0"/>
                    </a:cubicBezTo>
                    <a:cubicBezTo>
                      <a:pt x="6704306" y="-28585"/>
                      <a:pt x="6675390" y="4203"/>
                      <a:pt x="6827973" y="0"/>
                    </a:cubicBezTo>
                    <a:cubicBezTo>
                      <a:pt x="6980556" y="-4203"/>
                      <a:pt x="7162730" y="-22426"/>
                      <a:pt x="7305931" y="0"/>
                    </a:cubicBezTo>
                    <a:cubicBezTo>
                      <a:pt x="7449132" y="22426"/>
                      <a:pt x="8012810" y="-27082"/>
                      <a:pt x="8193567" y="0"/>
                    </a:cubicBezTo>
                    <a:cubicBezTo>
                      <a:pt x="8374324" y="27082"/>
                      <a:pt x="8464783" y="7393"/>
                      <a:pt x="8569106" y="0"/>
                    </a:cubicBezTo>
                    <a:cubicBezTo>
                      <a:pt x="8673429" y="-7393"/>
                      <a:pt x="8839943" y="-16267"/>
                      <a:pt x="9047064" y="0"/>
                    </a:cubicBezTo>
                    <a:cubicBezTo>
                      <a:pt x="9254185" y="16267"/>
                      <a:pt x="9496103" y="5477"/>
                      <a:pt x="9627441" y="0"/>
                    </a:cubicBezTo>
                    <a:cubicBezTo>
                      <a:pt x="9758779" y="-5477"/>
                      <a:pt x="9984894" y="28420"/>
                      <a:pt x="10241959" y="0"/>
                    </a:cubicBezTo>
                    <a:cubicBezTo>
                      <a:pt x="10293163" y="68577"/>
                      <a:pt x="10349984" y="113110"/>
                      <a:pt x="10451386" y="209427"/>
                    </a:cubicBezTo>
                    <a:cubicBezTo>
                      <a:pt x="10433605" y="452277"/>
                      <a:pt x="10429381" y="594834"/>
                      <a:pt x="10451386" y="753925"/>
                    </a:cubicBezTo>
                    <a:cubicBezTo>
                      <a:pt x="10473391" y="913016"/>
                      <a:pt x="10447336" y="1097617"/>
                      <a:pt x="10451386" y="1256539"/>
                    </a:cubicBezTo>
                    <a:lnTo>
                      <a:pt x="10451386" y="1256539"/>
                    </a:lnTo>
                    <a:cubicBezTo>
                      <a:pt x="10305420" y="1253307"/>
                      <a:pt x="10118555" y="1259808"/>
                      <a:pt x="9871008" y="1256539"/>
                    </a:cubicBezTo>
                    <a:cubicBezTo>
                      <a:pt x="9623461" y="1253270"/>
                      <a:pt x="9410973" y="1271883"/>
                      <a:pt x="9085791" y="1256539"/>
                    </a:cubicBezTo>
                    <a:cubicBezTo>
                      <a:pt x="8760609" y="1241195"/>
                      <a:pt x="8478966" y="1225522"/>
                      <a:pt x="8198155" y="1256539"/>
                    </a:cubicBezTo>
                    <a:cubicBezTo>
                      <a:pt x="7917344" y="1287556"/>
                      <a:pt x="7759390" y="1223799"/>
                      <a:pt x="7412938" y="1256539"/>
                    </a:cubicBezTo>
                    <a:cubicBezTo>
                      <a:pt x="7066486" y="1289279"/>
                      <a:pt x="6830080" y="1289264"/>
                      <a:pt x="6627721" y="1256539"/>
                    </a:cubicBezTo>
                    <a:cubicBezTo>
                      <a:pt x="6425362" y="1223814"/>
                      <a:pt x="6197369" y="1269552"/>
                      <a:pt x="5842504" y="1256539"/>
                    </a:cubicBezTo>
                    <a:cubicBezTo>
                      <a:pt x="5487639" y="1243526"/>
                      <a:pt x="5344746" y="1284889"/>
                      <a:pt x="5159707" y="1256539"/>
                    </a:cubicBezTo>
                    <a:cubicBezTo>
                      <a:pt x="4974668" y="1228189"/>
                      <a:pt x="4802407" y="1276735"/>
                      <a:pt x="4476910" y="1256539"/>
                    </a:cubicBezTo>
                    <a:cubicBezTo>
                      <a:pt x="4151413" y="1236343"/>
                      <a:pt x="4150664" y="1251299"/>
                      <a:pt x="3998952" y="1256539"/>
                    </a:cubicBezTo>
                    <a:cubicBezTo>
                      <a:pt x="3847240" y="1261779"/>
                      <a:pt x="3678718" y="1242246"/>
                      <a:pt x="3520994" y="1256539"/>
                    </a:cubicBezTo>
                    <a:cubicBezTo>
                      <a:pt x="3363270" y="1270832"/>
                      <a:pt x="3217031" y="1284332"/>
                      <a:pt x="2940616" y="1256539"/>
                    </a:cubicBezTo>
                    <a:cubicBezTo>
                      <a:pt x="2664201" y="1228746"/>
                      <a:pt x="2486695" y="1229162"/>
                      <a:pt x="2360238" y="1256539"/>
                    </a:cubicBezTo>
                    <a:cubicBezTo>
                      <a:pt x="2233781" y="1283916"/>
                      <a:pt x="1897551" y="1277223"/>
                      <a:pt x="1779861" y="1256539"/>
                    </a:cubicBezTo>
                    <a:cubicBezTo>
                      <a:pt x="1662171" y="1235855"/>
                      <a:pt x="1320388" y="1238290"/>
                      <a:pt x="1097063" y="1256539"/>
                    </a:cubicBezTo>
                    <a:cubicBezTo>
                      <a:pt x="873738" y="1274788"/>
                      <a:pt x="498419" y="1261588"/>
                      <a:pt x="209427" y="1256539"/>
                    </a:cubicBezTo>
                    <a:cubicBezTo>
                      <a:pt x="148164" y="1215242"/>
                      <a:pt x="70605" y="1097385"/>
                      <a:pt x="0" y="1047112"/>
                    </a:cubicBezTo>
                    <a:cubicBezTo>
                      <a:pt x="-14117" y="864038"/>
                      <a:pt x="-1616" y="708558"/>
                      <a:pt x="0" y="523556"/>
                    </a:cubicBezTo>
                    <a:cubicBezTo>
                      <a:pt x="1616" y="338554"/>
                      <a:pt x="-9370" y="111604"/>
                      <a:pt x="0" y="0"/>
                    </a:cubicBezTo>
                    <a:close/>
                  </a:path>
                  <a:path w="10451386" h="1256539" stroke="0" extrusionOk="0">
                    <a:moveTo>
                      <a:pt x="0" y="0"/>
                    </a:moveTo>
                    <a:cubicBezTo>
                      <a:pt x="188474" y="43726"/>
                      <a:pt x="610362" y="-40513"/>
                      <a:pt x="887636" y="0"/>
                    </a:cubicBezTo>
                    <a:cubicBezTo>
                      <a:pt x="1164910" y="40513"/>
                      <a:pt x="1538298" y="37980"/>
                      <a:pt x="1775273" y="0"/>
                    </a:cubicBezTo>
                    <a:cubicBezTo>
                      <a:pt x="2012248" y="-37980"/>
                      <a:pt x="2302698" y="-3535"/>
                      <a:pt x="2662909" y="0"/>
                    </a:cubicBezTo>
                    <a:cubicBezTo>
                      <a:pt x="3023120" y="3535"/>
                      <a:pt x="3057845" y="-23350"/>
                      <a:pt x="3448126" y="0"/>
                    </a:cubicBezTo>
                    <a:cubicBezTo>
                      <a:pt x="3838407" y="23350"/>
                      <a:pt x="3746874" y="-17859"/>
                      <a:pt x="3926084" y="0"/>
                    </a:cubicBezTo>
                    <a:cubicBezTo>
                      <a:pt x="4105294" y="17859"/>
                      <a:pt x="4364547" y="10817"/>
                      <a:pt x="4608882" y="0"/>
                    </a:cubicBezTo>
                    <a:cubicBezTo>
                      <a:pt x="4853217" y="-10817"/>
                      <a:pt x="5123039" y="29966"/>
                      <a:pt x="5394098" y="0"/>
                    </a:cubicBezTo>
                    <a:cubicBezTo>
                      <a:pt x="5665157" y="-29966"/>
                      <a:pt x="5941833" y="39951"/>
                      <a:pt x="6281735" y="0"/>
                    </a:cubicBezTo>
                    <a:cubicBezTo>
                      <a:pt x="6621637" y="-39951"/>
                      <a:pt x="6639902" y="-5893"/>
                      <a:pt x="6862113" y="0"/>
                    </a:cubicBezTo>
                    <a:cubicBezTo>
                      <a:pt x="7084324" y="5893"/>
                      <a:pt x="7389157" y="-4036"/>
                      <a:pt x="7544910" y="0"/>
                    </a:cubicBezTo>
                    <a:cubicBezTo>
                      <a:pt x="7700663" y="4036"/>
                      <a:pt x="7899811" y="7481"/>
                      <a:pt x="8022868" y="0"/>
                    </a:cubicBezTo>
                    <a:cubicBezTo>
                      <a:pt x="8145925" y="-7481"/>
                      <a:pt x="8540235" y="26198"/>
                      <a:pt x="8808085" y="0"/>
                    </a:cubicBezTo>
                    <a:cubicBezTo>
                      <a:pt x="9075935" y="-26198"/>
                      <a:pt x="9333676" y="-3318"/>
                      <a:pt x="9490882" y="0"/>
                    </a:cubicBezTo>
                    <a:cubicBezTo>
                      <a:pt x="9648088" y="3318"/>
                      <a:pt x="10006272" y="-5960"/>
                      <a:pt x="10241959" y="0"/>
                    </a:cubicBezTo>
                    <a:cubicBezTo>
                      <a:pt x="10324676" y="100197"/>
                      <a:pt x="10413259" y="151504"/>
                      <a:pt x="10451386" y="209427"/>
                    </a:cubicBezTo>
                    <a:cubicBezTo>
                      <a:pt x="10475433" y="425665"/>
                      <a:pt x="10453182" y="578087"/>
                      <a:pt x="10451386" y="743454"/>
                    </a:cubicBezTo>
                    <a:cubicBezTo>
                      <a:pt x="10449590" y="908821"/>
                      <a:pt x="10442334" y="1007241"/>
                      <a:pt x="10451386" y="1256539"/>
                    </a:cubicBezTo>
                    <a:lnTo>
                      <a:pt x="10451386" y="1256539"/>
                    </a:lnTo>
                    <a:cubicBezTo>
                      <a:pt x="10331634" y="1245978"/>
                      <a:pt x="10102572" y="1262380"/>
                      <a:pt x="9973428" y="1256539"/>
                    </a:cubicBezTo>
                    <a:cubicBezTo>
                      <a:pt x="9844284" y="1250698"/>
                      <a:pt x="9497205" y="1237672"/>
                      <a:pt x="9188211" y="1256539"/>
                    </a:cubicBezTo>
                    <a:cubicBezTo>
                      <a:pt x="8879217" y="1275406"/>
                      <a:pt x="8681831" y="1263052"/>
                      <a:pt x="8402994" y="1256539"/>
                    </a:cubicBezTo>
                    <a:cubicBezTo>
                      <a:pt x="8124157" y="1250026"/>
                      <a:pt x="7898511" y="1283844"/>
                      <a:pt x="7617777" y="1256539"/>
                    </a:cubicBezTo>
                    <a:cubicBezTo>
                      <a:pt x="7337043" y="1229234"/>
                      <a:pt x="7219207" y="1277957"/>
                      <a:pt x="7037400" y="1256539"/>
                    </a:cubicBezTo>
                    <a:cubicBezTo>
                      <a:pt x="6855593" y="1235121"/>
                      <a:pt x="6602200" y="1234202"/>
                      <a:pt x="6354602" y="1256539"/>
                    </a:cubicBezTo>
                    <a:cubicBezTo>
                      <a:pt x="6107004" y="1278876"/>
                      <a:pt x="5793403" y="1236805"/>
                      <a:pt x="5569386" y="1256539"/>
                    </a:cubicBezTo>
                    <a:cubicBezTo>
                      <a:pt x="5345369" y="1276273"/>
                      <a:pt x="5061976" y="1265740"/>
                      <a:pt x="4784169" y="1256539"/>
                    </a:cubicBezTo>
                    <a:cubicBezTo>
                      <a:pt x="4506362" y="1247338"/>
                      <a:pt x="4526817" y="1245942"/>
                      <a:pt x="4408630" y="1256539"/>
                    </a:cubicBezTo>
                    <a:cubicBezTo>
                      <a:pt x="4290443" y="1267136"/>
                      <a:pt x="4182893" y="1247349"/>
                      <a:pt x="4033092" y="1256539"/>
                    </a:cubicBezTo>
                    <a:cubicBezTo>
                      <a:pt x="3883291" y="1265729"/>
                      <a:pt x="3518725" y="1235925"/>
                      <a:pt x="3145455" y="1256539"/>
                    </a:cubicBezTo>
                    <a:cubicBezTo>
                      <a:pt x="2772185" y="1277153"/>
                      <a:pt x="2859579" y="1250421"/>
                      <a:pt x="2769917" y="1256539"/>
                    </a:cubicBezTo>
                    <a:cubicBezTo>
                      <a:pt x="2680255" y="1262657"/>
                      <a:pt x="2344006" y="1235656"/>
                      <a:pt x="1984700" y="1256539"/>
                    </a:cubicBezTo>
                    <a:cubicBezTo>
                      <a:pt x="1625394" y="1277422"/>
                      <a:pt x="1576853" y="1232759"/>
                      <a:pt x="1301903" y="1256539"/>
                    </a:cubicBezTo>
                    <a:cubicBezTo>
                      <a:pt x="1026953" y="1280319"/>
                      <a:pt x="564283" y="1255069"/>
                      <a:pt x="209427" y="1256539"/>
                    </a:cubicBezTo>
                    <a:cubicBezTo>
                      <a:pt x="157763" y="1184550"/>
                      <a:pt x="106860" y="1142041"/>
                      <a:pt x="0" y="1047112"/>
                    </a:cubicBezTo>
                    <a:cubicBezTo>
                      <a:pt x="6626" y="935722"/>
                      <a:pt x="10225" y="656962"/>
                      <a:pt x="0" y="523556"/>
                    </a:cubicBezTo>
                    <a:cubicBezTo>
                      <a:pt x="-10225" y="390150"/>
                      <a:pt x="5034" y="231100"/>
                      <a:pt x="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823936" y="262127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5" y="137070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45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454984" y="4151668"/>
            <a:ext cx="5241260" cy="1192928"/>
            <a:chOff x="6454984" y="4151668"/>
            <a:chExt cx="5241260" cy="885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/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5137599"/>
                    <a:gd name="connsiteY0" fmla="*/ 0 h 804153"/>
                    <a:gd name="connsiteX1" fmla="*/ 5003571 w 5137599"/>
                    <a:gd name="connsiteY1" fmla="*/ 0 h 804153"/>
                    <a:gd name="connsiteX2" fmla="*/ 5137599 w 5137599"/>
                    <a:gd name="connsiteY2" fmla="*/ 134028 h 804153"/>
                    <a:gd name="connsiteX3" fmla="*/ 5137599 w 5137599"/>
                    <a:gd name="connsiteY3" fmla="*/ 804153 h 804153"/>
                    <a:gd name="connsiteX4" fmla="*/ 5137599 w 5137599"/>
                    <a:gd name="connsiteY4" fmla="*/ 804153 h 804153"/>
                    <a:gd name="connsiteX5" fmla="*/ 134028 w 5137599"/>
                    <a:gd name="connsiteY5" fmla="*/ 804153 h 804153"/>
                    <a:gd name="connsiteX6" fmla="*/ 0 w 5137599"/>
                    <a:gd name="connsiteY6" fmla="*/ 670125 h 804153"/>
                    <a:gd name="connsiteX7" fmla="*/ 0 w 513759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37599" h="804153" fill="none" extrusionOk="0">
                      <a:moveTo>
                        <a:pt x="0" y="0"/>
                      </a:moveTo>
                      <a:cubicBezTo>
                        <a:pt x="902515" y="100108"/>
                        <a:pt x="2720629" y="78259"/>
                        <a:pt x="5003571" y="0"/>
                      </a:cubicBezTo>
                      <a:cubicBezTo>
                        <a:pt x="5031553" y="7971"/>
                        <a:pt x="5106873" y="83996"/>
                        <a:pt x="5137599" y="134028"/>
                      </a:cubicBezTo>
                      <a:cubicBezTo>
                        <a:pt x="5121046" y="358864"/>
                        <a:pt x="5183690" y="595876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2640707" y="897047"/>
                        <a:pt x="1623309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5137599" h="804153" stroke="0" extrusionOk="0">
                      <a:moveTo>
                        <a:pt x="0" y="0"/>
                      </a:moveTo>
                      <a:cubicBezTo>
                        <a:pt x="1590818" y="-68008"/>
                        <a:pt x="4427033" y="134610"/>
                        <a:pt x="5003571" y="0"/>
                      </a:cubicBezTo>
                      <a:cubicBezTo>
                        <a:pt x="5052864" y="52113"/>
                        <a:pt x="5115858" y="106654"/>
                        <a:pt x="5137599" y="134028"/>
                      </a:cubicBezTo>
                      <a:cubicBezTo>
                        <a:pt x="5113774" y="363557"/>
                        <a:pt x="5194420" y="488005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3379310" y="912724"/>
                        <a:pt x="1767482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670653" y="100108"/>
                        <a:pt x="2039776" y="78259"/>
                        <a:pt x="3813083" y="0"/>
                      </a:cubicBezTo>
                      <a:cubicBezTo>
                        <a:pt x="3841065" y="7971"/>
                        <a:pt x="3916385" y="83996"/>
                        <a:pt x="3947111" y="134028"/>
                      </a:cubicBezTo>
                      <a:cubicBezTo>
                        <a:pt x="3930558" y="358864"/>
                        <a:pt x="3993202" y="595876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460987" y="897047"/>
                        <a:pt x="1211308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595574" y="-68008"/>
                        <a:pt x="3239774" y="134610"/>
                        <a:pt x="3813083" y="0"/>
                      </a:cubicBezTo>
                      <a:cubicBezTo>
                        <a:pt x="3862376" y="52113"/>
                        <a:pt x="3925370" y="106654"/>
                        <a:pt x="3947111" y="134028"/>
                      </a:cubicBezTo>
                      <a:cubicBezTo>
                        <a:pt x="3923286" y="363557"/>
                        <a:pt x="4003932" y="488005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848531" y="912724"/>
                        <a:pt x="1861888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54984" y="4178215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475519" y="3973564"/>
            <a:ext cx="5321124" cy="1326124"/>
            <a:chOff x="475519" y="3973564"/>
            <a:chExt cx="532112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/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5321124"/>
                    <a:gd name="connsiteY0" fmla="*/ 0 h 804153"/>
                    <a:gd name="connsiteX1" fmla="*/ 5187096 w 5321124"/>
                    <a:gd name="connsiteY1" fmla="*/ 0 h 804153"/>
                    <a:gd name="connsiteX2" fmla="*/ 5321124 w 5321124"/>
                    <a:gd name="connsiteY2" fmla="*/ 134028 h 804153"/>
                    <a:gd name="connsiteX3" fmla="*/ 5321124 w 5321124"/>
                    <a:gd name="connsiteY3" fmla="*/ 804153 h 804153"/>
                    <a:gd name="connsiteX4" fmla="*/ 5321124 w 5321124"/>
                    <a:gd name="connsiteY4" fmla="*/ 804153 h 804153"/>
                    <a:gd name="connsiteX5" fmla="*/ 134028 w 5321124"/>
                    <a:gd name="connsiteY5" fmla="*/ 804153 h 804153"/>
                    <a:gd name="connsiteX6" fmla="*/ 0 w 5321124"/>
                    <a:gd name="connsiteY6" fmla="*/ 670125 h 804153"/>
                    <a:gd name="connsiteX7" fmla="*/ 0 w 53211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21124" h="804153" fill="none" extrusionOk="0">
                      <a:moveTo>
                        <a:pt x="0" y="0"/>
                      </a:moveTo>
                      <a:cubicBezTo>
                        <a:pt x="1966914" y="80431"/>
                        <a:pt x="4006277" y="119785"/>
                        <a:pt x="5187096" y="0"/>
                      </a:cubicBezTo>
                      <a:cubicBezTo>
                        <a:pt x="5253679" y="65093"/>
                        <a:pt x="5275619" y="68602"/>
                        <a:pt x="5321124" y="134028"/>
                      </a:cubicBezTo>
                      <a:cubicBezTo>
                        <a:pt x="5373628" y="259752"/>
                        <a:pt x="5348154" y="666818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679212" y="942240"/>
                        <a:pt x="1401960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5321124" h="804153" stroke="0" extrusionOk="0">
                      <a:moveTo>
                        <a:pt x="0" y="0"/>
                      </a:moveTo>
                      <a:cubicBezTo>
                        <a:pt x="2577297" y="105876"/>
                        <a:pt x="3908488" y="-102183"/>
                        <a:pt x="5187096" y="0"/>
                      </a:cubicBezTo>
                      <a:cubicBezTo>
                        <a:pt x="5213089" y="23263"/>
                        <a:pt x="5271164" y="107477"/>
                        <a:pt x="5321124" y="134028"/>
                      </a:cubicBezTo>
                      <a:cubicBezTo>
                        <a:pt x="5308275" y="404261"/>
                        <a:pt x="5313587" y="537922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107182" y="946071"/>
                        <a:pt x="1416474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4157576"/>
                    <a:gd name="connsiteY0" fmla="*/ 0 h 804153"/>
                    <a:gd name="connsiteX1" fmla="*/ 4023548 w 4157576"/>
                    <a:gd name="connsiteY1" fmla="*/ 0 h 804153"/>
                    <a:gd name="connsiteX2" fmla="*/ 4157576 w 4157576"/>
                    <a:gd name="connsiteY2" fmla="*/ 134028 h 804153"/>
                    <a:gd name="connsiteX3" fmla="*/ 4157576 w 4157576"/>
                    <a:gd name="connsiteY3" fmla="*/ 804153 h 804153"/>
                    <a:gd name="connsiteX4" fmla="*/ 4157576 w 4157576"/>
                    <a:gd name="connsiteY4" fmla="*/ 804153 h 804153"/>
                    <a:gd name="connsiteX5" fmla="*/ 134028 w 4157576"/>
                    <a:gd name="connsiteY5" fmla="*/ 804153 h 804153"/>
                    <a:gd name="connsiteX6" fmla="*/ 0 w 4157576"/>
                    <a:gd name="connsiteY6" fmla="*/ 670125 h 804153"/>
                    <a:gd name="connsiteX7" fmla="*/ 0 w 415757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7576" h="804153" fill="none" extrusionOk="0">
                      <a:moveTo>
                        <a:pt x="0" y="0"/>
                      </a:moveTo>
                      <a:cubicBezTo>
                        <a:pt x="495950" y="80431"/>
                        <a:pt x="3182218" y="119785"/>
                        <a:pt x="4023548" y="0"/>
                      </a:cubicBezTo>
                      <a:cubicBezTo>
                        <a:pt x="4090131" y="65093"/>
                        <a:pt x="4112071" y="68602"/>
                        <a:pt x="4157576" y="134028"/>
                      </a:cubicBezTo>
                      <a:cubicBezTo>
                        <a:pt x="4210080" y="259752"/>
                        <a:pt x="4184606" y="666818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2566963" y="942240"/>
                        <a:pt x="1256786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4157576" h="804153" stroke="0" extrusionOk="0">
                      <a:moveTo>
                        <a:pt x="0" y="0"/>
                      </a:moveTo>
                      <a:cubicBezTo>
                        <a:pt x="1455624" y="105876"/>
                        <a:pt x="2530547" y="-102183"/>
                        <a:pt x="4023548" y="0"/>
                      </a:cubicBezTo>
                      <a:cubicBezTo>
                        <a:pt x="4049541" y="23263"/>
                        <a:pt x="4107616" y="107477"/>
                        <a:pt x="4157576" y="134028"/>
                      </a:cubicBezTo>
                      <a:cubicBezTo>
                        <a:pt x="4144727" y="404261"/>
                        <a:pt x="4150039" y="537922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3717927" y="946071"/>
                        <a:pt x="1679933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15693" y="3973564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629571" y="2452144"/>
            <a:ext cx="5103962" cy="1288928"/>
            <a:chOff x="6629571" y="2742720"/>
            <a:chExt cx="5103962" cy="998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/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5103962"/>
                    <a:gd name="connsiteY0" fmla="*/ 0 h 804153"/>
                    <a:gd name="connsiteX1" fmla="*/ 4969934 w 5103962"/>
                    <a:gd name="connsiteY1" fmla="*/ 0 h 804153"/>
                    <a:gd name="connsiteX2" fmla="*/ 5103962 w 5103962"/>
                    <a:gd name="connsiteY2" fmla="*/ 134028 h 804153"/>
                    <a:gd name="connsiteX3" fmla="*/ 5103962 w 5103962"/>
                    <a:gd name="connsiteY3" fmla="*/ 804153 h 804153"/>
                    <a:gd name="connsiteX4" fmla="*/ 5103962 w 5103962"/>
                    <a:gd name="connsiteY4" fmla="*/ 804153 h 804153"/>
                    <a:gd name="connsiteX5" fmla="*/ 134028 w 5103962"/>
                    <a:gd name="connsiteY5" fmla="*/ 804153 h 804153"/>
                    <a:gd name="connsiteX6" fmla="*/ 0 w 5103962"/>
                    <a:gd name="connsiteY6" fmla="*/ 670125 h 804153"/>
                    <a:gd name="connsiteX7" fmla="*/ 0 w 5103962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3962" h="804153" fill="none" extrusionOk="0">
                      <a:moveTo>
                        <a:pt x="0" y="0"/>
                      </a:moveTo>
                      <a:cubicBezTo>
                        <a:pt x="2138214" y="-121042"/>
                        <a:pt x="3558660" y="59404"/>
                        <a:pt x="4969934" y="0"/>
                      </a:cubicBezTo>
                      <a:cubicBezTo>
                        <a:pt x="4994492" y="44024"/>
                        <a:pt x="5047406" y="80702"/>
                        <a:pt x="5103962" y="134028"/>
                      </a:cubicBezTo>
                      <a:cubicBezTo>
                        <a:pt x="5163557" y="410341"/>
                        <a:pt x="5140488" y="635625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280" y="966007"/>
                        <a:pt x="2419145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5103962" h="804153" stroke="0" extrusionOk="0">
                      <a:moveTo>
                        <a:pt x="0" y="0"/>
                      </a:moveTo>
                      <a:cubicBezTo>
                        <a:pt x="1293777" y="11948"/>
                        <a:pt x="4300203" y="-112770"/>
                        <a:pt x="4969934" y="0"/>
                      </a:cubicBezTo>
                      <a:cubicBezTo>
                        <a:pt x="5004261" y="46348"/>
                        <a:pt x="5070625" y="123581"/>
                        <a:pt x="5103962" y="134028"/>
                      </a:cubicBezTo>
                      <a:cubicBezTo>
                        <a:pt x="5065035" y="402143"/>
                        <a:pt x="5087956" y="509804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037" y="670025"/>
                        <a:pt x="1513915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4875096"/>
                    <a:gd name="connsiteY0" fmla="*/ 0 h 804153"/>
                    <a:gd name="connsiteX1" fmla="*/ 4741068 w 4875096"/>
                    <a:gd name="connsiteY1" fmla="*/ 0 h 804153"/>
                    <a:gd name="connsiteX2" fmla="*/ 4875096 w 4875096"/>
                    <a:gd name="connsiteY2" fmla="*/ 134028 h 804153"/>
                    <a:gd name="connsiteX3" fmla="*/ 4875096 w 4875096"/>
                    <a:gd name="connsiteY3" fmla="*/ 804153 h 804153"/>
                    <a:gd name="connsiteX4" fmla="*/ 4875096 w 4875096"/>
                    <a:gd name="connsiteY4" fmla="*/ 804153 h 804153"/>
                    <a:gd name="connsiteX5" fmla="*/ 134028 w 4875096"/>
                    <a:gd name="connsiteY5" fmla="*/ 804153 h 804153"/>
                    <a:gd name="connsiteX6" fmla="*/ 0 w 4875096"/>
                    <a:gd name="connsiteY6" fmla="*/ 670125 h 804153"/>
                    <a:gd name="connsiteX7" fmla="*/ 0 w 487509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75096" h="804153" fill="none" extrusionOk="0">
                      <a:moveTo>
                        <a:pt x="0" y="0"/>
                      </a:moveTo>
                      <a:cubicBezTo>
                        <a:pt x="776200" y="-121042"/>
                        <a:pt x="2708009" y="59404"/>
                        <a:pt x="4741068" y="0"/>
                      </a:cubicBezTo>
                      <a:cubicBezTo>
                        <a:pt x="4765626" y="44024"/>
                        <a:pt x="4818540" y="80702"/>
                        <a:pt x="4875096" y="134028"/>
                      </a:cubicBezTo>
                      <a:cubicBezTo>
                        <a:pt x="4934691" y="410341"/>
                        <a:pt x="4911622" y="635625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3677416" y="966007"/>
                        <a:pt x="718202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4875096" h="804153" stroke="0" extrusionOk="0">
                      <a:moveTo>
                        <a:pt x="0" y="0"/>
                      </a:moveTo>
                      <a:cubicBezTo>
                        <a:pt x="1307267" y="11948"/>
                        <a:pt x="3678582" y="-112770"/>
                        <a:pt x="4741068" y="0"/>
                      </a:cubicBezTo>
                      <a:cubicBezTo>
                        <a:pt x="4775395" y="46348"/>
                        <a:pt x="4841759" y="123581"/>
                        <a:pt x="4875096" y="134028"/>
                      </a:cubicBezTo>
                      <a:cubicBezTo>
                        <a:pt x="4836169" y="402143"/>
                        <a:pt x="4859090" y="509804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4167107" y="670025"/>
                        <a:pt x="2279339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29571" y="2742720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146788" y="2411365"/>
            <a:ext cx="5486569" cy="1274322"/>
            <a:chOff x="146788" y="2726343"/>
            <a:chExt cx="5486569" cy="959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/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46788" y="272634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/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213550 h 1281272"/>
                  <a:gd name="connsiteX1" fmla="*/ 213550 w 9369595"/>
                  <a:gd name="connsiteY1" fmla="*/ 0 h 1281272"/>
                  <a:gd name="connsiteX2" fmla="*/ 1080284 w 9369595"/>
                  <a:gd name="connsiteY2" fmla="*/ 0 h 1281272"/>
                  <a:gd name="connsiteX3" fmla="*/ 1678743 w 9369595"/>
                  <a:gd name="connsiteY3" fmla="*/ 0 h 1281272"/>
                  <a:gd name="connsiteX4" fmla="*/ 2366628 w 9369595"/>
                  <a:gd name="connsiteY4" fmla="*/ 0 h 1281272"/>
                  <a:gd name="connsiteX5" fmla="*/ 2965087 w 9369595"/>
                  <a:gd name="connsiteY5" fmla="*/ 0 h 1281272"/>
                  <a:gd name="connsiteX6" fmla="*/ 3742396 w 9369595"/>
                  <a:gd name="connsiteY6" fmla="*/ 0 h 1281272"/>
                  <a:gd name="connsiteX7" fmla="*/ 4340855 w 9369595"/>
                  <a:gd name="connsiteY7" fmla="*/ 0 h 1281272"/>
                  <a:gd name="connsiteX8" fmla="*/ 5028740 w 9369595"/>
                  <a:gd name="connsiteY8" fmla="*/ 0 h 1281272"/>
                  <a:gd name="connsiteX9" fmla="*/ 5448349 w 9369595"/>
                  <a:gd name="connsiteY9" fmla="*/ 0 h 1281272"/>
                  <a:gd name="connsiteX10" fmla="*/ 6136233 w 9369595"/>
                  <a:gd name="connsiteY10" fmla="*/ 0 h 1281272"/>
                  <a:gd name="connsiteX11" fmla="*/ 6824117 w 9369595"/>
                  <a:gd name="connsiteY11" fmla="*/ 0 h 1281272"/>
                  <a:gd name="connsiteX12" fmla="*/ 7422577 w 9369595"/>
                  <a:gd name="connsiteY12" fmla="*/ 0 h 1281272"/>
                  <a:gd name="connsiteX13" fmla="*/ 8021036 w 9369595"/>
                  <a:gd name="connsiteY13" fmla="*/ 0 h 1281272"/>
                  <a:gd name="connsiteX14" fmla="*/ 9156045 w 9369595"/>
                  <a:gd name="connsiteY14" fmla="*/ 0 h 1281272"/>
                  <a:gd name="connsiteX15" fmla="*/ 9369595 w 9369595"/>
                  <a:gd name="connsiteY15" fmla="*/ 213550 h 1281272"/>
                  <a:gd name="connsiteX16" fmla="*/ 9369595 w 9369595"/>
                  <a:gd name="connsiteY16" fmla="*/ 623553 h 1281272"/>
                  <a:gd name="connsiteX17" fmla="*/ 9369595 w 9369595"/>
                  <a:gd name="connsiteY17" fmla="*/ 1067722 h 1281272"/>
                  <a:gd name="connsiteX18" fmla="*/ 9156045 w 9369595"/>
                  <a:gd name="connsiteY18" fmla="*/ 1281272 h 1281272"/>
                  <a:gd name="connsiteX19" fmla="*/ 8736436 w 9369595"/>
                  <a:gd name="connsiteY19" fmla="*/ 1281272 h 1281272"/>
                  <a:gd name="connsiteX20" fmla="*/ 8048551 w 9369595"/>
                  <a:gd name="connsiteY20" fmla="*/ 1281272 h 1281272"/>
                  <a:gd name="connsiteX21" fmla="*/ 7628942 w 9369595"/>
                  <a:gd name="connsiteY21" fmla="*/ 1281272 h 1281272"/>
                  <a:gd name="connsiteX22" fmla="*/ 6941058 w 9369595"/>
                  <a:gd name="connsiteY22" fmla="*/ 1281272 h 1281272"/>
                  <a:gd name="connsiteX23" fmla="*/ 6521448 w 9369595"/>
                  <a:gd name="connsiteY23" fmla="*/ 1281272 h 1281272"/>
                  <a:gd name="connsiteX24" fmla="*/ 5654714 w 9369595"/>
                  <a:gd name="connsiteY24" fmla="*/ 1281272 h 1281272"/>
                  <a:gd name="connsiteX25" fmla="*/ 4877405 w 9369595"/>
                  <a:gd name="connsiteY25" fmla="*/ 1281272 h 1281272"/>
                  <a:gd name="connsiteX26" fmla="*/ 4189521 w 9369595"/>
                  <a:gd name="connsiteY26" fmla="*/ 1281272 h 1281272"/>
                  <a:gd name="connsiteX27" fmla="*/ 3769911 w 9369595"/>
                  <a:gd name="connsiteY27" fmla="*/ 1281272 h 1281272"/>
                  <a:gd name="connsiteX28" fmla="*/ 2903177 w 9369595"/>
                  <a:gd name="connsiteY28" fmla="*/ 1281272 h 1281272"/>
                  <a:gd name="connsiteX29" fmla="*/ 2036443 w 9369595"/>
                  <a:gd name="connsiteY29" fmla="*/ 1281272 h 1281272"/>
                  <a:gd name="connsiteX30" fmla="*/ 1169709 w 9369595"/>
                  <a:gd name="connsiteY30" fmla="*/ 1281272 h 1281272"/>
                  <a:gd name="connsiteX31" fmla="*/ 213550 w 9369595"/>
                  <a:gd name="connsiteY31" fmla="*/ 1281272 h 1281272"/>
                  <a:gd name="connsiteX32" fmla="*/ 0 w 9369595"/>
                  <a:gd name="connsiteY32" fmla="*/ 1067722 h 1281272"/>
                  <a:gd name="connsiteX33" fmla="*/ 0 w 9369595"/>
                  <a:gd name="connsiteY33" fmla="*/ 640636 h 1281272"/>
                  <a:gd name="connsiteX34" fmla="*/ 0 w 9369595"/>
                  <a:gd name="connsiteY34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281272" fill="none" extrusionOk="0">
                    <a:moveTo>
                      <a:pt x="0" y="213550"/>
                    </a:moveTo>
                    <a:cubicBezTo>
                      <a:pt x="6900" y="91890"/>
                      <a:pt x="81373" y="22954"/>
                      <a:pt x="213550" y="0"/>
                    </a:cubicBezTo>
                    <a:cubicBezTo>
                      <a:pt x="579859" y="-22714"/>
                      <a:pt x="793370" y="-22331"/>
                      <a:pt x="1080284" y="0"/>
                    </a:cubicBezTo>
                    <a:cubicBezTo>
                      <a:pt x="1367198" y="22331"/>
                      <a:pt x="1382055" y="-23283"/>
                      <a:pt x="1678743" y="0"/>
                    </a:cubicBezTo>
                    <a:cubicBezTo>
                      <a:pt x="1975431" y="23283"/>
                      <a:pt x="2213456" y="-21384"/>
                      <a:pt x="2366628" y="0"/>
                    </a:cubicBezTo>
                    <a:cubicBezTo>
                      <a:pt x="2519801" y="21384"/>
                      <a:pt x="2821523" y="10937"/>
                      <a:pt x="2965087" y="0"/>
                    </a:cubicBezTo>
                    <a:cubicBezTo>
                      <a:pt x="3108651" y="-10937"/>
                      <a:pt x="3567431" y="3233"/>
                      <a:pt x="3742396" y="0"/>
                    </a:cubicBezTo>
                    <a:cubicBezTo>
                      <a:pt x="3917361" y="-3233"/>
                      <a:pt x="4207788" y="-5185"/>
                      <a:pt x="4340855" y="0"/>
                    </a:cubicBezTo>
                    <a:cubicBezTo>
                      <a:pt x="4473922" y="5185"/>
                      <a:pt x="4885178" y="-567"/>
                      <a:pt x="5028740" y="0"/>
                    </a:cubicBezTo>
                    <a:cubicBezTo>
                      <a:pt x="5172303" y="567"/>
                      <a:pt x="5287470" y="-20734"/>
                      <a:pt x="5448349" y="0"/>
                    </a:cubicBezTo>
                    <a:cubicBezTo>
                      <a:pt x="5609228" y="20734"/>
                      <a:pt x="5812413" y="-16022"/>
                      <a:pt x="6136233" y="0"/>
                    </a:cubicBezTo>
                    <a:cubicBezTo>
                      <a:pt x="6460053" y="16022"/>
                      <a:pt x="6634178" y="1914"/>
                      <a:pt x="6824117" y="0"/>
                    </a:cubicBezTo>
                    <a:cubicBezTo>
                      <a:pt x="7014056" y="-1914"/>
                      <a:pt x="7281453" y="-10606"/>
                      <a:pt x="7422577" y="0"/>
                    </a:cubicBezTo>
                    <a:cubicBezTo>
                      <a:pt x="7563701" y="10606"/>
                      <a:pt x="7802567" y="14138"/>
                      <a:pt x="8021036" y="0"/>
                    </a:cubicBezTo>
                    <a:cubicBezTo>
                      <a:pt x="8239505" y="-14138"/>
                      <a:pt x="8746330" y="55482"/>
                      <a:pt x="9156045" y="0"/>
                    </a:cubicBezTo>
                    <a:cubicBezTo>
                      <a:pt x="9272808" y="6031"/>
                      <a:pt x="9363389" y="103566"/>
                      <a:pt x="9369595" y="213550"/>
                    </a:cubicBezTo>
                    <a:cubicBezTo>
                      <a:pt x="9366411" y="305063"/>
                      <a:pt x="9372339" y="449729"/>
                      <a:pt x="9369595" y="623553"/>
                    </a:cubicBezTo>
                    <a:cubicBezTo>
                      <a:pt x="9366851" y="797377"/>
                      <a:pt x="9371323" y="901614"/>
                      <a:pt x="9369595" y="1067722"/>
                    </a:cubicBezTo>
                    <a:cubicBezTo>
                      <a:pt x="9371551" y="1168290"/>
                      <a:pt x="9270629" y="1301054"/>
                      <a:pt x="9156045" y="1281272"/>
                    </a:cubicBezTo>
                    <a:cubicBezTo>
                      <a:pt x="9067055" y="1297738"/>
                      <a:pt x="8943773" y="1271776"/>
                      <a:pt x="8736436" y="1281272"/>
                    </a:cubicBezTo>
                    <a:cubicBezTo>
                      <a:pt x="8529099" y="1290768"/>
                      <a:pt x="8190001" y="1261789"/>
                      <a:pt x="8048551" y="1281272"/>
                    </a:cubicBezTo>
                    <a:cubicBezTo>
                      <a:pt x="7907102" y="1300755"/>
                      <a:pt x="7802456" y="1297844"/>
                      <a:pt x="7628942" y="1281272"/>
                    </a:cubicBezTo>
                    <a:cubicBezTo>
                      <a:pt x="7455428" y="1264700"/>
                      <a:pt x="7215657" y="1260039"/>
                      <a:pt x="6941058" y="1281272"/>
                    </a:cubicBezTo>
                    <a:cubicBezTo>
                      <a:pt x="6666459" y="1302505"/>
                      <a:pt x="6715608" y="1261314"/>
                      <a:pt x="6521448" y="1281272"/>
                    </a:cubicBezTo>
                    <a:cubicBezTo>
                      <a:pt x="6327288" y="1301231"/>
                      <a:pt x="5989529" y="1307640"/>
                      <a:pt x="5654714" y="1281272"/>
                    </a:cubicBezTo>
                    <a:cubicBezTo>
                      <a:pt x="5319899" y="1254904"/>
                      <a:pt x="5265051" y="1260752"/>
                      <a:pt x="4877405" y="1281272"/>
                    </a:cubicBezTo>
                    <a:cubicBezTo>
                      <a:pt x="4489759" y="1301792"/>
                      <a:pt x="4498240" y="1257985"/>
                      <a:pt x="4189521" y="1281272"/>
                    </a:cubicBezTo>
                    <a:cubicBezTo>
                      <a:pt x="3880802" y="1304559"/>
                      <a:pt x="3969792" y="1263662"/>
                      <a:pt x="3769911" y="1281272"/>
                    </a:cubicBezTo>
                    <a:cubicBezTo>
                      <a:pt x="3570030" y="1298883"/>
                      <a:pt x="3198228" y="1304390"/>
                      <a:pt x="2903177" y="1281272"/>
                    </a:cubicBezTo>
                    <a:cubicBezTo>
                      <a:pt x="2608126" y="1258154"/>
                      <a:pt x="2227967" y="1307593"/>
                      <a:pt x="2036443" y="1281272"/>
                    </a:cubicBezTo>
                    <a:cubicBezTo>
                      <a:pt x="1844919" y="1254951"/>
                      <a:pt x="1421637" y="1277185"/>
                      <a:pt x="1169709" y="1281272"/>
                    </a:cubicBezTo>
                    <a:cubicBezTo>
                      <a:pt x="917781" y="1285359"/>
                      <a:pt x="538562" y="1309171"/>
                      <a:pt x="213550" y="1281272"/>
                    </a:cubicBezTo>
                    <a:cubicBezTo>
                      <a:pt x="93203" y="1300639"/>
                      <a:pt x="8284" y="1201063"/>
                      <a:pt x="0" y="1067722"/>
                    </a:cubicBezTo>
                    <a:cubicBezTo>
                      <a:pt x="-15937" y="896231"/>
                      <a:pt x="-17727" y="758355"/>
                      <a:pt x="0" y="640636"/>
                    </a:cubicBezTo>
                    <a:cubicBezTo>
                      <a:pt x="17727" y="522917"/>
                      <a:pt x="17923" y="342547"/>
                      <a:pt x="0" y="213550"/>
                    </a:cubicBezTo>
                    <a:close/>
                  </a:path>
                  <a:path w="9369595" h="1281272" stroke="0" extrusionOk="0">
                    <a:moveTo>
                      <a:pt x="0" y="213550"/>
                    </a:moveTo>
                    <a:cubicBezTo>
                      <a:pt x="-22354" y="97128"/>
                      <a:pt x="104186" y="-24471"/>
                      <a:pt x="213550" y="0"/>
                    </a:cubicBezTo>
                    <a:cubicBezTo>
                      <a:pt x="347008" y="-18352"/>
                      <a:pt x="488730" y="-5496"/>
                      <a:pt x="722584" y="0"/>
                    </a:cubicBezTo>
                    <a:cubicBezTo>
                      <a:pt x="956438" y="5496"/>
                      <a:pt x="1004576" y="-17637"/>
                      <a:pt x="1142194" y="0"/>
                    </a:cubicBezTo>
                    <a:cubicBezTo>
                      <a:pt x="1279812" y="17637"/>
                      <a:pt x="1810472" y="-11543"/>
                      <a:pt x="2008928" y="0"/>
                    </a:cubicBezTo>
                    <a:cubicBezTo>
                      <a:pt x="2207384" y="11543"/>
                      <a:pt x="2313434" y="16003"/>
                      <a:pt x="2428537" y="0"/>
                    </a:cubicBezTo>
                    <a:cubicBezTo>
                      <a:pt x="2543640" y="-16003"/>
                      <a:pt x="2789584" y="-19623"/>
                      <a:pt x="3026997" y="0"/>
                    </a:cubicBezTo>
                    <a:cubicBezTo>
                      <a:pt x="3264410" y="19623"/>
                      <a:pt x="3507303" y="-37161"/>
                      <a:pt x="3804306" y="0"/>
                    </a:cubicBezTo>
                    <a:cubicBezTo>
                      <a:pt x="4101309" y="37161"/>
                      <a:pt x="4168965" y="-13639"/>
                      <a:pt x="4492190" y="0"/>
                    </a:cubicBezTo>
                    <a:cubicBezTo>
                      <a:pt x="4815415" y="13639"/>
                      <a:pt x="4872848" y="875"/>
                      <a:pt x="5001224" y="0"/>
                    </a:cubicBezTo>
                    <a:cubicBezTo>
                      <a:pt x="5129600" y="-875"/>
                      <a:pt x="5454656" y="36288"/>
                      <a:pt x="5867958" y="0"/>
                    </a:cubicBezTo>
                    <a:cubicBezTo>
                      <a:pt x="6281260" y="-36288"/>
                      <a:pt x="6410753" y="21100"/>
                      <a:pt x="6645268" y="0"/>
                    </a:cubicBezTo>
                    <a:cubicBezTo>
                      <a:pt x="6879783" y="-21100"/>
                      <a:pt x="7206460" y="-37045"/>
                      <a:pt x="7512002" y="0"/>
                    </a:cubicBezTo>
                    <a:cubicBezTo>
                      <a:pt x="7817544" y="37045"/>
                      <a:pt x="7813953" y="-24187"/>
                      <a:pt x="8110461" y="0"/>
                    </a:cubicBezTo>
                    <a:cubicBezTo>
                      <a:pt x="8406969" y="24187"/>
                      <a:pt x="8322723" y="11995"/>
                      <a:pt x="8530070" y="0"/>
                    </a:cubicBezTo>
                    <a:cubicBezTo>
                      <a:pt x="8737417" y="-11995"/>
                      <a:pt x="8985250" y="28224"/>
                      <a:pt x="9156045" y="0"/>
                    </a:cubicBezTo>
                    <a:cubicBezTo>
                      <a:pt x="9278361" y="-5681"/>
                      <a:pt x="9393104" y="105836"/>
                      <a:pt x="9369595" y="213550"/>
                    </a:cubicBezTo>
                    <a:cubicBezTo>
                      <a:pt x="9373728" y="301398"/>
                      <a:pt x="9360224" y="455965"/>
                      <a:pt x="9369595" y="640636"/>
                    </a:cubicBezTo>
                    <a:cubicBezTo>
                      <a:pt x="9378966" y="825307"/>
                      <a:pt x="9361321" y="873565"/>
                      <a:pt x="9369595" y="1067722"/>
                    </a:cubicBezTo>
                    <a:cubicBezTo>
                      <a:pt x="9379783" y="1204094"/>
                      <a:pt x="9250744" y="1287489"/>
                      <a:pt x="9156045" y="1281272"/>
                    </a:cubicBezTo>
                    <a:cubicBezTo>
                      <a:pt x="8952245" y="1269140"/>
                      <a:pt x="8834083" y="1286680"/>
                      <a:pt x="8736436" y="1281272"/>
                    </a:cubicBezTo>
                    <a:cubicBezTo>
                      <a:pt x="8638789" y="1275864"/>
                      <a:pt x="8394919" y="1261412"/>
                      <a:pt x="8227401" y="1281272"/>
                    </a:cubicBezTo>
                    <a:cubicBezTo>
                      <a:pt x="8059884" y="1301132"/>
                      <a:pt x="7869391" y="1296446"/>
                      <a:pt x="7628942" y="1281272"/>
                    </a:cubicBezTo>
                    <a:cubicBezTo>
                      <a:pt x="7388493" y="1266098"/>
                      <a:pt x="7163288" y="1304616"/>
                      <a:pt x="6941058" y="1281272"/>
                    </a:cubicBezTo>
                    <a:cubicBezTo>
                      <a:pt x="6718828" y="1257928"/>
                      <a:pt x="6461921" y="1286166"/>
                      <a:pt x="6253174" y="1281272"/>
                    </a:cubicBezTo>
                    <a:cubicBezTo>
                      <a:pt x="6044427" y="1276378"/>
                      <a:pt x="5819246" y="1275168"/>
                      <a:pt x="5565289" y="1281272"/>
                    </a:cubicBezTo>
                    <a:cubicBezTo>
                      <a:pt x="5311332" y="1287376"/>
                      <a:pt x="5124145" y="1283438"/>
                      <a:pt x="4966830" y="1281272"/>
                    </a:cubicBezTo>
                    <a:cubicBezTo>
                      <a:pt x="4809515" y="1279106"/>
                      <a:pt x="4739999" y="1287259"/>
                      <a:pt x="4547221" y="1281272"/>
                    </a:cubicBezTo>
                    <a:cubicBezTo>
                      <a:pt x="4354443" y="1275285"/>
                      <a:pt x="4115737" y="1276604"/>
                      <a:pt x="3859336" y="1281272"/>
                    </a:cubicBezTo>
                    <a:cubicBezTo>
                      <a:pt x="3602935" y="1285940"/>
                      <a:pt x="3422867" y="1311571"/>
                      <a:pt x="3082027" y="1281272"/>
                    </a:cubicBezTo>
                    <a:cubicBezTo>
                      <a:pt x="2741187" y="1250973"/>
                      <a:pt x="2818011" y="1265369"/>
                      <a:pt x="2572993" y="1281272"/>
                    </a:cubicBezTo>
                    <a:cubicBezTo>
                      <a:pt x="2327975" y="1297175"/>
                      <a:pt x="2067908" y="1272964"/>
                      <a:pt x="1706259" y="1281272"/>
                    </a:cubicBezTo>
                    <a:cubicBezTo>
                      <a:pt x="1344610" y="1289580"/>
                      <a:pt x="1351836" y="1262841"/>
                      <a:pt x="1107799" y="1281272"/>
                    </a:cubicBezTo>
                    <a:cubicBezTo>
                      <a:pt x="863762" y="1299703"/>
                      <a:pt x="577955" y="1270357"/>
                      <a:pt x="213550" y="1281272"/>
                    </a:cubicBezTo>
                    <a:cubicBezTo>
                      <a:pt x="114330" y="1262538"/>
                      <a:pt x="26181" y="1196325"/>
                      <a:pt x="0" y="1067722"/>
                    </a:cubicBezTo>
                    <a:cubicBezTo>
                      <a:pt x="5981" y="941819"/>
                      <a:pt x="-8104" y="812153"/>
                      <a:pt x="0" y="623553"/>
                    </a:cubicBezTo>
                    <a:cubicBezTo>
                      <a:pt x="8104" y="434953"/>
                      <a:pt x="-10332" y="375911"/>
                      <a:pt x="0" y="2135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59" y="4093501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21" y="2921691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4231213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2" y="218769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8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4FC5A2-87FB-0BDF-488C-6B92B98F451D}"/>
              </a:ext>
            </a:extLst>
          </p:cNvPr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3" name="PA_图片 50">
              <a:extLst>
                <a:ext uri="{FF2B5EF4-FFF2-40B4-BE49-F238E27FC236}">
                  <a16:creationId xmlns:a16="http://schemas.microsoft.com/office/drawing/2014/main" id="{42A71443-FA53-5BFE-A595-F86D49D6D70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Number 3/4 illustration, Fraction fun Fraction Pizza, Learning Fractions s,  text, logo, sign png | PNGWing">
              <a:extLst>
                <a:ext uri="{FF2B5EF4-FFF2-40B4-BE49-F238E27FC236}">
                  <a16:creationId xmlns:a16="http://schemas.microsoft.com/office/drawing/2014/main" id="{0E5CF80B-9259-E0A6-68A3-ADEA38202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action png images | PNGWing">
            <a:extLst>
              <a:ext uri="{FF2B5EF4-FFF2-40B4-BE49-F238E27FC236}">
                <a16:creationId xmlns:a16="http://schemas.microsoft.com/office/drawing/2014/main" id="{3E70071E-1AFC-41AF-0E74-DA5B425E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99" y="428242"/>
            <a:ext cx="1013127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43434-9B1C-37FA-91A5-24C6B51BE1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0681" y="1636667"/>
            <a:ext cx="7925487" cy="25178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C326D9-47FA-5014-7452-EC39C3336A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53642">
            <a:off x="6384686" y="1214191"/>
            <a:ext cx="25849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548DB-EFE4-0503-B0D0-3F1772B4498D}"/>
              </a:ext>
            </a:extLst>
          </p:cNvPr>
          <p:cNvSpPr txBox="1"/>
          <p:nvPr/>
        </p:nvSpPr>
        <p:spPr>
          <a:xfrm>
            <a:off x="561975" y="2262107"/>
            <a:ext cx="1121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hai phân số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phân số tương ứng với các hình ảnh đã cho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8E805-BF6F-EEEA-4747-DEF0BCD4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45" y="6145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198</TotalTime>
  <Words>265</Words>
  <PresentationFormat>Widescreen</PresentationFormat>
  <Paragraphs>55</Paragraphs>
  <Slides>21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Arial</vt:lpstr>
      <vt:lpstr>Calibri</vt:lpstr>
      <vt:lpstr>Cambria</vt:lpstr>
      <vt:lpstr>Cambria Math</vt:lpstr>
      <vt:lpstr>Times New Roman</vt:lpstr>
      <vt:lpstr>Wingdings</vt:lpstr>
      <vt:lpstr>SlidesMania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2023-12-25T12:04:40Z</dcterms:created>
  <dcterms:modified xsi:type="dcterms:W3CDTF">2024-02-19T12:41:18Z</dcterms:modified>
</cp:coreProperties>
</file>