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01" r:id="rId6"/>
    <p:sldId id="306" r:id="rId7"/>
    <p:sldId id="345" r:id="rId8"/>
    <p:sldId id="305" r:id="rId9"/>
    <p:sldId id="310" r:id="rId10"/>
    <p:sldId id="346" r:id="rId11"/>
    <p:sldId id="350" r:id="rId12"/>
    <p:sldId id="348" r:id="rId13"/>
    <p:sldId id="351" r:id="rId14"/>
    <p:sldId id="349" r:id="rId15"/>
    <p:sldId id="315" r:id="rId16"/>
    <p:sldId id="336" r:id="rId17"/>
    <p:sldId id="352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4C0"/>
    <a:srgbClr val="FDD49B"/>
    <a:srgbClr val="DAE1E5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3512" autoAdjust="0"/>
  </p:normalViewPr>
  <p:slideViewPr>
    <p:cSldViewPr snapToGrid="0">
      <p:cViewPr>
        <p:scale>
          <a:sx n="39" d="100"/>
          <a:sy n="39" d="100"/>
        </p:scale>
        <p:origin x="786" y="1224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3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2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24205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79349"/>
            <a:ext cx="5811864" cy="505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340" y="1379349"/>
            <a:ext cx="6123684" cy="505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5249" y="516236"/>
            <a:ext cx="97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Practice the conversation. Swap roles and repeat.</a:t>
            </a:r>
          </a:p>
        </p:txBody>
      </p:sp>
    </p:spTree>
    <p:extLst>
      <p:ext uri="{BB962C8B-B14F-4D97-AF65-F5344CB8AC3E}">
        <p14:creationId xmlns:p14="http://schemas.microsoft.com/office/powerpoint/2010/main" val="234986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235" y="408702"/>
            <a:ext cx="885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pairs. </a:t>
            </a:r>
            <a:r>
              <a:rPr lang="en-US" sz="3600" b="1" i="1" dirty="0">
                <a:solidFill>
                  <a:srgbClr val="00B050"/>
                </a:solidFill>
              </a:rPr>
              <a:t>Practice with your own ideas.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1407757" y="2071396"/>
            <a:ext cx="3582955" cy="1939880"/>
          </a:xfrm>
          <a:prstGeom prst="wedgeRectCallout">
            <a:avLst>
              <a:gd name="adj1" fmla="val 64973"/>
              <a:gd name="adj2" fmla="val 643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7757" y="2256950"/>
            <a:ext cx="33963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Which club do you want to sign up for?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214508" y="1879713"/>
            <a:ext cx="4836368" cy="2131563"/>
          </a:xfrm>
          <a:prstGeom prst="wedgeRoundRectCallout">
            <a:avLst>
              <a:gd name="adj1" fmla="val -56632"/>
              <a:gd name="adj2" fmla="val 5899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44772" y="2737215"/>
            <a:ext cx="435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Hmm, I don’t know.</a:t>
            </a:r>
          </a:p>
        </p:txBody>
      </p:sp>
    </p:spTree>
    <p:extLst>
      <p:ext uri="{BB962C8B-B14F-4D97-AF65-F5344CB8AC3E}">
        <p14:creationId xmlns:p14="http://schemas.microsoft.com/office/powerpoint/2010/main" val="224642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2429" y="330555"/>
            <a:ext cx="863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Let’s join the club.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124" y="1340069"/>
            <a:ext cx="1147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You want to sign up for some clubs next year.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124" y="2455855"/>
            <a:ext cx="1147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Ask your partner what activities your partner likes doing.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014" y="4015909"/>
            <a:ext cx="1147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Note down the same activities you and your partner like doing. </a:t>
            </a:r>
          </a:p>
        </p:txBody>
      </p:sp>
    </p:spTree>
    <p:extLst>
      <p:ext uri="{BB962C8B-B14F-4D97-AF65-F5344CB8AC3E}">
        <p14:creationId xmlns:p14="http://schemas.microsoft.com/office/powerpoint/2010/main" val="6210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78" y="2269547"/>
            <a:ext cx="12004222" cy="4098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870" y="330555"/>
            <a:ext cx="912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Based on the same activities you and your partner like doing, decide on one club to join.</a:t>
            </a:r>
          </a:p>
        </p:txBody>
      </p:sp>
    </p:spTree>
    <p:extLst>
      <p:ext uri="{BB962C8B-B14F-4D97-AF65-F5344CB8AC3E}">
        <p14:creationId xmlns:p14="http://schemas.microsoft.com/office/powerpoint/2010/main" val="295112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610" y="1192363"/>
            <a:ext cx="1205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B050"/>
                </a:solidFill>
              </a:rPr>
              <a:t>Join another pair. Which club do most people want to join?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960637" y="2761861"/>
            <a:ext cx="4851918" cy="2220686"/>
          </a:xfrm>
          <a:prstGeom prst="wedgeEllipseCallout">
            <a:avLst>
              <a:gd name="adj1" fmla="val -52890"/>
              <a:gd name="adj2" fmla="val 6091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17837" y="3303035"/>
            <a:ext cx="3937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Our group wants to join…</a:t>
            </a:r>
          </a:p>
        </p:txBody>
      </p:sp>
    </p:spTree>
    <p:extLst>
      <p:ext uri="{BB962C8B-B14F-4D97-AF65-F5344CB8AC3E}">
        <p14:creationId xmlns:p14="http://schemas.microsoft.com/office/powerpoint/2010/main" val="172924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90" y="541175"/>
            <a:ext cx="108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                    </a:t>
            </a:r>
            <a:r>
              <a:rPr lang="en-US" sz="3600" b="1" i="1" dirty="0">
                <a:solidFill>
                  <a:srgbClr val="00B050"/>
                </a:solidFill>
              </a:rPr>
              <a:t>Intonation</a:t>
            </a:r>
            <a:r>
              <a:rPr lang="en-US" sz="36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905" y="1904120"/>
            <a:ext cx="1119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Intonation for positive answers and negative answers.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9212" y="3434247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playing basketball?</a:t>
            </a:r>
          </a:p>
        </p:txBody>
      </p:sp>
      <p:sp>
        <p:nvSpPr>
          <p:cNvPr id="9" name="Rectangle 8"/>
          <p:cNvSpPr/>
          <p:nvPr/>
        </p:nvSpPr>
        <p:spPr>
          <a:xfrm>
            <a:off x="3669881" y="4502978"/>
            <a:ext cx="1829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10" name="Curved Up Arrow 9"/>
          <p:cNvSpPr/>
          <p:nvPr/>
        </p:nvSpPr>
        <p:spPr>
          <a:xfrm>
            <a:off x="4214109" y="4250751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5705879" y="5287539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67417" y="5586446"/>
            <a:ext cx="2273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77" y="428998"/>
            <a:ext cx="13025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Pronunciation  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	Work in pairs. </a:t>
            </a:r>
            <a:r>
              <a:rPr lang="en-US" sz="3600" b="1" i="1" dirty="0">
                <a:solidFill>
                  <a:srgbClr val="00B050"/>
                </a:solidFill>
              </a:rPr>
              <a:t>Ask a partner and check your partner’s pronunciation.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363" y="2525432"/>
            <a:ext cx="106182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playing basketball?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learning science?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going out with your friends?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acting?  </a:t>
            </a:r>
          </a:p>
        </p:txBody>
      </p:sp>
    </p:spTree>
    <p:extLst>
      <p:ext uri="{BB962C8B-B14F-4D97-AF65-F5344CB8AC3E}">
        <p14:creationId xmlns:p14="http://schemas.microsoft.com/office/powerpoint/2010/main" val="2325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82"/>
            <a:ext cx="10058400" cy="60786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3" y="1992643"/>
            <a:ext cx="8291402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</a:t>
            </a:r>
            <a:r>
              <a:rPr lang="en-US" sz="3600" i="1" dirty="0">
                <a:solidFill>
                  <a:srgbClr val="FF0000"/>
                </a:solidFill>
              </a:rPr>
              <a:t>:</a:t>
            </a:r>
          </a:p>
          <a:p>
            <a:endParaRPr lang="en-US" sz="3600" i="1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Using intonation for positive and negative answers.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204" y="1433203"/>
            <a:ext cx="2274133" cy="89945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42884" y="5546654"/>
            <a:ext cx="3222014" cy="755363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944" y="2639756"/>
            <a:ext cx="3751621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32" y="4118686"/>
            <a:ext cx="3565679" cy="863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377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820" y="1646758"/>
            <a:ext cx="11423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Notebook</a:t>
            </a:r>
            <a:r>
              <a:rPr lang="en-US" sz="3600" i="1" dirty="0">
                <a:solidFill>
                  <a:schemeClr val="tx2"/>
                </a:solidFill>
              </a:rPr>
              <a:t> (pages 10 &amp; 11).</a:t>
            </a:r>
            <a:endParaRPr lang="en-US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3"/>
              </a:rPr>
              <a:t>www.eduhome.com.vn</a:t>
            </a:r>
            <a:r>
              <a:rPr lang="en-US" sz="3600" i="1" dirty="0"/>
              <a:t>.</a:t>
            </a:r>
            <a:endParaRPr lang="en-US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20 - SB).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0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0200" y="5741554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intonation for positive answers and negative answers;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what school activity they want to do. 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372600" cy="60388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2308B3-50E6-F188-FBE2-1DD9E88EF032}"/>
              </a:ext>
            </a:extLst>
          </p:cNvPr>
          <p:cNvSpPr/>
          <p:nvPr/>
        </p:nvSpPr>
        <p:spPr>
          <a:xfrm>
            <a:off x="8165166" y="746103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87" y="473723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Speaking. </a:t>
            </a:r>
            <a:r>
              <a:rPr lang="en-US" sz="4400" b="1" i="1" dirty="0">
                <a:solidFill>
                  <a:srgbClr val="00B050"/>
                </a:solidFill>
              </a:rPr>
              <a:t>Interview a partner.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92898"/>
            <a:ext cx="1242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What’s your name? </a:t>
            </a:r>
          </a:p>
          <a:p>
            <a:pPr marL="742950" indent="-742950">
              <a:buAutoNum type="arabicPeriod"/>
            </a:pPr>
            <a:r>
              <a:rPr lang="en-US" sz="3600" dirty="0"/>
              <a:t>How many clubs are there in your school? What are they?</a:t>
            </a:r>
          </a:p>
          <a:p>
            <a:pPr marL="742950" indent="-742950">
              <a:buAutoNum type="arabicPeriod"/>
            </a:pPr>
            <a:r>
              <a:rPr lang="en-US" sz="3600" dirty="0"/>
              <a:t>Which one is your favorite?</a:t>
            </a:r>
          </a:p>
          <a:p>
            <a:pPr marL="742950" indent="-742950">
              <a:buAutoNum type="arabicPeriod"/>
            </a:pPr>
            <a:r>
              <a:rPr lang="en-US" sz="3600" dirty="0"/>
              <a:t>What do you like doing in your free time?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3363685"/>
            <a:ext cx="2886755" cy="28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36" y="750088"/>
            <a:ext cx="11986728" cy="38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05" y="717650"/>
            <a:ext cx="3751621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405" y="1632050"/>
            <a:ext cx="1201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Listen to the sentences and focus on how the intonation goes up then down.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9212" y="3434247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playing basketball?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69881" y="4502978"/>
            <a:ext cx="1829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81" name="Curved Up Arrow 80"/>
          <p:cNvSpPr/>
          <p:nvPr/>
        </p:nvSpPr>
        <p:spPr>
          <a:xfrm>
            <a:off x="4214109" y="4250751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urved Down Arrow 82"/>
          <p:cNvSpPr/>
          <p:nvPr/>
        </p:nvSpPr>
        <p:spPr>
          <a:xfrm>
            <a:off x="5705879" y="5287539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8491" y="3189429"/>
            <a:ext cx="336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Practice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67417" y="5586446"/>
            <a:ext cx="2273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290" y="505351"/>
            <a:ext cx="1294863" cy="1126699"/>
          </a:xfrm>
          <a:prstGeom prst="rect">
            <a:avLst/>
          </a:prstGeom>
        </p:spPr>
      </p:pic>
      <p:pic>
        <p:nvPicPr>
          <p:cNvPr id="3" name="CD1-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8337" y="87837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5436" y="768572"/>
            <a:ext cx="492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Click here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24363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81" grpId="0" animBg="1"/>
      <p:bldP spid="83" grpId="0" animBg="1"/>
      <p:bldP spid="8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547" y="1566869"/>
            <a:ext cx="1117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Listen and cross out the one with the wrong intonation.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347" y="4181084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reading?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9346" y="5068757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756" y="491841"/>
            <a:ext cx="1191662" cy="9963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5436" y="768572"/>
            <a:ext cx="492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Click here to play the audio.</a:t>
            </a:r>
          </a:p>
        </p:txBody>
      </p:sp>
      <p:pic>
        <p:nvPicPr>
          <p:cNvPr id="4" name="CD1-TRACK 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511" y="917909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75810" y="4504249"/>
            <a:ext cx="22777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495" y="1518829"/>
            <a:ext cx="1198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Read the sentences with the correct intonation to a partner.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021" y="3907109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reading?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020" y="4794782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6248</TotalTime>
  <Words>451</Words>
  <Application>Microsoft Office PowerPoint</Application>
  <PresentationFormat>Widescreen</PresentationFormat>
  <Paragraphs>72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339</cp:revision>
  <dcterms:created xsi:type="dcterms:W3CDTF">2020-12-08T03:17:05Z</dcterms:created>
  <dcterms:modified xsi:type="dcterms:W3CDTF">2023-07-29T06:13:56Z</dcterms:modified>
</cp:coreProperties>
</file>