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44"/>
  </p:notesMasterIdLst>
  <p:sldIdLst>
    <p:sldId id="256" r:id="rId4"/>
    <p:sldId id="296" r:id="rId5"/>
    <p:sldId id="258" r:id="rId6"/>
    <p:sldId id="260" r:id="rId7"/>
    <p:sldId id="299" r:id="rId8"/>
    <p:sldId id="261" r:id="rId9"/>
    <p:sldId id="266" r:id="rId10"/>
    <p:sldId id="263" r:id="rId11"/>
    <p:sldId id="371" r:id="rId12"/>
    <p:sldId id="298" r:id="rId13"/>
    <p:sldId id="297" r:id="rId14"/>
    <p:sldId id="267" r:id="rId15"/>
    <p:sldId id="317" r:id="rId16"/>
    <p:sldId id="319" r:id="rId17"/>
    <p:sldId id="270" r:id="rId18"/>
    <p:sldId id="318" r:id="rId19"/>
    <p:sldId id="373" r:id="rId20"/>
    <p:sldId id="272" r:id="rId21"/>
    <p:sldId id="320" r:id="rId22"/>
    <p:sldId id="275" r:id="rId23"/>
    <p:sldId id="264" r:id="rId24"/>
    <p:sldId id="374" r:id="rId25"/>
    <p:sldId id="269" r:id="rId26"/>
    <p:sldId id="321" r:id="rId27"/>
    <p:sldId id="304" r:id="rId28"/>
    <p:sldId id="306" r:id="rId29"/>
    <p:sldId id="307" r:id="rId30"/>
    <p:sldId id="273" r:id="rId31"/>
    <p:sldId id="276" r:id="rId32"/>
    <p:sldId id="305" r:id="rId33"/>
    <p:sldId id="376" r:id="rId34"/>
    <p:sldId id="326" r:id="rId35"/>
    <p:sldId id="278" r:id="rId36"/>
    <p:sldId id="312" r:id="rId37"/>
    <p:sldId id="327" r:id="rId38"/>
    <p:sldId id="377" r:id="rId39"/>
    <p:sldId id="378" r:id="rId40"/>
    <p:sldId id="379" r:id="rId41"/>
    <p:sldId id="313" r:id="rId42"/>
    <p:sldId id="314" r:id="rId43"/>
  </p:sldIdLst>
  <p:sldSz cx="9144000" cy="5143500" type="screen16x9"/>
  <p:notesSz cx="6858000" cy="9144000"/>
  <p:embeddedFontLst>
    <p:embeddedFont>
      <p:font typeface="Nunito SemiBold" panose="020B0604020202020204" charset="0"/>
      <p:regular r:id="rId45"/>
      <p:bold r:id="rId46"/>
      <p:italic r:id="rId47"/>
      <p:boldItalic r:id="rId48"/>
    </p:embeddedFont>
    <p:embeddedFont>
      <p:font typeface="Amatic SC" panose="020B0604020202020204" charset="-79"/>
      <p:regular r:id="rId49"/>
      <p:bold r:id="rId50"/>
    </p:embeddedFont>
    <p:embeddedFont>
      <p:font typeface="Cambria Math" panose="02040503050406030204" pitchFamily="18" charset="0"/>
      <p:regular r:id="rId51"/>
    </p:embeddedFont>
    <p:embeddedFont>
      <p:font typeface="Autour One" panose="020B0604020202020204" charset="0"/>
      <p:regular r:id="rId52"/>
    </p:embeddedFont>
    <p:embeddedFont>
      <p:font typeface="Calibri" panose="020F0502020204030204" pitchFamily="34" charset="0"/>
      <p:regular r:id="rId53"/>
      <p:bold r:id="rId54"/>
      <p:italic r:id="rId55"/>
      <p:boldItalic r:id="rId56"/>
    </p:embeddedFont>
    <p:embeddedFont>
      <p:font typeface="Nunito" panose="020B0604020202020204" charset="0"/>
      <p:regular r:id="rId57"/>
      <p:bold r:id="rId58"/>
      <p:italic r:id="rId59"/>
      <p:boldItalic r:id="rId60"/>
    </p:embeddedFont>
    <p:embeddedFont>
      <p:font typeface="Mali Light" panose="020B0604020202020204" charset="0"/>
      <p:regular r:id="rId61"/>
      <p:bold r:id="rId62"/>
      <p:italic r:id="rId63"/>
      <p:boldItalic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3979" autoAdjust="0"/>
  </p:normalViewPr>
  <p:slideViewPr>
    <p:cSldViewPr snapToGrid="0">
      <p:cViewPr varScale="1">
        <p:scale>
          <a:sx n="85" d="100"/>
          <a:sy n="85" d="100"/>
        </p:scale>
        <p:origin x="68"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8" Type="http://schemas.openxmlformats.org/officeDocument/2006/relationships/slide" Target="slides/slide5.xml"/><Relationship Id="rId51" Type="http://schemas.openxmlformats.org/officeDocument/2006/relationships/font" Target="fonts/font7.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10.fntdata"/><Relationship Id="rId62"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563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1040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754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882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81238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76101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69555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469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8918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28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17/11/2022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_1_1">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59"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17/11/2022</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34" Type="http://schemas.openxmlformats.org/officeDocument/2006/relationships/image" Target="../media/image14.png"/><Relationship Id="rId47" Type="http://schemas.openxmlformats.org/officeDocument/2006/relationships/image" Target="../media/image420.svg"/><Relationship Id="rId33" Type="http://schemas.openxmlformats.org/officeDocument/2006/relationships/image" Target="../media/image406.sv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36"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1.png"/><Relationship Id="rId9" Type="http://schemas.openxmlformats.org/officeDocument/2006/relationships/image" Target="NULL"/><Relationship Id="rId35" Type="http://schemas.openxmlformats.org/officeDocument/2006/relationships/image" Target="../media/image408.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31" Type="http://schemas.openxmlformats.org/officeDocument/2006/relationships/image" Target="../media/image29.sv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 Id="rId23" Type="http://schemas.openxmlformats.org/officeDocument/2006/relationships/image" Target="../media/image22.svg"/></Relationships>
</file>

<file path=ppt/slides/_rels/slide14.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media/image26.png"/><Relationship Id="rId2" Type="http://schemas.openxmlformats.org/officeDocument/2006/relationships/image" Target="../media/image24.png"/><Relationship Id="rId29" Type="http://schemas.openxmlformats.org/officeDocument/2006/relationships/image" Target="../media/image30.png"/><Relationship Id="rId1" Type="http://schemas.openxmlformats.org/officeDocument/2006/relationships/slideLayout" Target="../slideLayouts/slideLayout23.xml"/><Relationship Id="rId24" Type="http://schemas.openxmlformats.org/officeDocument/2006/relationships/image" Target="../media/image25.png"/><Relationship Id="rId23" Type="http://schemas.openxmlformats.org/officeDocument/2006/relationships/image" Target="../media/image22.svg"/><Relationship Id="rId28" Type="http://schemas.openxmlformats.org/officeDocument/2006/relationships/image" Target="../media/image29.png"/><Relationship Id="rId27"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76.sv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4" Type="http://schemas.openxmlformats.org/officeDocument/2006/relationships/image" Target="../media/image28.sv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23.xml"/><Relationship Id="rId5" Type="http://schemas.openxmlformats.org/officeDocument/2006/relationships/image" Target="../media/image35.png"/><Relationship Id="rId4"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32" Type="http://schemas.openxmlformats.org/officeDocument/2006/relationships/image" Target="../media/image1.png"/><Relationship Id="rId31"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8.xml"/><Relationship Id="rId10" Type="http://schemas.openxmlformats.org/officeDocument/2006/relationships/image" Target="../media/image38.png"/><Relationship Id="rId9" Type="http://schemas.openxmlformats.org/officeDocument/2006/relationships/image"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3.xml"/><Relationship Id="rId6" Type="http://schemas.openxmlformats.org/officeDocument/2006/relationships/image" Target="../media/image45.png"/><Relationship Id="rId37" Type="http://schemas.openxmlformats.org/officeDocument/2006/relationships/image" Target="../media/image288.svg"/><Relationship Id="rId5" Type="http://schemas.openxmlformats.org/officeDocument/2006/relationships/image" Target="../media/image44.png"/><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38" Type="http://schemas.openxmlformats.org/officeDocument/2006/relationships/image" Target="NULL"/><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23.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26" Type="http://schemas.openxmlformats.org/officeDocument/2006/relationships/image" Target="../media/image63.png"/><Relationship Id="rId3" Type="http://schemas.openxmlformats.org/officeDocument/2006/relationships/image" Target="../media/image57.png"/><Relationship Id="rId25" Type="http://schemas.openxmlformats.org/officeDocument/2006/relationships/image" Target="../media/image276.svg"/><Relationship Id="rId2" Type="http://schemas.openxmlformats.org/officeDocument/2006/relationships/notesSlide" Target="../notesSlides/notesSlide21.xml"/><Relationship Id="rId1" Type="http://schemas.openxmlformats.org/officeDocument/2006/relationships/slideLayout" Target="../slideLayouts/slideLayout5.xml"/><Relationship Id="rId27" Type="http://schemas.openxmlformats.org/officeDocument/2006/relationships/image" Target="../media/image6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 Id="rId23" Type="http://schemas.openxmlformats.org/officeDocument/2006/relationships/image" Target="NULL"/><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3.xml"/><Relationship Id="rId5" Type="http://schemas.openxmlformats.org/officeDocument/2006/relationships/image" Target="../media/image67.png"/><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68.jpg"/><Relationship Id="rId5" Type="http://schemas.openxmlformats.org/officeDocument/2006/relationships/image" Target="../media/image81.png"/><Relationship Id="rId4" Type="http://schemas.openxmlformats.org/officeDocument/2006/relationships/image" Target="../media/image80.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3.xml"/><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8" Type="http://schemas.openxmlformats.org/officeDocument/2006/relationships/image" Target="NUL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4" name="Google Shape;430;p36"/>
          <p:cNvSpPr txBox="1">
            <a:spLocks noGrp="1"/>
          </p:cNvSpPr>
          <p:nvPr>
            <p:ph type="ctrTitle"/>
          </p:nvPr>
        </p:nvSpPr>
        <p:spPr>
          <a:xfrm>
            <a:off x="2041269" y="2134397"/>
            <a:ext cx="5308493" cy="17886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Clr>
                <a:schemeClr val="dk1"/>
              </a:buClr>
              <a:buSzPts val="1100"/>
              <a:buFont typeface="Arial"/>
              <a:buNone/>
            </a:pPr>
            <a:r>
              <a:rPr lang="en" sz="3500" dirty="0" smtClean="0">
                <a:solidFill>
                  <a:schemeClr val="tx1"/>
                </a:solidFill>
                <a:latin typeface="+mn-lt"/>
              </a:rPr>
              <a:t>CHÀO MỪNG CÁC EM ĐẾN VỚI TIẾT HỌC HÔM NAY!</a:t>
            </a:r>
            <a:endParaRPr sz="3500" dirty="0">
              <a:solidFill>
                <a:schemeClr val="tx1"/>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smtClean="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47"/>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smtClean="0"/>
              <a:t>Ví</a:t>
            </a:r>
            <a:r>
              <a:rPr lang="en-US" sz="2000" b="1" u="sng" dirty="0" smtClean="0"/>
              <a:t> </a:t>
            </a:r>
            <a:r>
              <a:rPr lang="en-US" sz="2000" b="1" u="sng" dirty="0" err="1" smtClean="0"/>
              <a:t>dụ</a:t>
            </a:r>
            <a:r>
              <a:rPr lang="en-US" sz="2000" b="1" u="sng" dirty="0" smtClean="0"/>
              <a:t> 1:</a:t>
            </a:r>
            <a:r>
              <a:rPr lang="en-US" sz="2000" dirty="0" smtClean="0"/>
              <a:t>  </a:t>
            </a:r>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smtClean="0">
                <a:latin typeface="+mn-lt"/>
                <a:ea typeface="Calibri" panose="020F0502020204030204" pitchFamily="34" charset="0"/>
                <a:cs typeface="Arial" panose="020B0604020202020204" pitchFamily="34" charset="0"/>
              </a:rPr>
              <a:t>a) Ta </a:t>
            </a:r>
            <a:r>
              <a:rPr lang="en-US" sz="2000" dirty="0" err="1" smtClean="0">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b</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smtClean="0">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smtClean="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2:</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hệ</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10</a:t>
            </a:r>
            <a:endParaRPr lang="en-US" sz="2000" b="1" dirty="0">
              <a:solidFill>
                <a:srgbClr val="FF0000"/>
              </a:solidFill>
            </a:endParaRP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15</a:t>
            </a:r>
            <a:endParaRPr lang="en-US" sz="2000" b="1" dirty="0">
              <a:solidFill>
                <a:srgbClr val="FF0000"/>
              </a:solidFill>
            </a:endParaRP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20</a:t>
            </a:r>
            <a:endParaRPr lang="en-US" sz="2000" b="1" dirty="0">
              <a:solidFill>
                <a:srgbClr val="FF0000"/>
              </a:solidFill>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2:</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 </a:t>
              </a:r>
              <a:r>
                <a:rPr lang="en-US" sz="2000" dirty="0" err="1" smtClean="0">
                  <a:latin typeface="Arial" panose="020B0604020202020204" pitchFamily="34" charset="0"/>
                  <a:ea typeface="Calibri" panose="020F0502020204030204" pitchFamily="34" charset="0"/>
                  <a:cs typeface="Arial" panose="020B0604020202020204" pitchFamily="34" charset="0"/>
                </a:rPr>
                <a:t>Tính</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smtClean="0"/>
              <a:t>NHẬN XÉT</a:t>
            </a:r>
            <a:endParaRPr lang="en-US" sz="2200" b="1" dirty="0"/>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smtClean="0">
                <a:latin typeface="+mj-lt"/>
                <a:ea typeface="Times New Roman" panose="02020603050405020304" pitchFamily="18" charset="0"/>
                <a:cs typeface="Arial" panose="020B0604020202020204" pitchFamily="34" charset="0"/>
              </a:rPr>
              <a:t>Tỉ</a:t>
            </a:r>
            <a:r>
              <a:rPr lang="en-US" sz="2000" dirty="0" smtClean="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smtClean="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r>
              <a:rPr lang="en-US" sz="2000" b="1" dirty="0" smtClean="0">
                <a:solidFill>
                  <a:schemeClr val="tx1">
                    <a:lumMod val="50000"/>
                  </a:schemeClr>
                </a:solidFill>
                <a:latin typeface="Arial" panose="020B0604020202020204" pitchFamily="34" charset="0"/>
                <a:cs typeface="Arial" panose="020B0604020202020204" pitchFamily="34" charset="0"/>
              </a:rPr>
              <a:t>LUYỆN TẬP 1</a:t>
            </a:r>
            <a:endParaRPr lang="en-US" sz="2000" b="1" dirty="0">
              <a:solidFill>
                <a:schemeClr val="tx1">
                  <a:lumMod val="50000"/>
                </a:schemeClr>
              </a:solidFill>
              <a:latin typeface="Arial" panose="020B0604020202020204" pitchFamily="34" charset="0"/>
              <a:cs typeface="Arial" panose="020B0604020202020204" pitchFamily="34" charset="0"/>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739949" y="2281117"/>
            <a:ext cx="1711757" cy="400110"/>
          </a:xfrm>
          <a:prstGeom prst="rect">
            <a:avLst/>
          </a:prstGeom>
          <a:noFill/>
        </p:spPr>
        <p:txBody>
          <a:bodyPr wrap="square" rtlCol="0">
            <a:spAutoFit/>
          </a:bodyPr>
          <a:lstStyle/>
          <a:p>
            <a:r>
              <a:rPr lang="en-US" sz="2000" b="1" u="sng" dirty="0" err="1" smtClean="0"/>
              <a:t>Hướng</a:t>
            </a:r>
            <a:r>
              <a:rPr lang="en-US" sz="2000" b="1" u="sng" dirty="0" smtClean="0"/>
              <a:t> </a:t>
            </a:r>
            <a:r>
              <a:rPr lang="en-US" sz="2000" b="1" u="sng" dirty="0" err="1" smtClean="0"/>
              <a:t>dẫn</a:t>
            </a:r>
            <a:endParaRPr lang="en-US" sz="2000" b="1" u="sng" dirty="0"/>
          </a:p>
        </p:txBody>
      </p:sp>
      <p:sp>
        <p:nvSpPr>
          <p:cNvPr id="4" name="Rectangle 3"/>
          <p:cNvSpPr/>
          <p:nvPr/>
        </p:nvSpPr>
        <p:spPr>
          <a:xfrm>
            <a:off x="2107891" y="2827703"/>
            <a:ext cx="6450892" cy="18819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em, khi khối lượng đậu tương tăng, lượng protein trong đậu tương có tăng </a:t>
            </a:r>
            <a:r>
              <a:rPr lang="nl-NL" sz="2000" dirty="0" smtClean="0">
                <a:latin typeface="Arial" panose="020B0604020202020204" pitchFamily="34" charset="0"/>
                <a:ea typeface="Calibri" panose="020F0502020204030204" pitchFamily="34" charset="0"/>
                <a:cs typeface="Arial" panose="020B0604020202020204" pitchFamily="34" charset="0"/>
              </a:rPr>
              <a:t>không?</a:t>
            </a:r>
          </a:p>
          <a:p>
            <a:pPr marL="342900" indent="-342900" algn="just">
              <a:lnSpc>
                <a:spcPct val="150000"/>
              </a:lnSpc>
              <a:buFont typeface="Arial" panose="020B0604020202020204" pitchFamily="34" charset="0"/>
              <a:buChar char="•"/>
            </a:pPr>
            <a:r>
              <a:rPr lang="nl-NL" sz="2000" dirty="0" smtClean="0">
                <a:latin typeface="Arial" panose="020B0604020202020204" pitchFamily="34" charset="0"/>
                <a:ea typeface="Calibri" panose="020F0502020204030204" pitchFamily="34" charset="0"/>
                <a:cs typeface="Arial" panose="020B0604020202020204" pitchFamily="34" charset="0"/>
              </a:rPr>
              <a:t>Nếu </a:t>
            </a:r>
            <a:r>
              <a:rPr lang="nl-NL" sz="2000" dirty="0">
                <a:latin typeface="Arial" panose="020B0604020202020204" pitchFamily="34" charset="0"/>
                <a:ea typeface="Calibri" panose="020F0502020204030204" pitchFamily="34" charset="0"/>
                <a:cs typeface="Arial" panose="020B0604020202020204" pitchFamily="34" charset="0"/>
              </a:rPr>
              <a:t>khối lượng protein tỉ lệ thuận với khối lượng đậu tương, ta suy ra được công thức nào?</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579014" y="2901352"/>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936286">
            <a:off x="8292517" y="4326848"/>
            <a:ext cx="671766" cy="73993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Rectangle 13"/>
          <p:cNvSpPr/>
          <p:nvPr/>
        </p:nvSpPr>
        <p:spPr>
          <a:xfrm>
            <a:off x="668331" y="256701"/>
            <a:ext cx="1854995"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smtClean="0">
                <a:ln>
                  <a:noFill/>
                </a:ln>
                <a:solidFill>
                  <a:prstClr val="black">
                    <a:lumMod val="50000"/>
                  </a:prstClr>
                </a:solidFill>
                <a:effectLst/>
                <a:uLnTx/>
                <a:uFillTx/>
                <a:latin typeface="Arial" panose="020B0604020202020204" pitchFamily="34" charset="0"/>
                <a:cs typeface="Arial" panose="020B0604020202020204" pitchFamily="34" charset="0"/>
                <a:sym typeface="Arial"/>
              </a:rPr>
              <a:t>LUYỆN TẬP 1</a:t>
            </a:r>
            <a:endParaRPr kumimoji="0" lang="en-US" sz="2000" b="1" i="0" u="none" strike="noStrike" kern="0" cap="none" spc="0" normalizeH="0" baseline="0" noProof="0" dirty="0">
              <a:ln>
                <a:noFill/>
              </a:ln>
              <a:solidFill>
                <a:prstClr val="black">
                  <a:lumMod val="50000"/>
                </a:prstClr>
              </a:solidFill>
              <a:effectLst/>
              <a:uLnTx/>
              <a:uFillTx/>
              <a:latin typeface="Arial" panose="020B0604020202020204" pitchFamily="34" charset="0"/>
              <a:cs typeface="Arial" panose="020B0604020202020204" pitchFamily="34" charset="0"/>
              <a:sym typeface="Arial"/>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Rectangle 16"/>
          <p:cNvSpPr/>
          <p:nvPr/>
        </p:nvSpPr>
        <p:spPr>
          <a:xfrm>
            <a:off x="369899" y="721562"/>
            <a:ext cx="8320559" cy="1477328"/>
          </a:xfrm>
          <a:prstGeom prst="rect">
            <a:avLst/>
          </a:prstGeom>
        </p:spPr>
        <p:txBody>
          <a:bodyPr wrap="square">
            <a:spAutoFit/>
          </a:bodyPr>
          <a:lstStyle/>
          <a:p>
            <a:pPr marL="30480" marR="30480" lvl="0" indent="0" algn="just" defTabSz="914400" rtl="0" eaLnBrk="1" fontAlgn="auto" latinLnBrk="0" hangingPunct="1">
              <a:lnSpc>
                <a:spcPct val="150000"/>
              </a:lnSpc>
              <a:spcBef>
                <a:spcPts val="0"/>
              </a:spcBef>
              <a:spcAft>
                <a:spcPts val="120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sym typeface="Arial"/>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7885" y="2696526"/>
            <a:ext cx="1171860" cy="2823759"/>
          </a:xfrm>
          <a:prstGeom prst="rect">
            <a:avLst/>
          </a:prstGeom>
        </p:spPr>
      </p:pic>
      <p:sp>
        <p:nvSpPr>
          <p:cNvPr id="13" name="Oval Callout 12"/>
          <p:cNvSpPr/>
          <p:nvPr/>
        </p:nvSpPr>
        <p:spPr>
          <a:xfrm>
            <a:off x="4073884" y="2359378"/>
            <a:ext cx="912588" cy="46832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endParaRPr>
          </a:p>
        </p:txBody>
      </p:sp>
      <p:sp>
        <p:nvSpPr>
          <p:cNvPr id="3" name="Rectangle 2"/>
          <p:cNvSpPr/>
          <p:nvPr/>
        </p:nvSpPr>
        <p:spPr>
          <a:xfrm>
            <a:off x="1569108" y="2988191"/>
            <a:ext cx="7121348" cy="1015663"/>
          </a:xfrm>
          <a:prstGeom prst="rect">
            <a:avLst/>
          </a:prstGeom>
        </p:spPr>
        <p:txBody>
          <a:bodyPr wrap="square">
            <a:spAutoFit/>
          </a:bodyPr>
          <a:lstStyle/>
          <a:p>
            <a:pPr algn="just">
              <a:lnSpc>
                <a:spcPct val="150000"/>
              </a:lnSpc>
              <a:spcAft>
                <a:spcPts val="800"/>
              </a:spcAft>
            </a:pPr>
            <a:r>
              <a:rPr lang="en-US" sz="2000" dirty="0" err="1" smtClean="0">
                <a:latin typeface="Arial" panose="020B0604020202020204" pitchFamily="34" charset="0"/>
                <a:ea typeface="Calibri" panose="020F0502020204030204" pitchFamily="34" charset="0"/>
                <a:cs typeface="Arial" panose="020B0604020202020204" pitchFamily="34" charset="0"/>
              </a:rPr>
              <a:t>Khối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protein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đậu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5" name="Rectangle 4"/>
              <p:cNvSpPr/>
              <p:nvPr/>
            </p:nvSpPr>
            <p:spPr>
              <a:xfrm>
                <a:off x="3632019" y="3869395"/>
                <a:ext cx="2147447" cy="1062278"/>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𝑘</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34</m:t>
                          </m:r>
                        </m:num>
                        <m:den>
                          <m:r>
                            <a:rPr lang="en-US" sz="2000" i="1">
                              <a:latin typeface="Cambria Math" panose="02040503050406030204" pitchFamily="18" charset="0"/>
                              <a:ea typeface="Calibri" panose="020F0502020204030204" pitchFamily="34" charset="0"/>
                              <a:cs typeface="Arial" panose="020B0604020202020204" pitchFamily="34" charset="0"/>
                            </a:rPr>
                            <m:t>100</m:t>
                          </m:r>
                        </m:den>
                      </m:f>
                      <m:r>
                        <a:rPr lang="en-US" sz="2000" i="1">
                          <a:latin typeface="Cambria Math" panose="02040503050406030204" pitchFamily="18" charset="0"/>
                          <a:ea typeface="Calibri" panose="020F0502020204030204" pitchFamily="34" charset="0"/>
                          <a:cs typeface="Arial" panose="020B0604020202020204" pitchFamily="34" charset="0"/>
                        </a:rPr>
                        <m:t>=0,34.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32019" y="3869395"/>
                <a:ext cx="2147447" cy="106227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4772231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smtClean="0">
                <a:latin typeface="+mn-lt"/>
              </a:rPr>
              <a:t>VẬN DỤNG</a:t>
            </a:r>
            <a:endParaRPr lang="en-US" sz="2200" dirty="0">
              <a:latin typeface="+mn-lt"/>
            </a:endParaRP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smtClean="0">
                <a:latin typeface="+mn-lt"/>
                <a:ea typeface="Times New Roman" panose="02020603050405020304" pitchFamily="18" charset="0"/>
              </a:rPr>
              <a:t>Bốn </a:t>
            </a:r>
            <a:r>
              <a:rPr lang="vi-VN" sz="2000" dirty="0">
                <a:latin typeface="+mn-lt"/>
                <a:ea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chemeClr val="tx1"/>
                </a:solidFill>
                <a:latin typeface="Arial" panose="020B0604020202020204" pitchFamily="34" charset="0"/>
                <a:cs typeface="Arial" panose="020B0604020202020204" pitchFamily="34" charset="0"/>
              </a:rPr>
              <a:t>Thảo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luận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nhóm</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7" name="Oval Callout 16"/>
          <p:cNvSpPr/>
          <p:nvPr/>
        </p:nvSpPr>
        <p:spPr>
          <a:xfrm>
            <a:off x="4069064" y="709423"/>
            <a:ext cx="905271" cy="512216"/>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700759" y="1221639"/>
            <a:ext cx="7641879" cy="1938992"/>
          </a:xfrm>
          <a:prstGeom prst="rect">
            <a:avLst/>
          </a:prstGeom>
        </p:spPr>
        <p:txBody>
          <a:bodyPr wrap="square">
            <a:spAutoFit/>
          </a:bodyPr>
          <a:lstStyle/>
          <a:p>
            <a:pPr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Gọi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kilogam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tạ</a:t>
            </a:r>
            <a:r>
              <a:rPr lang="en-US" sz="2000" dirty="0">
                <a:latin typeface="Arial" panose="020B0604020202020204" pitchFamily="34" charset="0"/>
                <a:ea typeface="Calibri" panose="020F0502020204030204" pitchFamily="34" charset="0"/>
                <a:cs typeface="Arial" panose="020B0604020202020204" pitchFamily="34" charset="0"/>
              </a:rPr>
              <a:t> = 300 kg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x (kg, x, y &gt; 0)</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sắn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700759" y="3999640"/>
            <a:ext cx="7094710" cy="553998"/>
          </a:xfrm>
          <a:prstGeom prst="rect">
            <a:avLst/>
          </a:prstGeom>
        </p:spPr>
        <p:txBody>
          <a:bodyPr wrap="square">
            <a:spAutoFit/>
          </a:bodyPr>
          <a:lstStyle/>
          <a:p>
            <a:pPr lvl="0" algn="just">
              <a:lnSpc>
                <a:spcPct val="150000"/>
              </a:lnSpc>
            </a:pPr>
            <a:r>
              <a:rPr lang="en-US" sz="2000" dirty="0" err="1" smtClean="0">
                <a:latin typeface="Arial" panose="020B0604020202020204" pitchFamily="34" charset="0"/>
                <a:ea typeface="Calibri" panose="020F0502020204030204" pitchFamily="34" charset="0"/>
                <a:cs typeface="Arial" panose="020B0604020202020204" pitchFamily="34" charset="0"/>
              </a:rPr>
              <a:t>Vậy</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ông</a:t>
            </a:r>
            <a:r>
              <a:rPr lang="en-US" sz="2000" dirty="0" smtClean="0">
                <a:latin typeface="Arial" panose="020B0604020202020204" pitchFamily="34" charset="0"/>
                <a:ea typeface="Calibri" panose="020F0502020204030204" pitchFamily="34" charset="0"/>
                <a:cs typeface="Arial" panose="020B0604020202020204" pitchFamily="34" charset="0"/>
              </a:rPr>
              <a:t> An </a:t>
            </a:r>
            <a:r>
              <a:rPr lang="en-US" sz="2000" dirty="0" err="1" smtClean="0">
                <a:latin typeface="Arial" panose="020B0604020202020204" pitchFamily="34" charset="0"/>
                <a:ea typeface="Calibri" panose="020F0502020204030204" pitchFamily="34" charset="0"/>
                <a:cs typeface="Arial" panose="020B0604020202020204" pitchFamily="34" charset="0"/>
              </a:rPr>
              <a:t>sản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xuất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được</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khoảng</a:t>
            </a:r>
            <a:r>
              <a:rPr lang="en-US" sz="2000" dirty="0" smtClean="0">
                <a:latin typeface="Arial" panose="020B0604020202020204" pitchFamily="34" charset="0"/>
                <a:ea typeface="Calibri" panose="020F0502020204030204" pitchFamily="34" charset="0"/>
                <a:cs typeface="Arial" panose="020B0604020202020204" pitchFamily="34" charset="0"/>
              </a:rPr>
              <a:t> 67 kg </a:t>
            </a:r>
            <a:r>
              <a:rPr lang="en-US" sz="2000" dirty="0" err="1" smtClean="0">
                <a:latin typeface="Arial" panose="020B0604020202020204" pitchFamily="34" charset="0"/>
                <a:ea typeface="Calibri" panose="020F0502020204030204" pitchFamily="34" charset="0"/>
                <a:cs typeface="Arial" panose="020B0604020202020204" pitchFamily="34" charset="0"/>
              </a:rPr>
              <a:t>bột</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sắn</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dây</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p:cNvSpPr/>
              <p:nvPr/>
            </p:nvSpPr>
            <p:spPr>
              <a:xfrm>
                <a:off x="2712795" y="3077830"/>
                <a:ext cx="1356269"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300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2712795" y="3077830"/>
                <a:ext cx="1356269" cy="100848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4069064" y="3077829"/>
                <a:ext cx="2608471" cy="10084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300</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latin typeface="Arial" panose="020B0604020202020204" pitchFamily="34" charset="0"/>
                          <a:ea typeface="Calibri" panose="020F0502020204030204" pitchFamily="34" charset="0"/>
                          <a:cs typeface="Arial" panose="020B0604020202020204" pitchFamily="34" charset="0"/>
                        </a:rPr>
                        <m:t> </m:t>
                      </m:r>
                      <m:r>
                        <a:rPr lang="en-US" sz="2000" i="1" dirty="0">
                          <a:latin typeface="Cambria Math" panose="02040503050406030204" pitchFamily="18" charset="0"/>
                          <a:ea typeface="Calibri" panose="020F0502020204030204" pitchFamily="34" charset="0"/>
                          <a:cs typeface="Arial" panose="020B0604020202020204" pitchFamily="34" charset="0"/>
                        </a:rPr>
                        <m:t>66,67</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4069064" y="3077829"/>
                <a:ext cx="2608471" cy="1008481"/>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508701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smtClean="0">
                <a:ln>
                  <a:noFill/>
                </a:ln>
                <a:solidFill>
                  <a:schemeClr val="tx1"/>
                </a:solidFill>
                <a:effectLst/>
                <a:uLnTx/>
                <a:uFillTx/>
                <a:latin typeface="Arial"/>
                <a:cs typeface="Autour One"/>
                <a:sym typeface="Autour One"/>
              </a:rPr>
              <a:t>KHỞI ĐỘNG</a:t>
            </a:r>
            <a:endParaRPr kumimoji="0" lang="en-US" sz="2400" b="1" i="0" u="none" strike="noStrike" kern="0" cap="none" spc="0" normalizeH="0" baseline="0" noProof="0" dirty="0">
              <a:ln>
                <a:noFill/>
              </a:ln>
              <a:solidFill>
                <a:schemeClr val="tx1"/>
              </a:solidFill>
              <a:effectLst/>
              <a:uLnTx/>
              <a:uFillTx/>
              <a:latin typeface="Arial"/>
              <a:cs typeface="Autour One"/>
              <a:sym typeface="Autour One"/>
            </a:endParaRPr>
          </a:p>
        </p:txBody>
      </p:sp>
      <p:sp>
        <p:nvSpPr>
          <p:cNvPr id="19" name="Rectangle 18"/>
          <p:cNvSpPr/>
          <p:nvPr/>
        </p:nvSpPr>
        <p:spPr>
          <a:xfrm>
            <a:off x="954006" y="565441"/>
            <a:ext cx="7655984" cy="1938992"/>
          </a:xfrm>
          <a:prstGeom prst="rect">
            <a:avLst/>
          </a:prstGeom>
        </p:spPr>
        <p:txBody>
          <a:bodyPr wrap="square">
            <a:spAutoFit/>
          </a:bodyPr>
          <a:lstStyle/>
          <a:p>
            <a:pPr algn="just">
              <a:lnSpc>
                <a:spcPct val="150000"/>
              </a:lnSpc>
            </a:pPr>
            <a:r>
              <a:rPr lang="vi-VN" sz="2000" dirty="0">
                <a:latin typeface="+mn-lt"/>
                <a:ea typeface="Arial" panose="020B0604020202020204" pitchFamily="34" charset="0"/>
                <a:cs typeface="Times New Roman" panose="02020603050405020304" pitchFamily="18" charset="0"/>
              </a:rPr>
              <a:t>Bốn 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470618"/>
            <a:ext cx="3988997" cy="2579552"/>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2400657"/>
          </a:xfrm>
          <a:prstGeom prst="rect">
            <a:avLst/>
          </a:prstGeom>
        </p:spPr>
        <p:txBody>
          <a:bodyPr wrap="square">
            <a:spAutoFit/>
          </a:bodyPr>
          <a:lstStyle/>
          <a:p>
            <a:pPr lvl="0" algn="just">
              <a:lnSpc>
                <a:spcPct val="150000"/>
              </a:lnSpc>
            </a:pPr>
            <a:r>
              <a:rPr lang="vi-VN" sz="2000" b="1" dirty="0">
                <a:latin typeface="Arial" panose="020B0604020202020204" pitchFamily="34" charset="0"/>
                <a:ea typeface="Calibri" panose="020F0502020204030204" pitchFamily="34" charset="0"/>
                <a:cs typeface="Arial" panose="020B0604020202020204" pitchFamily="34" charset="0"/>
              </a:rPr>
              <a:t>Đọc hiểu  -  nghe hiểu:</a:t>
            </a:r>
          </a:p>
          <a:p>
            <a:pPr lvl="0" algn="just">
              <a:lnSpc>
                <a:spcPct val="150000"/>
              </a:lnSpc>
            </a:pPr>
            <a:r>
              <a:rPr lang="vi-VN"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vi-VN" sz="2000" dirty="0" smtClean="0">
                <a:latin typeface="Arial" panose="020B0604020202020204" pitchFamily="34" charset="0"/>
                <a:ea typeface="Calibri" panose="020F0502020204030204" pitchFamily="34" charset="0"/>
                <a:cs typeface="Arial" panose="020B0604020202020204" pitchFamily="34" charset="0"/>
              </a:rPr>
              <a:t>yếu </a:t>
            </a:r>
            <a:r>
              <a:rPr lang="vi-VN" sz="2000" dirty="0">
                <a:latin typeface="Arial" panose="020B0604020202020204" pitchFamily="34" charset="0"/>
                <a:ea typeface="Calibri" panose="020F0502020204030204" pitchFamily="34" charset="0"/>
                <a:cs typeface="Arial" panose="020B0604020202020204" pitchFamily="34" charset="0"/>
              </a:rPr>
              <a:t>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10"/>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3:</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Google Shape;236;p21"/>
          <p:cNvSpPr/>
          <p:nvPr/>
        </p:nvSpPr>
        <p:spPr>
          <a:xfrm rot="1473029">
            <a:off x="-79446" y="3453712"/>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6D9EEB"/>
              </a:solidFill>
              <a:effectLst/>
              <a:uLnTx/>
              <a:uFillTx/>
            </a:endParaRPr>
          </a:p>
        </p:txBody>
      </p:sp>
      <p:sp>
        <p:nvSpPr>
          <p:cNvPr id="34" name="Oval Callout 33"/>
          <p:cNvSpPr/>
          <p:nvPr/>
        </p:nvSpPr>
        <p:spPr>
          <a:xfrm>
            <a:off x="247563" y="156217"/>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35" name="Rectangle 34"/>
              <p:cNvSpPr/>
              <p:nvPr/>
            </p:nvSpPr>
            <p:spPr>
              <a:xfrm>
                <a:off x="360947" y="1105088"/>
                <a:ext cx="7633412" cy="1938992"/>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Ta </a:t>
                </a:r>
                <a:r>
                  <a:rPr lang="nl-NL" sz="2000" dirty="0">
                    <a:latin typeface="Arial" panose="020B0604020202020204" pitchFamily="34" charset="0"/>
                    <a:ea typeface="Calibri" panose="020F0502020204030204" pitchFamily="34" charset="0"/>
                    <a:cs typeface="Arial" panose="020B0604020202020204" pitchFamily="34" charset="0"/>
                  </a:rPr>
                  <a:t>có: y – x = 20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Vì năng suất của mỗi công nhân là như nhau </a:t>
                </a:r>
                <a:endParaRPr lang="nl-NL"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 </a:t>
                </a:r>
                <a:r>
                  <a:rPr lang="nl-NL"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Số bộ quần áo may được tỉ lệ thuận với số công </a:t>
                </a:r>
                <a:r>
                  <a:rPr lang="nl-NL" sz="2000" dirty="0" smtClean="0">
                    <a:latin typeface="Arial" panose="020B0604020202020204" pitchFamily="34" charset="0"/>
                    <a:ea typeface="Times New Roman" panose="02020603050405020304" pitchFamily="18" charset="0"/>
                    <a:cs typeface="Arial" panose="020B0604020202020204" pitchFamily="34" charset="0"/>
                  </a:rPr>
                  <a:t>nhân</a:t>
                </a:r>
              </a:p>
              <a:p>
                <a:pPr algn="just">
                  <a:lnSpc>
                    <a:spcPct val="150000"/>
                  </a:lnSpc>
                </a:pPr>
                <a:r>
                  <a:rPr lang="nl-NL" sz="2000" dirty="0" smtClean="0">
                    <a:latin typeface="Arial" panose="020B0604020202020204" pitchFamily="34" charset="0"/>
                    <a:ea typeface="Times New Roman" panose="02020603050405020304" pitchFamily="18" charset="0"/>
                    <a:cs typeface="Arial" panose="020B0604020202020204" pitchFamily="34" charset="0"/>
                  </a:rPr>
                  <a:t>Theo </a:t>
                </a:r>
                <a:r>
                  <a:rPr lang="nl-NL" sz="2000" dirty="0">
                    <a:latin typeface="Arial" panose="020B0604020202020204" pitchFamily="34" charset="0"/>
                    <a:ea typeface="Times New Roman" panose="02020603050405020304" pitchFamily="18" charset="0"/>
                    <a:cs typeface="Arial" panose="020B0604020202020204" pitchFamily="34" charset="0"/>
                  </a:rPr>
                  <a:t>tính chất dãy tỉ số </a:t>
                </a:r>
                <a:r>
                  <a:rPr lang="nl-NL" sz="2000" dirty="0" smtClean="0">
                    <a:latin typeface="Arial" panose="020B0604020202020204" pitchFamily="34" charset="0"/>
                    <a:ea typeface="Times New Roman" panose="02020603050405020304" pitchFamily="18" charset="0"/>
                    <a:cs typeface="Arial" panose="020B0604020202020204" pitchFamily="34" charset="0"/>
                  </a:rPr>
                  <a:t>bằng </a:t>
                </a:r>
                <a:r>
                  <a:rPr lang="nl-NL" sz="2000" dirty="0">
                    <a:latin typeface="Arial" panose="020B0604020202020204" pitchFamily="34" charset="0"/>
                    <a:ea typeface="Times New Roman" panose="02020603050405020304" pitchFamily="18" charset="0"/>
                    <a:cs typeface="Arial" panose="020B0604020202020204" pitchFamily="34" charset="0"/>
                  </a:rPr>
                  <a:t>nhau, ta có</a:t>
                </a:r>
                <a:r>
                  <a:rPr lang="nl-NL"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360947" y="1105088"/>
                <a:ext cx="7633412" cy="1938992"/>
              </a:xfrm>
              <a:prstGeom prst="rect">
                <a:avLst/>
              </a:prstGeom>
              <a:blipFill>
                <a:blip r:embed="rId2"/>
                <a:stretch>
                  <a:fillRect l="-799" b="-18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75140" y="1825370"/>
                <a:ext cx="2038437" cy="883062"/>
              </a:xfrm>
              <a:prstGeom prst="rect">
                <a:avLst/>
              </a:prstGeom>
            </p:spPr>
            <p:txBody>
              <a:bodyPr wrap="square">
                <a:spAutoFit/>
              </a:bodyPr>
              <a:lstStyle/>
              <a:p>
                <a:pPr lvl="0" algn="just">
                  <a:lnSpc>
                    <a:spcPct val="150000"/>
                  </a:lnSpc>
                </a:pPr>
                <a14:m>
                  <m:oMathPara xmlns:m="http://schemas.openxmlformats.org/officeDocument/2006/math">
                    <m:oMathParaPr>
                      <m:jc m:val="centerGroup"/>
                    </m:oMathParaPr>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 </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75140" y="1825370"/>
                <a:ext cx="2038437" cy="88306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2572640" y="2787564"/>
                <a:ext cx="4572000" cy="1421351"/>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30</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𝑦</m:t>
                          </m:r>
                          <m:r>
                            <a:rPr lang="nl-NL" sz="2000" i="1">
                              <a:latin typeface="Cambria Math" panose="02040503050406030204" pitchFamily="18" charset="0"/>
                              <a:ea typeface="Times New Roman" panose="02020603050405020304" pitchFamily="18" charset="0"/>
                              <a:cs typeface="Arial" panose="020B0604020202020204" pitchFamily="34" charset="0"/>
                            </a:rPr>
                            <m:t>−</m:t>
                          </m:r>
                          <m:r>
                            <a:rPr lang="nl-NL" sz="2000" i="1">
                              <a:latin typeface="Cambria Math" panose="02040503050406030204" pitchFamily="18" charset="0"/>
                              <a:ea typeface="Times New Roman" panose="02020603050405020304" pitchFamily="18"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30−25</m:t>
                          </m:r>
                        </m:den>
                      </m:f>
                      <m:r>
                        <a:rPr lang="nl-NL"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nl-NL" sz="2000" i="1">
                              <a:latin typeface="Cambria Math" panose="02040503050406030204" pitchFamily="18" charset="0"/>
                              <a:ea typeface="Times New Roman" panose="02020603050405020304" pitchFamily="18" charset="0"/>
                              <a:cs typeface="Arial" panose="020B0604020202020204" pitchFamily="34" charset="0"/>
                            </a:rPr>
                            <m:t>20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Times New Roman" panose="02020603050405020304" pitchFamily="18" charset="0"/>
                          <a:cs typeface="Arial" panose="020B0604020202020204" pitchFamily="34" charset="0"/>
                        </a:rPr>
                        <m:t>=4</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ea typeface="Calibri" panose="020F0502020204030204" pitchFamily="34" charset="0"/>
                          <a:cs typeface="Arial" panose="020B0604020202020204" pitchFamily="34" charset="0"/>
                        </a:rPr>
                        <m:t>     </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572640" y="2787564"/>
                <a:ext cx="4572000" cy="1421351"/>
              </a:xfrm>
              <a:prstGeom prst="rect">
                <a:avLst/>
              </a:prstGeom>
              <a:blipFill>
                <a:blip r:embed="rId4"/>
                <a:stretch>
                  <a:fillRect/>
                </a:stretch>
              </a:blipFill>
            </p:spPr>
            <p:txBody>
              <a:bodyPr/>
              <a:lstStyle/>
              <a:p>
                <a:r>
                  <a:rPr lang="en-US">
                    <a:noFill/>
                  </a:rPr>
                  <a:t> </a:t>
                </a:r>
              </a:p>
            </p:txBody>
          </p:sp>
        </mc:Fallback>
      </mc:AlternateContent>
      <p:sp>
        <p:nvSpPr>
          <p:cNvPr id="6" name="Rectangle 5"/>
          <p:cNvSpPr/>
          <p:nvPr/>
        </p:nvSpPr>
        <p:spPr>
          <a:xfrm>
            <a:off x="372015" y="4143080"/>
            <a:ext cx="862693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Times New Roman" panose="02020603050405020304" pitchFamily="18" charset="0"/>
                <a:cs typeface="Arial" panose="020B0604020202020204" pitchFamily="34" charset="0"/>
              </a:rPr>
              <a:t>Vậy mỗi ngày xưởng thứ nhất may được 100 bộ quần áo và xưởng thứ hai may được 120 bộ quần áo.</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1247241" y="104866"/>
            <a:ext cx="7648041" cy="1015663"/>
          </a:xfrm>
          <a:prstGeom prst="rect">
            <a:avLst/>
          </a:prstGeom>
        </p:spPr>
        <p:txBody>
          <a:bodyPr wrap="square">
            <a:spAutoFit/>
          </a:bodyPr>
          <a:lstStyle/>
          <a:p>
            <a:pPr lvl="0"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số bộ quần áo may được trong một ngày của xưởng thứ nhất và xưởng thứ hai lần lượt là x, y (bộ)</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8" name="Rectangle 7"/>
              <p:cNvSpPr/>
              <p:nvPr/>
            </p:nvSpPr>
            <p:spPr>
              <a:xfrm>
                <a:off x="2996816" y="3635646"/>
                <a:ext cx="4325351" cy="553998"/>
              </a:xfrm>
              <a:prstGeom prst="rect">
                <a:avLst/>
              </a:prstGeom>
            </p:spPr>
            <p:txBody>
              <a:bodyPr wrap="none">
                <a:spAutoFit/>
              </a:bodyPr>
              <a:lstStyle/>
              <a:p>
                <a:pPr lvl="0" algn="just">
                  <a:lnSpc>
                    <a:spcPct val="150000"/>
                  </a:lnSpc>
                </a:pP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=4.25=100 </m:t>
                    </m:r>
                  </m:oMath>
                </a14:m>
                <a:r>
                  <a:rPr lang="nl-NL" sz="2000" dirty="0">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a:rPr lang="nl-NL"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nl-NL" sz="2000" i="1" dirty="0" smtClean="0">
                        <a:latin typeface="Cambria Math" panose="02040503050406030204" pitchFamily="18" charset="0"/>
                        <a:ea typeface="Times New Roman" panose="02020603050405020304" pitchFamily="18" charset="0"/>
                        <a:cs typeface="Arial" panose="020B0604020202020204" pitchFamily="34" charset="0"/>
                      </a:rPr>
                      <m:t>=4.30=120</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2996816" y="3635646"/>
                <a:ext cx="4325351" cy="553998"/>
              </a:xfrm>
              <a:prstGeom prst="rect">
                <a:avLst/>
              </a:prstGeom>
              <a:blipFill>
                <a:blip r:embed="rId5"/>
                <a:stretch>
                  <a:fillRect b="-8791"/>
                </a:stretch>
              </a:blipFill>
            </p:spPr>
            <p:txBody>
              <a:bodyPr/>
              <a:lstStyle/>
              <a:p>
                <a:r>
                  <a:rPr lang="en-US">
                    <a:noFill/>
                  </a:rPr>
                  <a:t> </a:t>
                </a:r>
              </a:p>
            </p:txBody>
          </p:sp>
        </mc:Fallback>
      </mc:AlternateContent>
      <p:pic>
        <p:nvPicPr>
          <p:cNvPr id="36"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7"/>
              </a:ext>
            </a:extLst>
          </a:blip>
          <a:srcRect/>
          <a:stretch>
            <a:fillRect/>
          </a:stretch>
        </p:blipFill>
        <p:spPr>
          <a:xfrm>
            <a:off x="8587403" y="1008463"/>
            <a:ext cx="615758" cy="559780"/>
          </a:xfrm>
          <a:prstGeom prst="rect">
            <a:avLst/>
          </a:prstGeom>
        </p:spPr>
      </p:pic>
    </p:spTree>
    <p:extLst>
      <p:ext uri="{BB962C8B-B14F-4D97-AF65-F5344CB8AC3E}">
        <p14:creationId xmlns:p14="http://schemas.microsoft.com/office/powerpoint/2010/main" val="950260373"/>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5">
                                            <p:txEl>
                                              <p:pRg st="0" end="0"/>
                                            </p:txEl>
                                          </p:spTgt>
                                        </p:tgtEl>
                                        <p:attrNameLst>
                                          <p:attrName>style.visibility</p:attrName>
                                        </p:attrNameLst>
                                      </p:cBhvr>
                                      <p:to>
                                        <p:strVal val="visible"/>
                                      </p:to>
                                    </p:set>
                                    <p:animEffect transition="in" filter="wipe(down)">
                                      <p:cBhvr>
                                        <p:cTn id="17" dur="500"/>
                                        <p:tgtEl>
                                          <p:spTgt spid="3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5">
                                            <p:txEl>
                                              <p:pRg st="1" end="1"/>
                                            </p:txEl>
                                          </p:spTgt>
                                        </p:tgtEl>
                                        <p:attrNameLst>
                                          <p:attrName>style.visibility</p:attrName>
                                        </p:attrNameLst>
                                      </p:cBhvr>
                                      <p:to>
                                        <p:strVal val="visible"/>
                                      </p:to>
                                    </p:set>
                                    <p:animEffect transition="in" filter="randombar(horizontal)">
                                      <p:cBhvr>
                                        <p:cTn id="22" dur="500"/>
                                        <p:tgtEl>
                                          <p:spTgt spid="3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2" end="2"/>
                                            </p:txEl>
                                          </p:spTgt>
                                        </p:tgtEl>
                                        <p:attrNameLst>
                                          <p:attrName>style.visibility</p:attrName>
                                        </p:attrNameLst>
                                      </p:cBhvr>
                                      <p:to>
                                        <p:strVal val="visible"/>
                                      </p:to>
                                    </p:set>
                                    <p:animEffect transition="in" filter="fade">
                                      <p:cBhvr>
                                        <p:cTn id="27" dur="500"/>
                                        <p:tgtEl>
                                          <p:spTgt spid="3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5">
                                            <p:txEl>
                                              <p:pRg st="3" end="3"/>
                                            </p:txEl>
                                          </p:spTgt>
                                        </p:tgtEl>
                                        <p:attrNameLst>
                                          <p:attrName>style.visibility</p:attrName>
                                        </p:attrNameLst>
                                      </p:cBhvr>
                                      <p:to>
                                        <p:strVal val="visible"/>
                                      </p:to>
                                    </p:set>
                                    <p:animEffect transition="in" filter="barn(inVertical)">
                                      <p:cBhvr>
                                        <p:cTn id="37" dur="500"/>
                                        <p:tgtEl>
                                          <p:spTgt spid="35">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5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Effect transition="in" filter="wipe(down)">
                                      <p:cBhvr>
                                        <p:cTn id="47" dur="500"/>
                                        <p:tgtEl>
                                          <p:spTgt spid="8">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2</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Oval Callout 8"/>
          <p:cNvSpPr/>
          <p:nvPr/>
        </p:nvSpPr>
        <p:spPr>
          <a:xfrm>
            <a:off x="4002521" y="2506719"/>
            <a:ext cx="963793" cy="402791"/>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736668" y="2966347"/>
            <a:ext cx="7495501" cy="1477328"/>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Gọi khối lượng của hai thanh kim loại đồng chất lần lượt là x, y (g, x, y &gt;0)</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Theo đề bài ta có: y – x = </a:t>
            </a:r>
            <a:r>
              <a:rPr lang="nl-NL" sz="2000" dirty="0" smtClean="0">
                <a:latin typeface="Arial" panose="020B0604020202020204" pitchFamily="34" charset="0"/>
                <a:ea typeface="Calibri" panose="020F0502020204030204" pitchFamily="34" charset="0"/>
                <a:cs typeface="Arial" panose="020B0604020202020204" pitchFamily="34" charset="0"/>
              </a:rPr>
              <a:t>40</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Effect transition="in" filter="fade">
                                      <p:cBhvr>
                                        <p:cTn id="3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Google Shape;430;p37"/>
          <p:cNvSpPr/>
          <p:nvPr/>
        </p:nvSpPr>
        <p:spPr>
          <a:xfrm>
            <a:off x="8404590" y="4284265"/>
            <a:ext cx="666821" cy="678185"/>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Rectangle 12"/>
          <p:cNvSpPr/>
          <p:nvPr/>
        </p:nvSpPr>
        <p:spPr>
          <a:xfrm>
            <a:off x="361023" y="132732"/>
            <a:ext cx="7532077" cy="958660"/>
          </a:xfrm>
          <a:prstGeom prst="rect">
            <a:avLst/>
          </a:prstGeom>
        </p:spPr>
        <p:txBody>
          <a:bodyPr wrap="square">
            <a:spAutoFit/>
          </a:bodyPr>
          <a:lstStyle/>
          <a:p>
            <a:pPr algn="just">
              <a:lnSpc>
                <a:spcPct val="150000"/>
              </a:lnSpc>
            </a:pPr>
            <a:r>
              <a:rPr lang="nl-NL" sz="2000" dirty="0" smtClean="0">
                <a:latin typeface="Arial" panose="020B0604020202020204" pitchFamily="34" charset="0"/>
                <a:ea typeface="Calibri" panose="020F0502020204030204" pitchFamily="34" charset="0"/>
                <a:cs typeface="Arial" panose="020B0604020202020204" pitchFamily="34" charset="0"/>
              </a:rPr>
              <a:t>Khối </a:t>
            </a:r>
            <a:r>
              <a:rPr lang="nl-NL" sz="2000" dirty="0">
                <a:latin typeface="Arial" panose="020B0604020202020204" pitchFamily="34" charset="0"/>
                <a:ea typeface="Calibri" panose="020F0502020204030204" pitchFamily="34" charset="0"/>
                <a:cs typeface="Arial" panose="020B0604020202020204" pitchFamily="34" charset="0"/>
              </a:rPr>
              <a:t>lượng của một vật đồng chất tỉ lệ thuận với thể tích của nó, vì vậy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14" name="Rectangle 13"/>
          <p:cNvSpPr/>
          <p:nvPr/>
        </p:nvSpPr>
        <p:spPr>
          <a:xfrm>
            <a:off x="361023" y="1480069"/>
            <a:ext cx="7532077" cy="496996"/>
          </a:xfrm>
          <a:prstGeom prst="rect">
            <a:avLst/>
          </a:prstGeom>
        </p:spPr>
        <p:txBody>
          <a:bodyPr wrap="square">
            <a:spAutoFit/>
          </a:bodyPr>
          <a:lstStyle/>
          <a:p>
            <a:pPr algn="just">
              <a:lnSpc>
                <a:spcPct val="150000"/>
              </a:lnSpc>
              <a:defRPr/>
            </a:pPr>
            <a:r>
              <a:rPr lang="nl-NL" sz="2000" dirty="0" smtClean="0">
                <a:latin typeface="Arial" panose="020B0604020202020204" pitchFamily="34" charset="0"/>
                <a:ea typeface="Calibri" panose="020F0502020204030204" pitchFamily="34" charset="0"/>
                <a:cs typeface="Arial" panose="020B0604020202020204" pitchFamily="34" charset="0"/>
              </a:rPr>
              <a:t>Theo </a:t>
            </a:r>
            <a:r>
              <a:rPr lang="nl-NL" sz="2000" dirty="0">
                <a:latin typeface="Arial" panose="020B0604020202020204" pitchFamily="34" charset="0"/>
                <a:ea typeface="Calibri" panose="020F0502020204030204" pitchFamily="34" charset="0"/>
                <a:cs typeface="Arial" panose="020B0604020202020204" pitchFamily="34" charset="0"/>
              </a:rPr>
              <a:t>tính chất của dãy tỉ số bằng nhau ta có</a:t>
            </a:r>
            <a:r>
              <a:rPr lang="nl-NL"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Rectangle 14"/>
              <p:cNvSpPr/>
              <p:nvPr/>
            </p:nvSpPr>
            <p:spPr>
              <a:xfrm>
                <a:off x="3919786" y="780447"/>
                <a:ext cx="1160702" cy="6194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𝑥</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10</m:t>
                          </m:r>
                        </m:den>
                      </m:f>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m:t>
                      </m:r>
                      <m:f>
                        <m:fPr>
                          <m:ctrlPr>
                            <a:rPr kumimoji="0" lang="en-US"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ctrlPr>
                        </m:fPr>
                        <m:num>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𝑦</m:t>
                          </m:r>
                        </m:num>
                        <m:den>
                          <m:r>
                            <a:rPr kumimoji="0" lang="nl-NL" sz="2000" b="0" i="1" u="none" strike="noStrike" kern="0" cap="none" spc="0" normalizeH="0" baseline="0" noProof="0" smtClean="0">
                              <a:ln>
                                <a:noFill/>
                              </a:ln>
                              <a:solidFill>
                                <a:sysClr val="windowText" lastClr="000000"/>
                              </a:solidFill>
                              <a:effectLst/>
                              <a:uLnTx/>
                              <a:uFillTx/>
                              <a:latin typeface="Cambria Math" panose="02040503050406030204" pitchFamily="18" charset="0"/>
                              <a:ea typeface="Calibri" panose="020F0502020204030204" pitchFamily="34" charset="0"/>
                              <a:cs typeface="Arial" panose="020B0604020202020204" pitchFamily="34" charset="0"/>
                            </a:rPr>
                            <m:t>15</m:t>
                          </m:r>
                        </m:den>
                      </m:f>
                    </m:oMath>
                  </m:oMathPara>
                </a14:m>
                <a:endParaRPr kumimoji="0" lang="en-US" sz="1800" b="0" i="0" u="none" strike="noStrike" kern="0" cap="none" spc="0" normalizeH="0" baseline="0" noProof="0" dirty="0" smtClean="0">
                  <a:ln>
                    <a:noFill/>
                  </a:ln>
                  <a:solidFill>
                    <a:sysClr val="windowText" lastClr="000000"/>
                  </a:solidFill>
                  <a:effectLst/>
                  <a:uLnTx/>
                  <a:uFillTx/>
                </a:endParaRPr>
              </a:p>
            </p:txBody>
          </p:sp>
        </mc:Choice>
        <mc:Fallback xmlns="">
          <p:sp>
            <p:nvSpPr>
              <p:cNvPr id="15" name="Rectangle 14"/>
              <p:cNvSpPr>
                <a:spLocks noRot="1" noChangeAspect="1" noMove="1" noResize="1" noEditPoints="1" noAdjustHandles="1" noChangeArrowheads="1" noChangeShapeType="1" noTextEdit="1"/>
              </p:cNvSpPr>
              <p:nvPr/>
            </p:nvSpPr>
            <p:spPr>
              <a:xfrm>
                <a:off x="3919786" y="780447"/>
                <a:ext cx="1160702" cy="619465"/>
              </a:xfrm>
              <a:prstGeom prst="rect">
                <a:avLst/>
              </a:prstGeom>
              <a:blipFill>
                <a:blip r:embed="rId2"/>
                <a:stretch>
                  <a:fillRect/>
                </a:stretch>
              </a:blipFill>
            </p:spPr>
            <p:txBody>
              <a:bodyPr/>
              <a:lstStyle/>
              <a:p>
                <a:r>
                  <a:rPr lang="en-US">
                    <a:noFill/>
                  </a:rPr>
                  <a:t> </a:t>
                </a:r>
              </a:p>
            </p:txBody>
          </p:sp>
        </mc:Fallback>
      </mc:AlternateContent>
      <p:sp>
        <p:nvSpPr>
          <p:cNvPr id="16" name="Rectangle 15"/>
          <p:cNvSpPr/>
          <p:nvPr/>
        </p:nvSpPr>
        <p:spPr>
          <a:xfrm>
            <a:off x="535452" y="3927282"/>
            <a:ext cx="7693011" cy="1015663"/>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1"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Lưu ý: </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Khối lượng của một vật đồng chất tỉ lệ thuận với thể tích của nó.</a:t>
            </a:r>
            <a:endParaRPr kumimoji="0" lang="en-US" sz="2000" b="0" i="0" u="none" strike="noStrike" kern="0" cap="none" spc="0" normalizeH="0" baseline="0" noProof="0" dirty="0" smtClean="0">
              <a:ln>
                <a:noFill/>
              </a:ln>
              <a:solidFill>
                <a:srgbClr val="FFFFFF"/>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Rectangle 16"/>
              <p:cNvSpPr/>
              <p:nvPr/>
            </p:nvSpPr>
            <p:spPr>
              <a:xfrm>
                <a:off x="406603" y="2792380"/>
                <a:ext cx="8488681" cy="1015663"/>
              </a:xfrm>
              <a:prstGeom prst="rect">
                <a:avLst/>
              </a:prstGeom>
            </p:spPr>
            <p:txBody>
              <a:bodyPr wrap="square">
                <a:spAutoFit/>
              </a:bodyPr>
              <a:lstStyle/>
              <a:p>
                <a:pPr>
                  <a:lnSpc>
                    <a:spcPct val="150000"/>
                  </a:lnSpc>
                  <a:defRPr/>
                </a:pPr>
                <a:r>
                  <a:rPr lang="nl-NL"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nl-NL" sz="2000" dirty="0">
                    <a:latin typeface="Arial" panose="020B0604020202020204" pitchFamily="34" charset="0"/>
                    <a:ea typeface="Times New Roman" panose="02020603050405020304" pitchFamily="18" charset="0"/>
                    <a:cs typeface="Arial" panose="020B0604020202020204" pitchFamily="34" charset="0"/>
                  </a:rPr>
                  <a:t> x = 80 và y =120</a:t>
                </a:r>
                <a:endParaRPr lang="en-US" sz="2000" i="1"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defRPr/>
                </a:pPr>
                <a:r>
                  <a:rPr lang="nl-NL" sz="2000" dirty="0">
                    <a:latin typeface="Arial" panose="020B0604020202020204" pitchFamily="34" charset="0"/>
                    <a:ea typeface="Calibri" panose="020F0502020204030204" pitchFamily="34" charset="0"/>
                    <a:cs typeface="Arial" panose="020B0604020202020204" pitchFamily="34" charset="0"/>
                  </a:rPr>
                  <a:t>Vậy hai thanh kim loại có khối lượng tương ứng là 80g và 120g.</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406603" y="2792380"/>
                <a:ext cx="8488681" cy="1015663"/>
              </a:xfrm>
              <a:prstGeom prst="rect">
                <a:avLst/>
              </a:prstGeom>
              <a:blipFill>
                <a:blip r:embed="rId3"/>
                <a:stretch>
                  <a:fillRect l="-790" b="-41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3060906" y="1885899"/>
                <a:ext cx="3470244" cy="959686"/>
              </a:xfrm>
              <a:prstGeom prst="rect">
                <a:avLst/>
              </a:prstGeom>
            </p:spPr>
            <p:txBody>
              <a:bodyPr wrap="none">
                <a:spAutoFit/>
              </a:bodyPr>
              <a:lstStyle/>
              <a:p>
                <a:pPr algn="ctr">
                  <a:lnSpc>
                    <a:spcPct val="150000"/>
                  </a:lnSpc>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num>
                        <m:den>
                          <m:r>
                            <a:rPr lang="nl-NL" sz="2000" i="1">
                              <a:latin typeface="Cambria Math" panose="02040503050406030204" pitchFamily="18" charset="0"/>
                              <a:ea typeface="Calibri" panose="020F0502020204030204" pitchFamily="34" charset="0"/>
                              <a:cs typeface="Arial" panose="020B0604020202020204" pitchFamily="34" charset="0"/>
                            </a:rPr>
                            <m:t>15</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𝑦</m:t>
                          </m:r>
                          <m:r>
                            <a:rPr lang="nl-NL" sz="2000" i="1">
                              <a:latin typeface="Cambria Math" panose="02040503050406030204" pitchFamily="18" charset="0"/>
                              <a:ea typeface="Calibri" panose="020F0502020204030204" pitchFamily="34" charset="0"/>
                              <a:cs typeface="Arial" panose="020B0604020202020204" pitchFamily="34" charset="0"/>
                            </a:rPr>
                            <m:t>−</m:t>
                          </m:r>
                          <m:r>
                            <a:rPr lang="nl-NL" sz="2000" i="1">
                              <a:latin typeface="Cambria Math" panose="02040503050406030204" pitchFamily="18" charset="0"/>
                              <a:ea typeface="Calibri" panose="020F0502020204030204" pitchFamily="34" charset="0"/>
                              <a:cs typeface="Arial" panose="020B0604020202020204" pitchFamily="34" charset="0"/>
                            </a:rPr>
                            <m:t>𝑥</m:t>
                          </m:r>
                        </m:num>
                        <m:den>
                          <m:r>
                            <a:rPr lang="nl-NL" sz="2000" i="1">
                              <a:latin typeface="Cambria Math" panose="02040503050406030204" pitchFamily="18" charset="0"/>
                              <a:ea typeface="Calibri" panose="020F0502020204030204" pitchFamily="34" charset="0"/>
                              <a:cs typeface="Arial" panose="020B0604020202020204" pitchFamily="34" charset="0"/>
                            </a:rPr>
                            <m:t>15−10</m:t>
                          </m:r>
                        </m:den>
                      </m:f>
                      <m:r>
                        <a:rPr lang="nl-NL"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nl-NL" sz="2000" i="1">
                              <a:latin typeface="Cambria Math" panose="02040503050406030204" pitchFamily="18" charset="0"/>
                              <a:ea typeface="Calibri" panose="020F0502020204030204" pitchFamily="34" charset="0"/>
                              <a:cs typeface="Arial" panose="020B0604020202020204" pitchFamily="34" charset="0"/>
                            </a:rPr>
                            <m:t>40</m:t>
                          </m:r>
                        </m:num>
                        <m:den>
                          <m:r>
                            <a:rPr lang="nl-NL" sz="2000" i="1">
                              <a:latin typeface="Cambria Math" panose="02040503050406030204" pitchFamily="18" charset="0"/>
                              <a:ea typeface="Calibri" panose="020F0502020204030204" pitchFamily="34" charset="0"/>
                              <a:cs typeface="Arial" panose="020B0604020202020204" pitchFamily="34" charset="0"/>
                            </a:rPr>
                            <m:t>5</m:t>
                          </m:r>
                        </m:den>
                      </m:f>
                      <m:r>
                        <a:rPr lang="nl-NL" sz="2000" i="1">
                          <a:latin typeface="Cambria Math" panose="02040503050406030204" pitchFamily="18" charset="0"/>
                          <a:ea typeface="Calibri" panose="020F0502020204030204" pitchFamily="34" charset="0"/>
                          <a:cs typeface="Arial" panose="020B0604020202020204" pitchFamily="34" charset="0"/>
                        </a:rPr>
                        <m:t>=8</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3060906" y="1885899"/>
                <a:ext cx="3470244" cy="959686"/>
              </a:xfrm>
              <a:prstGeom prst="rect">
                <a:avLst/>
              </a:prstGeom>
              <a:blipFill>
                <a:blip r:embed="rId4"/>
                <a:stretch>
                  <a:fillRect/>
                </a:stretch>
              </a:blipFill>
            </p:spPr>
            <p:txBody>
              <a:bodyPr/>
              <a:lstStyle/>
              <a:p>
                <a:r>
                  <a:rPr lang="en-US">
                    <a:noFill/>
                  </a:rPr>
                  <a:t> </a:t>
                </a:r>
              </a:p>
            </p:txBody>
          </p:sp>
        </mc:Fallback>
      </mc:AlternateContent>
      <p:pic>
        <p:nvPicPr>
          <p:cNvPr id="26" name="Picture 2" descr="Cây bút chì và cục tẩ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9867" y="600832"/>
            <a:ext cx="1271544" cy="1271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9226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randombar(horizont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
                                            <p:txEl>
                                              <p:pRg st="1" end="1"/>
                                            </p:txEl>
                                          </p:spTgt>
                                        </p:tgtEl>
                                        <p:attrNameLst>
                                          <p:attrName>style.visibility</p:attrName>
                                        </p:attrNameLst>
                                      </p:cBhvr>
                                      <p:to>
                                        <p:strVal val="visible"/>
                                      </p:to>
                                    </p:set>
                                    <p:animEffect transition="in" filter="fade">
                                      <p:cBhvr>
                                        <p:cTn id="30" dur="500"/>
                                        <p:tgtEl>
                                          <p:spTgt spid="1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4:</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38"/>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8" name="Oval Callout 7"/>
          <p:cNvSpPr/>
          <p:nvPr/>
        </p:nvSpPr>
        <p:spPr>
          <a:xfrm>
            <a:off x="791153" y="666782"/>
            <a:ext cx="912333" cy="446523"/>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grpSp>
        <p:nvGrpSpPr>
          <p:cNvPr id="91" name="Google Shape;1979;p45">
            <a:extLst>
              <a:ext uri="{FF2B5EF4-FFF2-40B4-BE49-F238E27FC236}">
                <a16:creationId xmlns:a16="http://schemas.microsoft.com/office/drawing/2014/main" id="{0AC98FF8-AD36-411B-98E8-5C3605E37783}"/>
              </a:ext>
            </a:extLst>
          </p:cNvPr>
          <p:cNvGrpSpPr/>
          <p:nvPr/>
        </p:nvGrpSpPr>
        <p:grpSpPr>
          <a:xfrm>
            <a:off x="7618005" y="3810363"/>
            <a:ext cx="689092" cy="836559"/>
            <a:chOff x="2475306" y="2531490"/>
            <a:chExt cx="1411927" cy="1922354"/>
          </a:xfrm>
        </p:grpSpPr>
        <p:grpSp>
          <p:nvGrpSpPr>
            <p:cNvPr id="92" name="Google Shape;1980;p45">
              <a:extLst>
                <a:ext uri="{FF2B5EF4-FFF2-40B4-BE49-F238E27FC236}">
                  <a16:creationId xmlns:a16="http://schemas.microsoft.com/office/drawing/2014/main" id="{37B59911-6D60-4C4E-9465-FD64417359E7}"/>
                </a:ext>
              </a:extLst>
            </p:cNvPr>
            <p:cNvGrpSpPr/>
            <p:nvPr/>
          </p:nvGrpSpPr>
          <p:grpSpPr>
            <a:xfrm>
              <a:off x="2475306" y="2531490"/>
              <a:ext cx="1411927" cy="1922354"/>
              <a:chOff x="2541781" y="2498527"/>
              <a:chExt cx="1411927" cy="1922354"/>
            </a:xfrm>
          </p:grpSpPr>
          <p:sp>
            <p:nvSpPr>
              <p:cNvPr id="100" name="Google Shape;1981;p45">
                <a:extLst>
                  <a:ext uri="{FF2B5EF4-FFF2-40B4-BE49-F238E27FC236}">
                    <a16:creationId xmlns:a16="http://schemas.microsoft.com/office/drawing/2014/main" id="{345AD5E8-6516-4CF0-ACD0-A3CFCEA0D974}"/>
                  </a:ext>
                </a:extLst>
              </p:cNvPr>
              <p:cNvSpPr/>
              <p:nvPr/>
            </p:nvSpPr>
            <p:spPr>
              <a:xfrm>
                <a:off x="2917943" y="2716062"/>
                <a:ext cx="993735" cy="827487"/>
              </a:xfrm>
              <a:custGeom>
                <a:avLst/>
                <a:gdLst/>
                <a:ahLst/>
                <a:cxnLst/>
                <a:rect l="l" t="t" r="r" b="b"/>
                <a:pathLst>
                  <a:path w="71711" h="59714" extrusionOk="0">
                    <a:moveTo>
                      <a:pt x="62253" y="1"/>
                    </a:moveTo>
                    <a:cubicBezTo>
                      <a:pt x="61871" y="1"/>
                      <a:pt x="61577" y="307"/>
                      <a:pt x="61490" y="652"/>
                    </a:cubicBezTo>
                    <a:cubicBezTo>
                      <a:pt x="61255" y="789"/>
                      <a:pt x="61075" y="1026"/>
                      <a:pt x="61018" y="1381"/>
                    </a:cubicBezTo>
                    <a:cubicBezTo>
                      <a:pt x="60019" y="7474"/>
                      <a:pt x="57902" y="13031"/>
                      <a:pt x="53900" y="17804"/>
                    </a:cubicBezTo>
                    <a:cubicBezTo>
                      <a:pt x="53725" y="18006"/>
                      <a:pt x="53619" y="18262"/>
                      <a:pt x="53602" y="18529"/>
                    </a:cubicBezTo>
                    <a:cubicBezTo>
                      <a:pt x="52923" y="19187"/>
                      <a:pt x="52253" y="19855"/>
                      <a:pt x="51693" y="20634"/>
                    </a:cubicBezTo>
                    <a:cubicBezTo>
                      <a:pt x="51601" y="20762"/>
                      <a:pt x="51552" y="20918"/>
                      <a:pt x="51533" y="21080"/>
                    </a:cubicBezTo>
                    <a:cubicBezTo>
                      <a:pt x="50365" y="21837"/>
                      <a:pt x="49179" y="22469"/>
                      <a:pt x="48224" y="23480"/>
                    </a:cubicBezTo>
                    <a:cubicBezTo>
                      <a:pt x="47517" y="23791"/>
                      <a:pt x="46889" y="24203"/>
                      <a:pt x="46401" y="24835"/>
                    </a:cubicBezTo>
                    <a:cubicBezTo>
                      <a:pt x="43714" y="26511"/>
                      <a:pt x="40925" y="27182"/>
                      <a:pt x="37991" y="28217"/>
                    </a:cubicBezTo>
                    <a:cubicBezTo>
                      <a:pt x="37924" y="28242"/>
                      <a:pt x="37860" y="28275"/>
                      <a:pt x="37801" y="28314"/>
                    </a:cubicBezTo>
                    <a:cubicBezTo>
                      <a:pt x="37583" y="28214"/>
                      <a:pt x="37360" y="28127"/>
                      <a:pt x="37129" y="28057"/>
                    </a:cubicBezTo>
                    <a:cubicBezTo>
                      <a:pt x="37051" y="28033"/>
                      <a:pt x="36975" y="28022"/>
                      <a:pt x="36902" y="28022"/>
                    </a:cubicBezTo>
                    <a:cubicBezTo>
                      <a:pt x="36247" y="28022"/>
                      <a:pt x="35831" y="28904"/>
                      <a:pt x="36345" y="29405"/>
                    </a:cubicBezTo>
                    <a:cubicBezTo>
                      <a:pt x="37711" y="30741"/>
                      <a:pt x="37704" y="31685"/>
                      <a:pt x="36887" y="33232"/>
                    </a:cubicBezTo>
                    <a:cubicBezTo>
                      <a:pt x="36830" y="33322"/>
                      <a:pt x="36771" y="33412"/>
                      <a:pt x="36714" y="33502"/>
                    </a:cubicBezTo>
                    <a:cubicBezTo>
                      <a:pt x="36141" y="33710"/>
                      <a:pt x="35516" y="33843"/>
                      <a:pt x="34978" y="34082"/>
                    </a:cubicBezTo>
                    <a:cubicBezTo>
                      <a:pt x="34964" y="34089"/>
                      <a:pt x="34952" y="34096"/>
                      <a:pt x="34938" y="34103"/>
                    </a:cubicBezTo>
                    <a:cubicBezTo>
                      <a:pt x="34794" y="34053"/>
                      <a:pt x="34645" y="34018"/>
                      <a:pt x="34495" y="34003"/>
                    </a:cubicBezTo>
                    <a:cubicBezTo>
                      <a:pt x="34475" y="34001"/>
                      <a:pt x="34456" y="34000"/>
                      <a:pt x="34437" y="34000"/>
                    </a:cubicBezTo>
                    <a:cubicBezTo>
                      <a:pt x="34023" y="34000"/>
                      <a:pt x="33686" y="34419"/>
                      <a:pt x="33686" y="34809"/>
                    </a:cubicBezTo>
                    <a:cubicBezTo>
                      <a:pt x="33686" y="34866"/>
                      <a:pt x="33709" y="34913"/>
                      <a:pt x="33717" y="34963"/>
                    </a:cubicBezTo>
                    <a:cubicBezTo>
                      <a:pt x="33103" y="35647"/>
                      <a:pt x="32916" y="36532"/>
                      <a:pt x="33214" y="37588"/>
                    </a:cubicBezTo>
                    <a:cubicBezTo>
                      <a:pt x="32752" y="37622"/>
                      <a:pt x="32291" y="37664"/>
                      <a:pt x="31829" y="37717"/>
                    </a:cubicBezTo>
                    <a:cubicBezTo>
                      <a:pt x="31758" y="37728"/>
                      <a:pt x="31689" y="37749"/>
                      <a:pt x="31621" y="37775"/>
                    </a:cubicBezTo>
                    <a:cubicBezTo>
                      <a:pt x="31510" y="37465"/>
                      <a:pt x="31202" y="37260"/>
                      <a:pt x="30882" y="37243"/>
                    </a:cubicBezTo>
                    <a:cubicBezTo>
                      <a:pt x="30889" y="37060"/>
                      <a:pt x="30858" y="36887"/>
                      <a:pt x="30750" y="36745"/>
                    </a:cubicBezTo>
                    <a:cubicBezTo>
                      <a:pt x="30491" y="36398"/>
                      <a:pt x="30018" y="36127"/>
                      <a:pt x="29862" y="35727"/>
                    </a:cubicBezTo>
                    <a:cubicBezTo>
                      <a:pt x="29739" y="35408"/>
                      <a:pt x="29446" y="35123"/>
                      <a:pt x="29096" y="35123"/>
                    </a:cubicBezTo>
                    <a:cubicBezTo>
                      <a:pt x="29023" y="35123"/>
                      <a:pt x="28948" y="35135"/>
                      <a:pt x="28871" y="35162"/>
                    </a:cubicBezTo>
                    <a:cubicBezTo>
                      <a:pt x="27835" y="35524"/>
                      <a:pt x="26991" y="36634"/>
                      <a:pt x="26298" y="37700"/>
                    </a:cubicBezTo>
                    <a:cubicBezTo>
                      <a:pt x="25879" y="37756"/>
                      <a:pt x="25464" y="37825"/>
                      <a:pt x="25045" y="37878"/>
                    </a:cubicBezTo>
                    <a:cubicBezTo>
                      <a:pt x="25019" y="37799"/>
                      <a:pt x="24988" y="37723"/>
                      <a:pt x="24958" y="37643"/>
                    </a:cubicBezTo>
                    <a:cubicBezTo>
                      <a:pt x="24844" y="36736"/>
                      <a:pt x="24778" y="35820"/>
                      <a:pt x="24370" y="34967"/>
                    </a:cubicBezTo>
                    <a:cubicBezTo>
                      <a:pt x="24236" y="34686"/>
                      <a:pt x="23995" y="34568"/>
                      <a:pt x="23744" y="34568"/>
                    </a:cubicBezTo>
                    <a:cubicBezTo>
                      <a:pt x="23643" y="34568"/>
                      <a:pt x="23539" y="34588"/>
                      <a:pt x="23440" y="34624"/>
                    </a:cubicBezTo>
                    <a:cubicBezTo>
                      <a:pt x="22218" y="33293"/>
                      <a:pt x="19904" y="32826"/>
                      <a:pt x="20899" y="30260"/>
                    </a:cubicBezTo>
                    <a:cubicBezTo>
                      <a:pt x="21096" y="29753"/>
                      <a:pt x="20589" y="29225"/>
                      <a:pt x="20093" y="29225"/>
                    </a:cubicBezTo>
                    <a:cubicBezTo>
                      <a:pt x="19961" y="29225"/>
                      <a:pt x="19830" y="29263"/>
                      <a:pt x="19713" y="29348"/>
                    </a:cubicBezTo>
                    <a:cubicBezTo>
                      <a:pt x="17134" y="31228"/>
                      <a:pt x="13734" y="32433"/>
                      <a:pt x="11519" y="34818"/>
                    </a:cubicBezTo>
                    <a:cubicBezTo>
                      <a:pt x="11438" y="34786"/>
                      <a:pt x="11354" y="34768"/>
                      <a:pt x="11270" y="34768"/>
                    </a:cubicBezTo>
                    <a:cubicBezTo>
                      <a:pt x="11089" y="34768"/>
                      <a:pt x="10906" y="34849"/>
                      <a:pt x="10750" y="35045"/>
                    </a:cubicBezTo>
                    <a:cubicBezTo>
                      <a:pt x="9530" y="36584"/>
                      <a:pt x="8346" y="37885"/>
                      <a:pt x="7300" y="39279"/>
                    </a:cubicBezTo>
                    <a:cubicBezTo>
                      <a:pt x="7052" y="39424"/>
                      <a:pt x="6822" y="39596"/>
                      <a:pt x="6615" y="39791"/>
                    </a:cubicBezTo>
                    <a:cubicBezTo>
                      <a:pt x="6305" y="40080"/>
                      <a:pt x="6036" y="40411"/>
                      <a:pt x="5818" y="40773"/>
                    </a:cubicBezTo>
                    <a:cubicBezTo>
                      <a:pt x="4561" y="42431"/>
                      <a:pt x="3642" y="44242"/>
                      <a:pt x="2638" y="46097"/>
                    </a:cubicBezTo>
                    <a:cubicBezTo>
                      <a:pt x="1465" y="48265"/>
                      <a:pt x="49" y="50671"/>
                      <a:pt x="18" y="53217"/>
                    </a:cubicBezTo>
                    <a:cubicBezTo>
                      <a:pt x="0" y="54619"/>
                      <a:pt x="288" y="55684"/>
                      <a:pt x="795" y="56499"/>
                    </a:cubicBezTo>
                    <a:cubicBezTo>
                      <a:pt x="949" y="57264"/>
                      <a:pt x="1432" y="57988"/>
                      <a:pt x="2344" y="58509"/>
                    </a:cubicBezTo>
                    <a:cubicBezTo>
                      <a:pt x="2531" y="58616"/>
                      <a:pt x="2720" y="58724"/>
                      <a:pt x="2908" y="58831"/>
                    </a:cubicBezTo>
                    <a:cubicBezTo>
                      <a:pt x="3249" y="59028"/>
                      <a:pt x="3623" y="59167"/>
                      <a:pt x="4011" y="59238"/>
                    </a:cubicBezTo>
                    <a:cubicBezTo>
                      <a:pt x="4817" y="59528"/>
                      <a:pt x="5636" y="59714"/>
                      <a:pt x="6514" y="59714"/>
                    </a:cubicBezTo>
                    <a:cubicBezTo>
                      <a:pt x="6739" y="59714"/>
                      <a:pt x="6969" y="59701"/>
                      <a:pt x="7203" y="59676"/>
                    </a:cubicBezTo>
                    <a:cubicBezTo>
                      <a:pt x="7627" y="59631"/>
                      <a:pt x="8037" y="59508"/>
                      <a:pt x="8417" y="59312"/>
                    </a:cubicBezTo>
                    <a:cubicBezTo>
                      <a:pt x="8469" y="59338"/>
                      <a:pt x="8526" y="59351"/>
                      <a:pt x="8583" y="59351"/>
                    </a:cubicBezTo>
                    <a:cubicBezTo>
                      <a:pt x="8616" y="59351"/>
                      <a:pt x="8650" y="59347"/>
                      <a:pt x="8683" y="59338"/>
                    </a:cubicBezTo>
                    <a:cubicBezTo>
                      <a:pt x="8811" y="59305"/>
                      <a:pt x="8943" y="59281"/>
                      <a:pt x="9074" y="59264"/>
                    </a:cubicBezTo>
                    <a:cubicBezTo>
                      <a:pt x="10075" y="59401"/>
                      <a:pt x="11079" y="59515"/>
                      <a:pt x="12099" y="59515"/>
                    </a:cubicBezTo>
                    <a:cubicBezTo>
                      <a:pt x="12136" y="59515"/>
                      <a:pt x="12172" y="59515"/>
                      <a:pt x="12209" y="59515"/>
                    </a:cubicBezTo>
                    <a:cubicBezTo>
                      <a:pt x="13170" y="59506"/>
                      <a:pt x="14106" y="59376"/>
                      <a:pt x="15024" y="59174"/>
                    </a:cubicBezTo>
                    <a:cubicBezTo>
                      <a:pt x="16599" y="59213"/>
                      <a:pt x="18174" y="59274"/>
                      <a:pt x="19751" y="59352"/>
                    </a:cubicBezTo>
                    <a:cubicBezTo>
                      <a:pt x="21085" y="59419"/>
                      <a:pt x="22721" y="59590"/>
                      <a:pt x="24314" y="59590"/>
                    </a:cubicBezTo>
                    <a:cubicBezTo>
                      <a:pt x="25639" y="59590"/>
                      <a:pt x="26935" y="59471"/>
                      <a:pt x="28003" y="59077"/>
                    </a:cubicBezTo>
                    <a:cubicBezTo>
                      <a:pt x="28374" y="58940"/>
                      <a:pt x="28687" y="58748"/>
                      <a:pt x="28978" y="58531"/>
                    </a:cubicBezTo>
                    <a:cubicBezTo>
                      <a:pt x="29073" y="58561"/>
                      <a:pt x="29172" y="58582"/>
                      <a:pt x="29272" y="58594"/>
                    </a:cubicBezTo>
                    <a:cubicBezTo>
                      <a:pt x="29318" y="58744"/>
                      <a:pt x="29439" y="58870"/>
                      <a:pt x="29622" y="58870"/>
                    </a:cubicBezTo>
                    <a:cubicBezTo>
                      <a:pt x="29631" y="58870"/>
                      <a:pt x="29639" y="58869"/>
                      <a:pt x="29648" y="58869"/>
                    </a:cubicBezTo>
                    <a:cubicBezTo>
                      <a:pt x="29958" y="58850"/>
                      <a:pt x="30262" y="58777"/>
                      <a:pt x="30562" y="58692"/>
                    </a:cubicBezTo>
                    <a:cubicBezTo>
                      <a:pt x="31021" y="58564"/>
                      <a:pt x="30879" y="57897"/>
                      <a:pt x="30464" y="57897"/>
                    </a:cubicBezTo>
                    <a:cubicBezTo>
                      <a:pt x="30427" y="57897"/>
                      <a:pt x="30388" y="57902"/>
                      <a:pt x="30347" y="57913"/>
                    </a:cubicBezTo>
                    <a:lnTo>
                      <a:pt x="30337" y="57915"/>
                    </a:lnTo>
                    <a:cubicBezTo>
                      <a:pt x="30344" y="57894"/>
                      <a:pt x="30352" y="57877"/>
                      <a:pt x="30359" y="57855"/>
                    </a:cubicBezTo>
                    <a:cubicBezTo>
                      <a:pt x="30451" y="57484"/>
                      <a:pt x="30413" y="57103"/>
                      <a:pt x="30366" y="56724"/>
                    </a:cubicBezTo>
                    <a:cubicBezTo>
                      <a:pt x="31554" y="53987"/>
                      <a:pt x="30901" y="49771"/>
                      <a:pt x="30512" y="47164"/>
                    </a:cubicBezTo>
                    <a:lnTo>
                      <a:pt x="30512" y="47164"/>
                    </a:lnTo>
                    <a:cubicBezTo>
                      <a:pt x="30566" y="47165"/>
                      <a:pt x="30621" y="47165"/>
                      <a:pt x="30676" y="47165"/>
                    </a:cubicBezTo>
                    <a:cubicBezTo>
                      <a:pt x="30943" y="47165"/>
                      <a:pt x="31212" y="47155"/>
                      <a:pt x="31477" y="47136"/>
                    </a:cubicBezTo>
                    <a:cubicBezTo>
                      <a:pt x="31552" y="47135"/>
                      <a:pt x="31626" y="47135"/>
                      <a:pt x="31699" y="47135"/>
                    </a:cubicBezTo>
                    <a:cubicBezTo>
                      <a:pt x="31864" y="47135"/>
                      <a:pt x="32027" y="47137"/>
                      <a:pt x="32187" y="47143"/>
                    </a:cubicBezTo>
                    <a:cubicBezTo>
                      <a:pt x="32281" y="47240"/>
                      <a:pt x="32398" y="47313"/>
                      <a:pt x="32528" y="47354"/>
                    </a:cubicBezTo>
                    <a:cubicBezTo>
                      <a:pt x="33499" y="47641"/>
                      <a:pt x="34415" y="47744"/>
                      <a:pt x="35255" y="48289"/>
                    </a:cubicBezTo>
                    <a:cubicBezTo>
                      <a:pt x="35374" y="48599"/>
                      <a:pt x="35417" y="48931"/>
                      <a:pt x="35379" y="49260"/>
                    </a:cubicBezTo>
                    <a:cubicBezTo>
                      <a:pt x="35330" y="49760"/>
                      <a:pt x="35757" y="50047"/>
                      <a:pt x="36184" y="50047"/>
                    </a:cubicBezTo>
                    <a:cubicBezTo>
                      <a:pt x="36460" y="50047"/>
                      <a:pt x="36736" y="49927"/>
                      <a:pt x="36884" y="49667"/>
                    </a:cubicBezTo>
                    <a:cubicBezTo>
                      <a:pt x="37218" y="49078"/>
                      <a:pt x="37649" y="48588"/>
                      <a:pt x="38135" y="48152"/>
                    </a:cubicBezTo>
                    <a:cubicBezTo>
                      <a:pt x="38232" y="48152"/>
                      <a:pt x="38329" y="48135"/>
                      <a:pt x="38419" y="48100"/>
                    </a:cubicBezTo>
                    <a:cubicBezTo>
                      <a:pt x="38486" y="48076"/>
                      <a:pt x="38547" y="48045"/>
                      <a:pt x="38611" y="48017"/>
                    </a:cubicBezTo>
                    <a:cubicBezTo>
                      <a:pt x="38613" y="48017"/>
                      <a:pt x="38615" y="48015"/>
                      <a:pt x="38616" y="48015"/>
                    </a:cubicBezTo>
                    <a:cubicBezTo>
                      <a:pt x="39473" y="47655"/>
                      <a:pt x="40198" y="47079"/>
                      <a:pt x="40988" y="46613"/>
                    </a:cubicBezTo>
                    <a:cubicBezTo>
                      <a:pt x="41015" y="46622"/>
                      <a:pt x="41043" y="46629"/>
                      <a:pt x="41071" y="46636"/>
                    </a:cubicBezTo>
                    <a:cubicBezTo>
                      <a:pt x="41145" y="46892"/>
                      <a:pt x="41353" y="47082"/>
                      <a:pt x="41597" y="47169"/>
                    </a:cubicBezTo>
                    <a:cubicBezTo>
                      <a:pt x="41640" y="47318"/>
                      <a:pt x="41691" y="47465"/>
                      <a:pt x="41749" y="47610"/>
                    </a:cubicBezTo>
                    <a:cubicBezTo>
                      <a:pt x="41478" y="47830"/>
                      <a:pt x="41216" y="48064"/>
                      <a:pt x="40945" y="48287"/>
                    </a:cubicBezTo>
                    <a:cubicBezTo>
                      <a:pt x="40804" y="48386"/>
                      <a:pt x="40669" y="48493"/>
                      <a:pt x="40541" y="48607"/>
                    </a:cubicBezTo>
                    <a:cubicBezTo>
                      <a:pt x="39985" y="49105"/>
                      <a:pt x="40507" y="50016"/>
                      <a:pt x="41119" y="50016"/>
                    </a:cubicBezTo>
                    <a:cubicBezTo>
                      <a:pt x="41251" y="50016"/>
                      <a:pt x="41388" y="49973"/>
                      <a:pt x="41519" y="49874"/>
                    </a:cubicBezTo>
                    <a:cubicBezTo>
                      <a:pt x="41575" y="49833"/>
                      <a:pt x="41627" y="49788"/>
                      <a:pt x="41678" y="49745"/>
                    </a:cubicBezTo>
                    <a:cubicBezTo>
                      <a:pt x="41680" y="49746"/>
                      <a:pt x="41682" y="49748"/>
                      <a:pt x="41682" y="49750"/>
                    </a:cubicBezTo>
                    <a:cubicBezTo>
                      <a:pt x="42051" y="49421"/>
                      <a:pt x="42558" y="49234"/>
                      <a:pt x="42920" y="48907"/>
                    </a:cubicBezTo>
                    <a:cubicBezTo>
                      <a:pt x="42952" y="48911"/>
                      <a:pt x="42984" y="48913"/>
                      <a:pt x="43015" y="48913"/>
                    </a:cubicBezTo>
                    <a:cubicBezTo>
                      <a:pt x="43660" y="48913"/>
                      <a:pt x="44226" y="48101"/>
                      <a:pt x="43621" y="47558"/>
                    </a:cubicBezTo>
                    <a:cubicBezTo>
                      <a:pt x="43513" y="47458"/>
                      <a:pt x="43420" y="47345"/>
                      <a:pt x="43344" y="47221"/>
                    </a:cubicBezTo>
                    <a:cubicBezTo>
                      <a:pt x="43273" y="46774"/>
                      <a:pt x="43114" y="46341"/>
                      <a:pt x="42920" y="45917"/>
                    </a:cubicBezTo>
                    <a:cubicBezTo>
                      <a:pt x="42958" y="45723"/>
                      <a:pt x="42935" y="45521"/>
                      <a:pt x="42852" y="45341"/>
                    </a:cubicBezTo>
                    <a:cubicBezTo>
                      <a:pt x="42804" y="44695"/>
                      <a:pt x="42809" y="44050"/>
                      <a:pt x="42767" y="43561"/>
                    </a:cubicBezTo>
                    <a:cubicBezTo>
                      <a:pt x="42622" y="41874"/>
                      <a:pt x="42295" y="40219"/>
                      <a:pt x="42243" y="38521"/>
                    </a:cubicBezTo>
                    <a:cubicBezTo>
                      <a:pt x="42238" y="38332"/>
                      <a:pt x="42167" y="38152"/>
                      <a:pt x="42040" y="38012"/>
                    </a:cubicBezTo>
                    <a:cubicBezTo>
                      <a:pt x="44410" y="37660"/>
                      <a:pt x="46809" y="36790"/>
                      <a:pt x="48727" y="36009"/>
                    </a:cubicBezTo>
                    <a:cubicBezTo>
                      <a:pt x="52465" y="34487"/>
                      <a:pt x="56001" y="31692"/>
                      <a:pt x="58771" y="28799"/>
                    </a:cubicBezTo>
                    <a:cubicBezTo>
                      <a:pt x="60201" y="27304"/>
                      <a:pt x="61334" y="25515"/>
                      <a:pt x="62337" y="23630"/>
                    </a:cubicBezTo>
                    <a:cubicBezTo>
                      <a:pt x="62383" y="23578"/>
                      <a:pt x="62432" y="23530"/>
                      <a:pt x="62475" y="23476"/>
                    </a:cubicBezTo>
                    <a:cubicBezTo>
                      <a:pt x="62634" y="23423"/>
                      <a:pt x="62782" y="23307"/>
                      <a:pt x="62880" y="23104"/>
                    </a:cubicBezTo>
                    <a:cubicBezTo>
                      <a:pt x="62946" y="22972"/>
                      <a:pt x="63012" y="22839"/>
                      <a:pt x="63078" y="22708"/>
                    </a:cubicBezTo>
                    <a:cubicBezTo>
                      <a:pt x="63500" y="22124"/>
                      <a:pt x="63893" y="21518"/>
                      <a:pt x="64255" y="20893"/>
                    </a:cubicBezTo>
                    <a:cubicBezTo>
                      <a:pt x="64416" y="20757"/>
                      <a:pt x="64575" y="20622"/>
                      <a:pt x="64736" y="20485"/>
                    </a:cubicBezTo>
                    <a:cubicBezTo>
                      <a:pt x="65167" y="20116"/>
                      <a:pt x="65174" y="19552"/>
                      <a:pt x="64945" y="19100"/>
                    </a:cubicBezTo>
                    <a:cubicBezTo>
                      <a:pt x="66065" y="16919"/>
                      <a:pt x="67083" y="14698"/>
                      <a:pt x="67807" y="12330"/>
                    </a:cubicBezTo>
                    <a:cubicBezTo>
                      <a:pt x="67838" y="12230"/>
                      <a:pt x="67850" y="12124"/>
                      <a:pt x="67841" y="12018"/>
                    </a:cubicBezTo>
                    <a:cubicBezTo>
                      <a:pt x="68158" y="11307"/>
                      <a:pt x="68463" y="10589"/>
                      <a:pt x="68735" y="9851"/>
                    </a:cubicBezTo>
                    <a:cubicBezTo>
                      <a:pt x="69557" y="8146"/>
                      <a:pt x="70215" y="6413"/>
                      <a:pt x="70419" y="4445"/>
                    </a:cubicBezTo>
                    <a:cubicBezTo>
                      <a:pt x="70422" y="4414"/>
                      <a:pt x="70419" y="4388"/>
                      <a:pt x="70419" y="4359"/>
                    </a:cubicBezTo>
                    <a:cubicBezTo>
                      <a:pt x="70622" y="4011"/>
                      <a:pt x="70867" y="3689"/>
                      <a:pt x="71151" y="3401"/>
                    </a:cubicBezTo>
                    <a:cubicBezTo>
                      <a:pt x="71711" y="2843"/>
                      <a:pt x="71217" y="2039"/>
                      <a:pt x="70533" y="2039"/>
                    </a:cubicBezTo>
                    <a:cubicBezTo>
                      <a:pt x="70479" y="2039"/>
                      <a:pt x="70423" y="2044"/>
                      <a:pt x="70367" y="2055"/>
                    </a:cubicBezTo>
                    <a:cubicBezTo>
                      <a:pt x="69983" y="2128"/>
                      <a:pt x="69592" y="2161"/>
                      <a:pt x="69196" y="2161"/>
                    </a:cubicBezTo>
                    <a:cubicBezTo>
                      <a:pt x="67278" y="2161"/>
                      <a:pt x="65259" y="1379"/>
                      <a:pt x="63531" y="547"/>
                    </a:cubicBezTo>
                    <a:cubicBezTo>
                      <a:pt x="63211" y="322"/>
                      <a:pt x="62854" y="149"/>
                      <a:pt x="62480" y="36"/>
                    </a:cubicBezTo>
                    <a:cubicBezTo>
                      <a:pt x="62402" y="12"/>
                      <a:pt x="62326" y="1"/>
                      <a:pt x="62253" y="1"/>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1982;p45">
                <a:extLst>
                  <a:ext uri="{FF2B5EF4-FFF2-40B4-BE49-F238E27FC236}">
                    <a16:creationId xmlns:a16="http://schemas.microsoft.com/office/drawing/2014/main" id="{D69FFA47-B26D-407F-99ED-7D5834578732}"/>
                  </a:ext>
                </a:extLst>
              </p:cNvPr>
              <p:cNvSpPr/>
              <p:nvPr/>
            </p:nvSpPr>
            <p:spPr>
              <a:xfrm>
                <a:off x="2728982" y="3503916"/>
                <a:ext cx="1216037" cy="118967"/>
              </a:xfrm>
              <a:custGeom>
                <a:avLst/>
                <a:gdLst/>
                <a:ahLst/>
                <a:cxnLst/>
                <a:rect l="l" t="t" r="r" b="b"/>
                <a:pathLst>
                  <a:path w="87753" h="8585" extrusionOk="0">
                    <a:moveTo>
                      <a:pt x="14098" y="0"/>
                    </a:moveTo>
                    <a:cubicBezTo>
                      <a:pt x="13261" y="0"/>
                      <a:pt x="12436" y="93"/>
                      <a:pt x="11557" y="232"/>
                    </a:cubicBezTo>
                    <a:cubicBezTo>
                      <a:pt x="10793" y="353"/>
                      <a:pt x="10035" y="399"/>
                      <a:pt x="9277" y="399"/>
                    </a:cubicBezTo>
                    <a:cubicBezTo>
                      <a:pt x="7976" y="399"/>
                      <a:pt x="6678" y="264"/>
                      <a:pt x="5365" y="147"/>
                    </a:cubicBezTo>
                    <a:cubicBezTo>
                      <a:pt x="4976" y="112"/>
                      <a:pt x="4582" y="91"/>
                      <a:pt x="4193" y="91"/>
                    </a:cubicBezTo>
                    <a:cubicBezTo>
                      <a:pt x="2183" y="91"/>
                      <a:pt x="332" y="676"/>
                      <a:pt x="153" y="3093"/>
                    </a:cubicBezTo>
                    <a:cubicBezTo>
                      <a:pt x="1" y="5181"/>
                      <a:pt x="177" y="6857"/>
                      <a:pt x="2353" y="7591"/>
                    </a:cubicBezTo>
                    <a:cubicBezTo>
                      <a:pt x="2792" y="7739"/>
                      <a:pt x="3273" y="7780"/>
                      <a:pt x="3764" y="7780"/>
                    </a:cubicBezTo>
                    <a:cubicBezTo>
                      <a:pt x="4368" y="7780"/>
                      <a:pt x="4987" y="7718"/>
                      <a:pt x="5560" y="7718"/>
                    </a:cubicBezTo>
                    <a:cubicBezTo>
                      <a:pt x="5639" y="7718"/>
                      <a:pt x="5717" y="7719"/>
                      <a:pt x="5795" y="7722"/>
                    </a:cubicBezTo>
                    <a:cubicBezTo>
                      <a:pt x="8166" y="7805"/>
                      <a:pt x="10526" y="8016"/>
                      <a:pt x="12899" y="8044"/>
                    </a:cubicBezTo>
                    <a:cubicBezTo>
                      <a:pt x="12909" y="8044"/>
                      <a:pt x="12919" y="8044"/>
                      <a:pt x="12930" y="8044"/>
                    </a:cubicBezTo>
                    <a:cubicBezTo>
                      <a:pt x="13356" y="8044"/>
                      <a:pt x="13691" y="7904"/>
                      <a:pt x="13939" y="7686"/>
                    </a:cubicBezTo>
                    <a:cubicBezTo>
                      <a:pt x="17254" y="7772"/>
                      <a:pt x="20586" y="7707"/>
                      <a:pt x="23912" y="7866"/>
                    </a:cubicBezTo>
                    <a:cubicBezTo>
                      <a:pt x="28132" y="8067"/>
                      <a:pt x="32357" y="8143"/>
                      <a:pt x="36583" y="8153"/>
                    </a:cubicBezTo>
                    <a:cubicBezTo>
                      <a:pt x="36587" y="8153"/>
                      <a:pt x="36591" y="8153"/>
                      <a:pt x="36595" y="8153"/>
                    </a:cubicBezTo>
                    <a:cubicBezTo>
                      <a:pt x="36833" y="8153"/>
                      <a:pt x="37070" y="8103"/>
                      <a:pt x="37286" y="8001"/>
                    </a:cubicBezTo>
                    <a:cubicBezTo>
                      <a:pt x="37504" y="8101"/>
                      <a:pt x="37741" y="8153"/>
                      <a:pt x="37982" y="8153"/>
                    </a:cubicBezTo>
                    <a:cubicBezTo>
                      <a:pt x="42579" y="8184"/>
                      <a:pt x="47165" y="8551"/>
                      <a:pt x="51761" y="8584"/>
                    </a:cubicBezTo>
                    <a:cubicBezTo>
                      <a:pt x="51763" y="8584"/>
                      <a:pt x="51766" y="8584"/>
                      <a:pt x="51769" y="8584"/>
                    </a:cubicBezTo>
                    <a:cubicBezTo>
                      <a:pt x="52182" y="8584"/>
                      <a:pt x="52507" y="8451"/>
                      <a:pt x="52754" y="8247"/>
                    </a:cubicBezTo>
                    <a:cubicBezTo>
                      <a:pt x="56225" y="8390"/>
                      <a:pt x="59696" y="8562"/>
                      <a:pt x="63172" y="8584"/>
                    </a:cubicBezTo>
                    <a:cubicBezTo>
                      <a:pt x="63174" y="8584"/>
                      <a:pt x="63176" y="8584"/>
                      <a:pt x="63178" y="8584"/>
                    </a:cubicBezTo>
                    <a:cubicBezTo>
                      <a:pt x="63705" y="8584"/>
                      <a:pt x="64092" y="8375"/>
                      <a:pt x="64349" y="8067"/>
                    </a:cubicBezTo>
                    <a:cubicBezTo>
                      <a:pt x="65142" y="8082"/>
                      <a:pt x="65933" y="8106"/>
                      <a:pt x="66724" y="8153"/>
                    </a:cubicBezTo>
                    <a:cubicBezTo>
                      <a:pt x="66760" y="8155"/>
                      <a:pt x="66796" y="8156"/>
                      <a:pt x="66831" y="8156"/>
                    </a:cubicBezTo>
                    <a:cubicBezTo>
                      <a:pt x="67275" y="8156"/>
                      <a:pt x="67612" y="7997"/>
                      <a:pt x="67852" y="7753"/>
                    </a:cubicBezTo>
                    <a:cubicBezTo>
                      <a:pt x="70491" y="7809"/>
                      <a:pt x="73127" y="7926"/>
                      <a:pt x="75767" y="7937"/>
                    </a:cubicBezTo>
                    <a:cubicBezTo>
                      <a:pt x="75777" y="7937"/>
                      <a:pt x="75788" y="7937"/>
                      <a:pt x="75798" y="7937"/>
                    </a:cubicBezTo>
                    <a:cubicBezTo>
                      <a:pt x="76040" y="7937"/>
                      <a:pt x="76280" y="7880"/>
                      <a:pt x="76497" y="7774"/>
                    </a:cubicBezTo>
                    <a:cubicBezTo>
                      <a:pt x="76694" y="7778"/>
                      <a:pt x="76891" y="7779"/>
                      <a:pt x="77088" y="7779"/>
                    </a:cubicBezTo>
                    <a:cubicBezTo>
                      <a:pt x="78164" y="7779"/>
                      <a:pt x="79237" y="7725"/>
                      <a:pt x="80311" y="7589"/>
                    </a:cubicBezTo>
                    <a:cubicBezTo>
                      <a:pt x="81280" y="7558"/>
                      <a:pt x="82250" y="7530"/>
                      <a:pt x="83219" y="7518"/>
                    </a:cubicBezTo>
                    <a:cubicBezTo>
                      <a:pt x="83373" y="7634"/>
                      <a:pt x="83548" y="7720"/>
                      <a:pt x="83735" y="7772"/>
                    </a:cubicBezTo>
                    <a:cubicBezTo>
                      <a:pt x="83870" y="7810"/>
                      <a:pt x="84009" y="7828"/>
                      <a:pt x="84147" y="7828"/>
                    </a:cubicBezTo>
                    <a:cubicBezTo>
                      <a:pt x="84854" y="7828"/>
                      <a:pt x="85546" y="7359"/>
                      <a:pt x="85720" y="6644"/>
                    </a:cubicBezTo>
                    <a:cubicBezTo>
                      <a:pt x="85734" y="6581"/>
                      <a:pt x="85755" y="6523"/>
                      <a:pt x="85772" y="6462"/>
                    </a:cubicBezTo>
                    <a:lnTo>
                      <a:pt x="85772" y="6462"/>
                    </a:lnTo>
                    <a:cubicBezTo>
                      <a:pt x="85770" y="6472"/>
                      <a:pt x="85771" y="6476"/>
                      <a:pt x="85773" y="6476"/>
                    </a:cubicBezTo>
                    <a:cubicBezTo>
                      <a:pt x="85788" y="6476"/>
                      <a:pt x="85889" y="6258"/>
                      <a:pt x="85909" y="6225"/>
                    </a:cubicBezTo>
                    <a:cubicBezTo>
                      <a:pt x="86066" y="5970"/>
                      <a:pt x="86262" y="5735"/>
                      <a:pt x="86444" y="5496"/>
                    </a:cubicBezTo>
                    <a:cubicBezTo>
                      <a:pt x="86922" y="4857"/>
                      <a:pt x="87154" y="4179"/>
                      <a:pt x="87270" y="3403"/>
                    </a:cubicBezTo>
                    <a:cubicBezTo>
                      <a:pt x="87752" y="2432"/>
                      <a:pt x="86898" y="1074"/>
                      <a:pt x="85728" y="1074"/>
                    </a:cubicBezTo>
                    <a:cubicBezTo>
                      <a:pt x="85484" y="1074"/>
                      <a:pt x="85226" y="1133"/>
                      <a:pt x="84964" y="1267"/>
                    </a:cubicBezTo>
                    <a:cubicBezTo>
                      <a:pt x="84924" y="1286"/>
                      <a:pt x="84879" y="1298"/>
                      <a:pt x="84837" y="1316"/>
                    </a:cubicBezTo>
                    <a:cubicBezTo>
                      <a:pt x="84725" y="1269"/>
                      <a:pt x="84605" y="1234"/>
                      <a:pt x="84486" y="1212"/>
                    </a:cubicBezTo>
                    <a:cubicBezTo>
                      <a:pt x="82657" y="868"/>
                      <a:pt x="80851" y="587"/>
                      <a:pt x="79024" y="587"/>
                    </a:cubicBezTo>
                    <a:cubicBezTo>
                      <a:pt x="78195" y="587"/>
                      <a:pt x="77362" y="645"/>
                      <a:pt x="76521" y="781"/>
                    </a:cubicBezTo>
                    <a:cubicBezTo>
                      <a:pt x="76090" y="852"/>
                      <a:pt x="75796" y="1047"/>
                      <a:pt x="75607" y="1305"/>
                    </a:cubicBezTo>
                    <a:cubicBezTo>
                      <a:pt x="74275" y="1331"/>
                      <a:pt x="72943" y="1368"/>
                      <a:pt x="71614" y="1413"/>
                    </a:cubicBezTo>
                    <a:cubicBezTo>
                      <a:pt x="71375" y="1259"/>
                      <a:pt x="71100" y="1170"/>
                      <a:pt x="70814" y="1155"/>
                    </a:cubicBezTo>
                    <a:cubicBezTo>
                      <a:pt x="70099" y="1111"/>
                      <a:pt x="69384" y="1095"/>
                      <a:pt x="68669" y="1095"/>
                    </a:cubicBezTo>
                    <a:cubicBezTo>
                      <a:pt x="66514" y="1095"/>
                      <a:pt x="64360" y="1245"/>
                      <a:pt x="62202" y="1264"/>
                    </a:cubicBezTo>
                    <a:cubicBezTo>
                      <a:pt x="61752" y="1267"/>
                      <a:pt x="61404" y="1426"/>
                      <a:pt x="61150" y="1665"/>
                    </a:cubicBezTo>
                    <a:cubicBezTo>
                      <a:pt x="59779" y="1605"/>
                      <a:pt x="58408" y="1549"/>
                      <a:pt x="57035" y="1478"/>
                    </a:cubicBezTo>
                    <a:cubicBezTo>
                      <a:pt x="57003" y="1477"/>
                      <a:pt x="56971" y="1476"/>
                      <a:pt x="56940" y="1476"/>
                    </a:cubicBezTo>
                    <a:cubicBezTo>
                      <a:pt x="56499" y="1476"/>
                      <a:pt x="56163" y="1634"/>
                      <a:pt x="55920" y="1875"/>
                    </a:cubicBezTo>
                    <a:cubicBezTo>
                      <a:pt x="55398" y="1757"/>
                      <a:pt x="54875" y="1638"/>
                      <a:pt x="54350" y="1516"/>
                    </a:cubicBezTo>
                    <a:cubicBezTo>
                      <a:pt x="53538" y="1328"/>
                      <a:pt x="52241" y="741"/>
                      <a:pt x="51171" y="741"/>
                    </a:cubicBezTo>
                    <a:cubicBezTo>
                      <a:pt x="50762" y="741"/>
                      <a:pt x="50387" y="826"/>
                      <a:pt x="50085" y="1053"/>
                    </a:cubicBezTo>
                    <a:cubicBezTo>
                      <a:pt x="50068" y="1053"/>
                      <a:pt x="50056" y="1047"/>
                      <a:pt x="50038" y="1047"/>
                    </a:cubicBezTo>
                    <a:lnTo>
                      <a:pt x="49500" y="1047"/>
                    </a:lnTo>
                    <a:cubicBezTo>
                      <a:pt x="49287" y="1047"/>
                      <a:pt x="49076" y="1087"/>
                      <a:pt x="48877" y="1167"/>
                    </a:cubicBezTo>
                    <a:cubicBezTo>
                      <a:pt x="45036" y="2055"/>
                      <a:pt x="41021" y="1645"/>
                      <a:pt x="37121" y="2181"/>
                    </a:cubicBezTo>
                    <a:cubicBezTo>
                      <a:pt x="36586" y="2256"/>
                      <a:pt x="36254" y="2524"/>
                      <a:pt x="36086" y="2872"/>
                    </a:cubicBezTo>
                    <a:cubicBezTo>
                      <a:pt x="29596" y="2849"/>
                      <a:pt x="23110" y="2706"/>
                      <a:pt x="16624" y="2534"/>
                    </a:cubicBezTo>
                    <a:cubicBezTo>
                      <a:pt x="17228" y="1674"/>
                      <a:pt x="17107" y="346"/>
                      <a:pt x="15805" y="137"/>
                    </a:cubicBezTo>
                    <a:cubicBezTo>
                      <a:pt x="15218" y="41"/>
                      <a:pt x="14655" y="0"/>
                      <a:pt x="14098" y="0"/>
                    </a:cubicBezTo>
                    <a:close/>
                  </a:path>
                </a:pathLst>
              </a:custGeom>
              <a:solidFill>
                <a:srgbClr val="FED58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1983;p45">
                <a:extLst>
                  <a:ext uri="{FF2B5EF4-FFF2-40B4-BE49-F238E27FC236}">
                    <a16:creationId xmlns:a16="http://schemas.microsoft.com/office/drawing/2014/main" id="{11030B67-7909-4676-B7DE-DDE1BE65C7EA}"/>
                  </a:ext>
                </a:extLst>
              </p:cNvPr>
              <p:cNvSpPr/>
              <p:nvPr/>
            </p:nvSpPr>
            <p:spPr>
              <a:xfrm>
                <a:off x="2823504" y="3611298"/>
                <a:ext cx="1069120" cy="747751"/>
              </a:xfrm>
              <a:custGeom>
                <a:avLst/>
                <a:gdLst/>
                <a:ahLst/>
                <a:cxnLst/>
                <a:rect l="l" t="t" r="r" b="b"/>
                <a:pathLst>
                  <a:path w="77151" h="53960" extrusionOk="0">
                    <a:moveTo>
                      <a:pt x="76197" y="0"/>
                    </a:moveTo>
                    <a:cubicBezTo>
                      <a:pt x="76116" y="0"/>
                      <a:pt x="76031" y="17"/>
                      <a:pt x="75944" y="53"/>
                    </a:cubicBezTo>
                    <a:cubicBezTo>
                      <a:pt x="75868" y="86"/>
                      <a:pt x="75806" y="129"/>
                      <a:pt x="75735" y="165"/>
                    </a:cubicBezTo>
                    <a:cubicBezTo>
                      <a:pt x="75732" y="165"/>
                      <a:pt x="75729" y="165"/>
                      <a:pt x="75726" y="165"/>
                    </a:cubicBezTo>
                    <a:cubicBezTo>
                      <a:pt x="75500" y="165"/>
                      <a:pt x="75279" y="229"/>
                      <a:pt x="75086" y="347"/>
                    </a:cubicBezTo>
                    <a:lnTo>
                      <a:pt x="71959" y="347"/>
                    </a:lnTo>
                    <a:cubicBezTo>
                      <a:pt x="71955" y="347"/>
                      <a:pt x="71951" y="347"/>
                      <a:pt x="71947" y="347"/>
                    </a:cubicBezTo>
                    <a:cubicBezTo>
                      <a:pt x="71839" y="347"/>
                      <a:pt x="71732" y="369"/>
                      <a:pt x="71632" y="411"/>
                    </a:cubicBezTo>
                    <a:cubicBezTo>
                      <a:pt x="71594" y="427"/>
                      <a:pt x="71568" y="454"/>
                      <a:pt x="71534" y="475"/>
                    </a:cubicBezTo>
                    <a:cubicBezTo>
                      <a:pt x="71492" y="501"/>
                      <a:pt x="71447" y="522"/>
                      <a:pt x="71412" y="555"/>
                    </a:cubicBezTo>
                    <a:cubicBezTo>
                      <a:pt x="71028" y="454"/>
                      <a:pt x="70634" y="404"/>
                      <a:pt x="70239" y="402"/>
                    </a:cubicBezTo>
                    <a:cubicBezTo>
                      <a:pt x="69268" y="402"/>
                      <a:pt x="68298" y="394"/>
                      <a:pt x="67332" y="295"/>
                    </a:cubicBezTo>
                    <a:cubicBezTo>
                      <a:pt x="67240" y="286"/>
                      <a:pt x="67147" y="281"/>
                      <a:pt x="67053" y="281"/>
                    </a:cubicBezTo>
                    <a:cubicBezTo>
                      <a:pt x="66668" y="281"/>
                      <a:pt x="66271" y="358"/>
                      <a:pt x="65885" y="489"/>
                    </a:cubicBezTo>
                    <a:cubicBezTo>
                      <a:pt x="64084" y="320"/>
                      <a:pt x="62259" y="264"/>
                      <a:pt x="60426" y="264"/>
                    </a:cubicBezTo>
                    <a:cubicBezTo>
                      <a:pt x="56770" y="264"/>
                      <a:pt x="53083" y="487"/>
                      <a:pt x="49491" y="487"/>
                    </a:cubicBezTo>
                    <a:cubicBezTo>
                      <a:pt x="49304" y="487"/>
                      <a:pt x="49116" y="487"/>
                      <a:pt x="48930" y="486"/>
                    </a:cubicBezTo>
                    <a:cubicBezTo>
                      <a:pt x="46959" y="471"/>
                      <a:pt x="44988" y="409"/>
                      <a:pt x="43017" y="409"/>
                    </a:cubicBezTo>
                    <a:cubicBezTo>
                      <a:pt x="41976" y="409"/>
                      <a:pt x="40934" y="427"/>
                      <a:pt x="39894" y="477"/>
                    </a:cubicBezTo>
                    <a:cubicBezTo>
                      <a:pt x="37989" y="568"/>
                      <a:pt x="36043" y="793"/>
                      <a:pt x="34114" y="793"/>
                    </a:cubicBezTo>
                    <a:cubicBezTo>
                      <a:pt x="33522" y="793"/>
                      <a:pt x="32932" y="772"/>
                      <a:pt x="32345" y="719"/>
                    </a:cubicBezTo>
                    <a:cubicBezTo>
                      <a:pt x="31673" y="318"/>
                      <a:pt x="30849" y="81"/>
                      <a:pt x="29869" y="81"/>
                    </a:cubicBezTo>
                    <a:lnTo>
                      <a:pt x="29331" y="81"/>
                    </a:lnTo>
                    <a:cubicBezTo>
                      <a:pt x="28907" y="82"/>
                      <a:pt x="28484" y="141"/>
                      <a:pt x="28076" y="255"/>
                    </a:cubicBezTo>
                    <a:cubicBezTo>
                      <a:pt x="27852" y="141"/>
                      <a:pt x="27605" y="80"/>
                      <a:pt x="27353" y="80"/>
                    </a:cubicBezTo>
                    <a:cubicBezTo>
                      <a:pt x="27346" y="80"/>
                      <a:pt x="27339" y="80"/>
                      <a:pt x="27331" y="81"/>
                    </a:cubicBezTo>
                    <a:lnTo>
                      <a:pt x="2849" y="81"/>
                    </a:lnTo>
                    <a:cubicBezTo>
                      <a:pt x="2794" y="81"/>
                      <a:pt x="2747" y="91"/>
                      <a:pt x="2695" y="94"/>
                    </a:cubicBezTo>
                    <a:cubicBezTo>
                      <a:pt x="2560" y="74"/>
                      <a:pt x="2424" y="64"/>
                      <a:pt x="2286" y="64"/>
                    </a:cubicBezTo>
                    <a:cubicBezTo>
                      <a:pt x="1855" y="64"/>
                      <a:pt x="1413" y="168"/>
                      <a:pt x="957" y="408"/>
                    </a:cubicBezTo>
                    <a:cubicBezTo>
                      <a:pt x="95" y="865"/>
                      <a:pt x="0" y="1715"/>
                      <a:pt x="327" y="2391"/>
                    </a:cubicBezTo>
                    <a:cubicBezTo>
                      <a:pt x="50" y="2971"/>
                      <a:pt x="152" y="3672"/>
                      <a:pt x="587" y="4178"/>
                    </a:cubicBezTo>
                    <a:cubicBezTo>
                      <a:pt x="601" y="6087"/>
                      <a:pt x="104" y="7965"/>
                      <a:pt x="265" y="9876"/>
                    </a:cubicBezTo>
                    <a:cubicBezTo>
                      <a:pt x="343" y="10790"/>
                      <a:pt x="943" y="11440"/>
                      <a:pt x="1880" y="11490"/>
                    </a:cubicBezTo>
                    <a:cubicBezTo>
                      <a:pt x="1932" y="11493"/>
                      <a:pt x="1983" y="11494"/>
                      <a:pt x="2034" y="11494"/>
                    </a:cubicBezTo>
                    <a:cubicBezTo>
                      <a:pt x="2178" y="11494"/>
                      <a:pt x="2318" y="11484"/>
                      <a:pt x="2458" y="11478"/>
                    </a:cubicBezTo>
                    <a:cubicBezTo>
                      <a:pt x="2514" y="11647"/>
                      <a:pt x="2612" y="11798"/>
                      <a:pt x="2746" y="11917"/>
                    </a:cubicBezTo>
                    <a:cubicBezTo>
                      <a:pt x="4058" y="13053"/>
                      <a:pt x="5013" y="15125"/>
                      <a:pt x="4587" y="16875"/>
                    </a:cubicBezTo>
                    <a:cubicBezTo>
                      <a:pt x="4461" y="17394"/>
                      <a:pt x="4655" y="17805"/>
                      <a:pt x="4973" y="18069"/>
                    </a:cubicBezTo>
                    <a:cubicBezTo>
                      <a:pt x="4918" y="18639"/>
                      <a:pt x="5328" y="19153"/>
                      <a:pt x="5865" y="19333"/>
                    </a:cubicBezTo>
                    <a:cubicBezTo>
                      <a:pt x="6192" y="19444"/>
                      <a:pt x="6538" y="19489"/>
                      <a:pt x="6894" y="19489"/>
                    </a:cubicBezTo>
                    <a:cubicBezTo>
                      <a:pt x="7274" y="19489"/>
                      <a:pt x="7665" y="19438"/>
                      <a:pt x="8058" y="19361"/>
                    </a:cubicBezTo>
                    <a:cubicBezTo>
                      <a:pt x="8119" y="19375"/>
                      <a:pt x="8182" y="19382"/>
                      <a:pt x="8245" y="19382"/>
                    </a:cubicBezTo>
                    <a:cubicBezTo>
                      <a:pt x="8277" y="19382"/>
                      <a:pt x="8309" y="19380"/>
                      <a:pt x="8340" y="19376"/>
                    </a:cubicBezTo>
                    <a:cubicBezTo>
                      <a:pt x="9268" y="19259"/>
                      <a:pt x="10201" y="19153"/>
                      <a:pt x="11106" y="18909"/>
                    </a:cubicBezTo>
                    <a:cubicBezTo>
                      <a:pt x="11707" y="19106"/>
                      <a:pt x="12325" y="19238"/>
                      <a:pt x="12979" y="19342"/>
                    </a:cubicBezTo>
                    <a:cubicBezTo>
                      <a:pt x="13057" y="19586"/>
                      <a:pt x="13232" y="19809"/>
                      <a:pt x="13542" y="19963"/>
                    </a:cubicBezTo>
                    <a:cubicBezTo>
                      <a:pt x="17328" y="21852"/>
                      <a:pt x="17381" y="29429"/>
                      <a:pt x="17141" y="33020"/>
                    </a:cubicBezTo>
                    <a:cubicBezTo>
                      <a:pt x="17111" y="33458"/>
                      <a:pt x="17285" y="33768"/>
                      <a:pt x="17546" y="33959"/>
                    </a:cubicBezTo>
                    <a:cubicBezTo>
                      <a:pt x="17518" y="34076"/>
                      <a:pt x="17529" y="34199"/>
                      <a:pt x="17574" y="34312"/>
                    </a:cubicBezTo>
                    <a:cubicBezTo>
                      <a:pt x="17740" y="34708"/>
                      <a:pt x="17861" y="35113"/>
                      <a:pt x="17963" y="35525"/>
                    </a:cubicBezTo>
                    <a:cubicBezTo>
                      <a:pt x="17797" y="35728"/>
                      <a:pt x="17733" y="35994"/>
                      <a:pt x="17788" y="36249"/>
                    </a:cubicBezTo>
                    <a:cubicBezTo>
                      <a:pt x="17845" y="36517"/>
                      <a:pt x="17923" y="36780"/>
                      <a:pt x="17999" y="37043"/>
                    </a:cubicBezTo>
                    <a:cubicBezTo>
                      <a:pt x="17960" y="37244"/>
                      <a:pt x="17975" y="37454"/>
                      <a:pt x="18046" y="37647"/>
                    </a:cubicBezTo>
                    <a:cubicBezTo>
                      <a:pt x="18389" y="38641"/>
                      <a:pt x="18775" y="39695"/>
                      <a:pt x="19093" y="40777"/>
                    </a:cubicBezTo>
                    <a:cubicBezTo>
                      <a:pt x="19029" y="40926"/>
                      <a:pt x="19012" y="41104"/>
                      <a:pt x="19081" y="41309"/>
                    </a:cubicBezTo>
                    <a:cubicBezTo>
                      <a:pt x="19308" y="42001"/>
                      <a:pt x="19518" y="42688"/>
                      <a:pt x="19672" y="43384"/>
                    </a:cubicBezTo>
                    <a:cubicBezTo>
                      <a:pt x="19706" y="43656"/>
                      <a:pt x="19732" y="43924"/>
                      <a:pt x="19746" y="44196"/>
                    </a:cubicBezTo>
                    <a:cubicBezTo>
                      <a:pt x="19627" y="44383"/>
                      <a:pt x="19583" y="44618"/>
                      <a:pt x="19618" y="44861"/>
                    </a:cubicBezTo>
                    <a:cubicBezTo>
                      <a:pt x="19653" y="45093"/>
                      <a:pt x="19680" y="45325"/>
                      <a:pt x="19710" y="45558"/>
                    </a:cubicBezTo>
                    <a:cubicBezTo>
                      <a:pt x="19694" y="45686"/>
                      <a:pt x="19680" y="45813"/>
                      <a:pt x="19660" y="45939"/>
                    </a:cubicBezTo>
                    <a:cubicBezTo>
                      <a:pt x="19611" y="46220"/>
                      <a:pt x="19661" y="46509"/>
                      <a:pt x="19801" y="46756"/>
                    </a:cubicBezTo>
                    <a:cubicBezTo>
                      <a:pt x="19801" y="46770"/>
                      <a:pt x="19805" y="46784"/>
                      <a:pt x="19805" y="46799"/>
                    </a:cubicBezTo>
                    <a:cubicBezTo>
                      <a:pt x="19807" y="47012"/>
                      <a:pt x="19878" y="47180"/>
                      <a:pt x="19987" y="47305"/>
                    </a:cubicBezTo>
                    <a:cubicBezTo>
                      <a:pt x="19718" y="48321"/>
                      <a:pt x="19159" y="49252"/>
                      <a:pt x="18661" y="50210"/>
                    </a:cubicBezTo>
                    <a:cubicBezTo>
                      <a:pt x="18081" y="51096"/>
                      <a:pt x="17387" y="51868"/>
                      <a:pt x="16597" y="52579"/>
                    </a:cubicBezTo>
                    <a:cubicBezTo>
                      <a:pt x="16062" y="53061"/>
                      <a:pt x="16490" y="53959"/>
                      <a:pt x="17167" y="53959"/>
                    </a:cubicBezTo>
                    <a:cubicBezTo>
                      <a:pt x="17858" y="53959"/>
                      <a:pt x="18529" y="53924"/>
                      <a:pt x="19211" y="53822"/>
                    </a:cubicBezTo>
                    <a:cubicBezTo>
                      <a:pt x="19353" y="53800"/>
                      <a:pt x="19471" y="53725"/>
                      <a:pt x="19564" y="53625"/>
                    </a:cubicBezTo>
                    <a:cubicBezTo>
                      <a:pt x="20206" y="53799"/>
                      <a:pt x="20843" y="53857"/>
                      <a:pt x="21493" y="53857"/>
                    </a:cubicBezTo>
                    <a:cubicBezTo>
                      <a:pt x="22251" y="53857"/>
                      <a:pt x="23025" y="53778"/>
                      <a:pt x="23842" y="53715"/>
                    </a:cubicBezTo>
                    <a:cubicBezTo>
                      <a:pt x="24094" y="53699"/>
                      <a:pt x="24337" y="53606"/>
                      <a:pt x="24534" y="53447"/>
                    </a:cubicBezTo>
                    <a:cubicBezTo>
                      <a:pt x="25034" y="53608"/>
                      <a:pt x="25558" y="53689"/>
                      <a:pt x="26084" y="53689"/>
                    </a:cubicBezTo>
                    <a:cubicBezTo>
                      <a:pt x="26090" y="53689"/>
                      <a:pt x="26095" y="53689"/>
                      <a:pt x="26101" y="53689"/>
                    </a:cubicBezTo>
                    <a:lnTo>
                      <a:pt x="57642" y="53689"/>
                    </a:lnTo>
                    <a:cubicBezTo>
                      <a:pt x="57648" y="53689"/>
                      <a:pt x="57654" y="53689"/>
                      <a:pt x="57661" y="53689"/>
                    </a:cubicBezTo>
                    <a:cubicBezTo>
                      <a:pt x="58125" y="53689"/>
                      <a:pt x="58588" y="53625"/>
                      <a:pt x="59036" y="53502"/>
                    </a:cubicBezTo>
                    <a:cubicBezTo>
                      <a:pt x="59334" y="53579"/>
                      <a:pt x="59650" y="53615"/>
                      <a:pt x="59973" y="53615"/>
                    </a:cubicBezTo>
                    <a:cubicBezTo>
                      <a:pt x="60804" y="53615"/>
                      <a:pt x="61682" y="53374"/>
                      <a:pt x="62437" y="52955"/>
                    </a:cubicBezTo>
                    <a:cubicBezTo>
                      <a:pt x="62629" y="52986"/>
                      <a:pt x="62823" y="53016"/>
                      <a:pt x="63026" y="53043"/>
                    </a:cubicBezTo>
                    <a:cubicBezTo>
                      <a:pt x="63680" y="53130"/>
                      <a:pt x="64339" y="53189"/>
                      <a:pt x="64997" y="53253"/>
                    </a:cubicBezTo>
                    <a:cubicBezTo>
                      <a:pt x="65053" y="53258"/>
                      <a:pt x="65144" y="53268"/>
                      <a:pt x="65241" y="53280"/>
                    </a:cubicBezTo>
                    <a:cubicBezTo>
                      <a:pt x="65584" y="53343"/>
                      <a:pt x="65923" y="53421"/>
                      <a:pt x="66257" y="53516"/>
                    </a:cubicBezTo>
                    <a:cubicBezTo>
                      <a:pt x="66667" y="53632"/>
                      <a:pt x="67082" y="53687"/>
                      <a:pt x="67495" y="53687"/>
                    </a:cubicBezTo>
                    <a:cubicBezTo>
                      <a:pt x="68236" y="53687"/>
                      <a:pt x="68967" y="53510"/>
                      <a:pt x="69631" y="53190"/>
                    </a:cubicBezTo>
                    <a:cubicBezTo>
                      <a:pt x="70133" y="53340"/>
                      <a:pt x="70660" y="53415"/>
                      <a:pt x="71186" y="53415"/>
                    </a:cubicBezTo>
                    <a:cubicBezTo>
                      <a:pt x="71772" y="53415"/>
                      <a:pt x="72357" y="53323"/>
                      <a:pt x="72910" y="53140"/>
                    </a:cubicBezTo>
                    <a:cubicBezTo>
                      <a:pt x="73081" y="53234"/>
                      <a:pt x="73272" y="53284"/>
                      <a:pt x="73467" y="53286"/>
                    </a:cubicBezTo>
                    <a:cubicBezTo>
                      <a:pt x="73715" y="53286"/>
                      <a:pt x="73964" y="53287"/>
                      <a:pt x="74212" y="53296"/>
                    </a:cubicBezTo>
                    <a:cubicBezTo>
                      <a:pt x="74336" y="53301"/>
                      <a:pt x="74461" y="53310"/>
                      <a:pt x="74585" y="53320"/>
                    </a:cubicBezTo>
                    <a:cubicBezTo>
                      <a:pt x="74613" y="53324"/>
                      <a:pt x="74625" y="53324"/>
                      <a:pt x="74643" y="53325"/>
                    </a:cubicBezTo>
                    <a:cubicBezTo>
                      <a:pt x="74662" y="53331"/>
                      <a:pt x="74693" y="53338"/>
                      <a:pt x="74759" y="53350"/>
                    </a:cubicBezTo>
                    <a:cubicBezTo>
                      <a:pt x="74836" y="53362"/>
                      <a:pt x="74915" y="53369"/>
                      <a:pt x="74993" y="53369"/>
                    </a:cubicBezTo>
                    <a:cubicBezTo>
                      <a:pt x="75033" y="53369"/>
                      <a:pt x="75073" y="53367"/>
                      <a:pt x="75113" y="53364"/>
                    </a:cubicBezTo>
                    <a:cubicBezTo>
                      <a:pt x="75327" y="53522"/>
                      <a:pt x="75584" y="53602"/>
                      <a:pt x="75841" y="53602"/>
                    </a:cubicBezTo>
                    <a:cubicBezTo>
                      <a:pt x="76150" y="53602"/>
                      <a:pt x="76459" y="53486"/>
                      <a:pt x="76692" y="53254"/>
                    </a:cubicBezTo>
                    <a:cubicBezTo>
                      <a:pt x="77102" y="52844"/>
                      <a:pt x="77151" y="52195"/>
                      <a:pt x="76844" y="51726"/>
                    </a:cubicBezTo>
                    <a:cubicBezTo>
                      <a:pt x="76839" y="51716"/>
                      <a:pt x="76838" y="51702"/>
                      <a:pt x="76832" y="51691"/>
                    </a:cubicBezTo>
                    <a:lnTo>
                      <a:pt x="76832" y="15253"/>
                    </a:lnTo>
                    <a:cubicBezTo>
                      <a:pt x="76909" y="15049"/>
                      <a:pt x="76931" y="14829"/>
                      <a:pt x="76896" y="14613"/>
                    </a:cubicBezTo>
                    <a:cubicBezTo>
                      <a:pt x="76869" y="14436"/>
                      <a:pt x="76853" y="14258"/>
                      <a:pt x="76832" y="14079"/>
                    </a:cubicBezTo>
                    <a:lnTo>
                      <a:pt x="76832" y="12566"/>
                    </a:lnTo>
                    <a:cubicBezTo>
                      <a:pt x="76834" y="12367"/>
                      <a:pt x="76786" y="12172"/>
                      <a:pt x="76694" y="11997"/>
                    </a:cubicBezTo>
                    <a:cubicBezTo>
                      <a:pt x="76654" y="10321"/>
                      <a:pt x="76732" y="8637"/>
                      <a:pt x="76616" y="6968"/>
                    </a:cubicBezTo>
                    <a:cubicBezTo>
                      <a:pt x="76602" y="6731"/>
                      <a:pt x="76521" y="6504"/>
                      <a:pt x="76381" y="6314"/>
                    </a:cubicBezTo>
                    <a:cubicBezTo>
                      <a:pt x="76410" y="5814"/>
                      <a:pt x="76452" y="5313"/>
                      <a:pt x="76509" y="4815"/>
                    </a:cubicBezTo>
                    <a:cubicBezTo>
                      <a:pt x="76533" y="4630"/>
                      <a:pt x="76510" y="4443"/>
                      <a:pt x="76445" y="4268"/>
                    </a:cubicBezTo>
                    <a:cubicBezTo>
                      <a:pt x="76478" y="4230"/>
                      <a:pt x="76507" y="4190"/>
                      <a:pt x="76533" y="4147"/>
                    </a:cubicBezTo>
                    <a:cubicBezTo>
                      <a:pt x="76962" y="3311"/>
                      <a:pt x="77066" y="2417"/>
                      <a:pt x="76921" y="1517"/>
                    </a:cubicBezTo>
                    <a:cubicBezTo>
                      <a:pt x="76938" y="1384"/>
                      <a:pt x="76933" y="1247"/>
                      <a:pt x="76907" y="1116"/>
                    </a:cubicBezTo>
                    <a:cubicBezTo>
                      <a:pt x="77077" y="640"/>
                      <a:pt x="76704" y="0"/>
                      <a:pt x="761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1984;p45">
                <a:extLst>
                  <a:ext uri="{FF2B5EF4-FFF2-40B4-BE49-F238E27FC236}">
                    <a16:creationId xmlns:a16="http://schemas.microsoft.com/office/drawing/2014/main" id="{AB73FAAA-5985-4BC2-9979-37B422A792C5}"/>
                  </a:ext>
                </a:extLst>
              </p:cNvPr>
              <p:cNvSpPr/>
              <p:nvPr/>
            </p:nvSpPr>
            <p:spPr>
              <a:xfrm>
                <a:off x="2718672" y="3497140"/>
                <a:ext cx="1235036" cy="125438"/>
              </a:xfrm>
              <a:custGeom>
                <a:avLst/>
                <a:gdLst/>
                <a:ahLst/>
                <a:cxnLst/>
                <a:rect l="l" t="t" r="r" b="b"/>
                <a:pathLst>
                  <a:path w="89124" h="9052" extrusionOk="0">
                    <a:moveTo>
                      <a:pt x="15216" y="1"/>
                    </a:moveTo>
                    <a:cubicBezTo>
                      <a:pt x="15212" y="1"/>
                      <a:pt x="15208" y="1"/>
                      <a:pt x="15204" y="1"/>
                    </a:cubicBezTo>
                    <a:cubicBezTo>
                      <a:pt x="11768" y="84"/>
                      <a:pt x="8332" y="146"/>
                      <a:pt x="4894" y="228"/>
                    </a:cubicBezTo>
                    <a:cubicBezTo>
                      <a:pt x="4866" y="228"/>
                      <a:pt x="4837" y="229"/>
                      <a:pt x="4808" y="229"/>
                    </a:cubicBezTo>
                    <a:cubicBezTo>
                      <a:pt x="4240" y="229"/>
                      <a:pt x="3465" y="108"/>
                      <a:pt x="2748" y="108"/>
                    </a:cubicBezTo>
                    <a:cubicBezTo>
                      <a:pt x="1782" y="108"/>
                      <a:pt x="920" y="326"/>
                      <a:pt x="802" y="1349"/>
                    </a:cubicBezTo>
                    <a:cubicBezTo>
                      <a:pt x="655" y="2608"/>
                      <a:pt x="0" y="8064"/>
                      <a:pt x="1953" y="8312"/>
                    </a:cubicBezTo>
                    <a:cubicBezTo>
                      <a:pt x="5326" y="8737"/>
                      <a:pt x="8791" y="8803"/>
                      <a:pt x="12246" y="8803"/>
                    </a:cubicBezTo>
                    <a:cubicBezTo>
                      <a:pt x="13815" y="8803"/>
                      <a:pt x="15381" y="8789"/>
                      <a:pt x="16936" y="8789"/>
                    </a:cubicBezTo>
                    <a:cubicBezTo>
                      <a:pt x="17714" y="8789"/>
                      <a:pt x="18489" y="8793"/>
                      <a:pt x="19260" y="8803"/>
                    </a:cubicBezTo>
                    <a:cubicBezTo>
                      <a:pt x="30019" y="8946"/>
                      <a:pt x="40785" y="9052"/>
                      <a:pt x="51551" y="9052"/>
                    </a:cubicBezTo>
                    <a:cubicBezTo>
                      <a:pt x="60403" y="9052"/>
                      <a:pt x="69255" y="8980"/>
                      <a:pt x="78102" y="8798"/>
                    </a:cubicBezTo>
                    <a:cubicBezTo>
                      <a:pt x="80437" y="8750"/>
                      <a:pt x="82788" y="8731"/>
                      <a:pt x="85116" y="8526"/>
                    </a:cubicBezTo>
                    <a:cubicBezTo>
                      <a:pt x="87602" y="8310"/>
                      <a:pt x="89123" y="4685"/>
                      <a:pt x="88090" y="2520"/>
                    </a:cubicBezTo>
                    <a:cubicBezTo>
                      <a:pt x="87446" y="1169"/>
                      <a:pt x="86703" y="1090"/>
                      <a:pt x="85317" y="984"/>
                    </a:cubicBezTo>
                    <a:cubicBezTo>
                      <a:pt x="84215" y="902"/>
                      <a:pt x="83107" y="874"/>
                      <a:pt x="81997" y="874"/>
                    </a:cubicBezTo>
                    <a:cubicBezTo>
                      <a:pt x="80500" y="874"/>
                      <a:pt x="79002" y="924"/>
                      <a:pt x="77515" y="955"/>
                    </a:cubicBezTo>
                    <a:cubicBezTo>
                      <a:pt x="71035" y="1085"/>
                      <a:pt x="64558" y="1436"/>
                      <a:pt x="58075" y="1453"/>
                    </a:cubicBezTo>
                    <a:cubicBezTo>
                      <a:pt x="57556" y="1455"/>
                      <a:pt x="57554" y="2262"/>
                      <a:pt x="58073" y="2262"/>
                    </a:cubicBezTo>
                    <a:cubicBezTo>
                      <a:pt x="58074" y="2262"/>
                      <a:pt x="58075" y="2262"/>
                      <a:pt x="58075" y="2262"/>
                    </a:cubicBezTo>
                    <a:cubicBezTo>
                      <a:pt x="64305" y="2244"/>
                      <a:pt x="70530" y="1929"/>
                      <a:pt x="76757" y="1779"/>
                    </a:cubicBezTo>
                    <a:cubicBezTo>
                      <a:pt x="78365" y="1740"/>
                      <a:pt x="79975" y="1705"/>
                      <a:pt x="81584" y="1705"/>
                    </a:cubicBezTo>
                    <a:cubicBezTo>
                      <a:pt x="82537" y="1705"/>
                      <a:pt x="83490" y="1717"/>
                      <a:pt x="84442" y="1748"/>
                    </a:cubicBezTo>
                    <a:cubicBezTo>
                      <a:pt x="85190" y="1772"/>
                      <a:pt x="85955" y="1798"/>
                      <a:pt x="86684" y="1971"/>
                    </a:cubicBezTo>
                    <a:cubicBezTo>
                      <a:pt x="88668" y="2440"/>
                      <a:pt x="87084" y="7385"/>
                      <a:pt x="85587" y="7664"/>
                    </a:cubicBezTo>
                    <a:cubicBezTo>
                      <a:pt x="83003" y="8144"/>
                      <a:pt x="80266" y="8268"/>
                      <a:pt x="77511" y="8268"/>
                    </a:cubicBezTo>
                    <a:cubicBezTo>
                      <a:pt x="74541" y="8268"/>
                      <a:pt x="71551" y="8124"/>
                      <a:pt x="68711" y="8124"/>
                    </a:cubicBezTo>
                    <a:cubicBezTo>
                      <a:pt x="68491" y="8124"/>
                      <a:pt x="68271" y="8124"/>
                      <a:pt x="68053" y="8126"/>
                    </a:cubicBezTo>
                    <a:cubicBezTo>
                      <a:pt x="60884" y="8187"/>
                      <a:pt x="53712" y="8224"/>
                      <a:pt x="46539" y="8224"/>
                    </a:cubicBezTo>
                    <a:cubicBezTo>
                      <a:pt x="34120" y="8224"/>
                      <a:pt x="21699" y="8113"/>
                      <a:pt x="9289" y="7820"/>
                    </a:cubicBezTo>
                    <a:cubicBezTo>
                      <a:pt x="6881" y="7763"/>
                      <a:pt x="4366" y="7855"/>
                      <a:pt x="1976" y="7505"/>
                    </a:cubicBezTo>
                    <a:cubicBezTo>
                      <a:pt x="1532" y="7441"/>
                      <a:pt x="788" y="1152"/>
                      <a:pt x="2413" y="1104"/>
                    </a:cubicBezTo>
                    <a:cubicBezTo>
                      <a:pt x="6677" y="974"/>
                      <a:pt x="10941" y="913"/>
                      <a:pt x="15204" y="808"/>
                    </a:cubicBezTo>
                    <a:cubicBezTo>
                      <a:pt x="15720" y="796"/>
                      <a:pt x="15725" y="1"/>
                      <a:pt x="1521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1985;p45">
                <a:extLst>
                  <a:ext uri="{FF2B5EF4-FFF2-40B4-BE49-F238E27FC236}">
                    <a16:creationId xmlns:a16="http://schemas.microsoft.com/office/drawing/2014/main" id="{A3DB7FF5-596E-4AC2-B63E-A62287930F8C}"/>
                  </a:ext>
                </a:extLst>
              </p:cNvPr>
              <p:cNvSpPr/>
              <p:nvPr/>
            </p:nvSpPr>
            <p:spPr>
              <a:xfrm>
                <a:off x="2820095" y="3613321"/>
                <a:ext cx="11183" cy="159999"/>
              </a:xfrm>
              <a:custGeom>
                <a:avLst/>
                <a:gdLst/>
                <a:ahLst/>
                <a:cxnLst/>
                <a:rect l="l" t="t" r="r" b="b"/>
                <a:pathLst>
                  <a:path w="807" h="11546" extrusionOk="0">
                    <a:moveTo>
                      <a:pt x="404" y="1"/>
                    </a:moveTo>
                    <a:cubicBezTo>
                      <a:pt x="202" y="1"/>
                      <a:pt x="0" y="131"/>
                      <a:pt x="0" y="392"/>
                    </a:cubicBezTo>
                    <a:lnTo>
                      <a:pt x="0" y="11155"/>
                    </a:lnTo>
                    <a:cubicBezTo>
                      <a:pt x="0" y="11416"/>
                      <a:pt x="202" y="11546"/>
                      <a:pt x="404" y="11546"/>
                    </a:cubicBezTo>
                    <a:cubicBezTo>
                      <a:pt x="605" y="11546"/>
                      <a:pt x="807" y="11416"/>
                      <a:pt x="807" y="11155"/>
                    </a:cubicBezTo>
                    <a:lnTo>
                      <a:pt x="807" y="392"/>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1986;p45">
                <a:extLst>
                  <a:ext uri="{FF2B5EF4-FFF2-40B4-BE49-F238E27FC236}">
                    <a16:creationId xmlns:a16="http://schemas.microsoft.com/office/drawing/2014/main" id="{6D8DD021-F8F0-4E3E-A471-5220FB601867}"/>
                  </a:ext>
                </a:extLst>
              </p:cNvPr>
              <p:cNvSpPr/>
              <p:nvPr/>
            </p:nvSpPr>
            <p:spPr>
              <a:xfrm>
                <a:off x="3034790" y="4348185"/>
                <a:ext cx="861756" cy="11211"/>
              </a:xfrm>
              <a:custGeom>
                <a:avLst/>
                <a:gdLst/>
                <a:ahLst/>
                <a:cxnLst/>
                <a:rect l="l" t="t" r="r" b="b"/>
                <a:pathLst>
                  <a:path w="62187" h="809" extrusionOk="0">
                    <a:moveTo>
                      <a:pt x="519" y="1"/>
                    </a:moveTo>
                    <a:cubicBezTo>
                      <a:pt x="0" y="1"/>
                      <a:pt x="0" y="809"/>
                      <a:pt x="519" y="809"/>
                    </a:cubicBezTo>
                    <a:lnTo>
                      <a:pt x="61665" y="809"/>
                    </a:lnTo>
                    <a:cubicBezTo>
                      <a:pt x="62186" y="809"/>
                      <a:pt x="62186" y="1"/>
                      <a:pt x="6166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1987;p45">
                <a:extLst>
                  <a:ext uri="{FF2B5EF4-FFF2-40B4-BE49-F238E27FC236}">
                    <a16:creationId xmlns:a16="http://schemas.microsoft.com/office/drawing/2014/main" id="{8729CD40-A0EE-47A2-8DC1-815A95B14A3F}"/>
                  </a:ext>
                </a:extLst>
              </p:cNvPr>
              <p:cNvSpPr/>
              <p:nvPr/>
            </p:nvSpPr>
            <p:spPr>
              <a:xfrm>
                <a:off x="3883714" y="3611451"/>
                <a:ext cx="11197" cy="747765"/>
              </a:xfrm>
              <a:custGeom>
                <a:avLst/>
                <a:gdLst/>
                <a:ahLst/>
                <a:cxnLst/>
                <a:rect l="l" t="t" r="r" b="b"/>
                <a:pathLst>
                  <a:path w="808" h="53961" extrusionOk="0">
                    <a:moveTo>
                      <a:pt x="404" y="1"/>
                    </a:moveTo>
                    <a:cubicBezTo>
                      <a:pt x="202" y="1"/>
                      <a:pt x="1" y="131"/>
                      <a:pt x="1" y="391"/>
                    </a:cubicBezTo>
                    <a:lnTo>
                      <a:pt x="1" y="53571"/>
                    </a:lnTo>
                    <a:cubicBezTo>
                      <a:pt x="1" y="53830"/>
                      <a:pt x="202" y="53960"/>
                      <a:pt x="404" y="53960"/>
                    </a:cubicBezTo>
                    <a:cubicBezTo>
                      <a:pt x="606" y="53960"/>
                      <a:pt x="807" y="53830"/>
                      <a:pt x="807" y="53571"/>
                    </a:cubicBezTo>
                    <a:lnTo>
                      <a:pt x="807" y="391"/>
                    </a:lnTo>
                    <a:cubicBezTo>
                      <a:pt x="807"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1988;p45">
                <a:extLst>
                  <a:ext uri="{FF2B5EF4-FFF2-40B4-BE49-F238E27FC236}">
                    <a16:creationId xmlns:a16="http://schemas.microsoft.com/office/drawing/2014/main" id="{1229147B-76B3-4E22-9F12-D3652A8E6EB7}"/>
                  </a:ext>
                </a:extLst>
              </p:cNvPr>
              <p:cNvSpPr/>
              <p:nvPr/>
            </p:nvSpPr>
            <p:spPr>
              <a:xfrm>
                <a:off x="3002682" y="3711959"/>
                <a:ext cx="312057" cy="11183"/>
              </a:xfrm>
              <a:custGeom>
                <a:avLst/>
                <a:gdLst/>
                <a:ahLst/>
                <a:cxnLst/>
                <a:rect l="l" t="t" r="r" b="b"/>
                <a:pathLst>
                  <a:path w="22519" h="807" extrusionOk="0">
                    <a:moveTo>
                      <a:pt x="522" y="0"/>
                    </a:moveTo>
                    <a:cubicBezTo>
                      <a:pt x="1" y="0"/>
                      <a:pt x="1" y="807"/>
                      <a:pt x="522" y="807"/>
                    </a:cubicBezTo>
                    <a:lnTo>
                      <a:pt x="21999" y="807"/>
                    </a:lnTo>
                    <a:cubicBezTo>
                      <a:pt x="22518" y="807"/>
                      <a:pt x="22518" y="0"/>
                      <a:pt x="219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1989;p45">
                <a:extLst>
                  <a:ext uri="{FF2B5EF4-FFF2-40B4-BE49-F238E27FC236}">
                    <a16:creationId xmlns:a16="http://schemas.microsoft.com/office/drawing/2014/main" id="{B09265F2-0169-46AC-AAC9-7491F2A96D65}"/>
                  </a:ext>
                </a:extLst>
              </p:cNvPr>
              <p:cNvSpPr/>
              <p:nvPr/>
            </p:nvSpPr>
            <p:spPr>
              <a:xfrm>
                <a:off x="3407695" y="3799247"/>
                <a:ext cx="157643" cy="11197"/>
              </a:xfrm>
              <a:custGeom>
                <a:avLst/>
                <a:gdLst/>
                <a:ahLst/>
                <a:cxnLst/>
                <a:rect l="l" t="t" r="r" b="b"/>
                <a:pathLst>
                  <a:path w="11376" h="808" extrusionOk="0">
                    <a:moveTo>
                      <a:pt x="522" y="1"/>
                    </a:moveTo>
                    <a:cubicBezTo>
                      <a:pt x="1" y="1"/>
                      <a:pt x="1" y="807"/>
                      <a:pt x="522" y="807"/>
                    </a:cubicBezTo>
                    <a:lnTo>
                      <a:pt x="10856" y="807"/>
                    </a:lnTo>
                    <a:cubicBezTo>
                      <a:pt x="11376" y="807"/>
                      <a:pt x="11376" y="1"/>
                      <a:pt x="1085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1990;p45">
                <a:extLst>
                  <a:ext uri="{FF2B5EF4-FFF2-40B4-BE49-F238E27FC236}">
                    <a16:creationId xmlns:a16="http://schemas.microsoft.com/office/drawing/2014/main" id="{D4A00D2B-521C-4AB9-A7D9-A328766DBFEC}"/>
                  </a:ext>
                </a:extLst>
              </p:cNvPr>
              <p:cNvSpPr/>
              <p:nvPr/>
            </p:nvSpPr>
            <p:spPr>
              <a:xfrm>
                <a:off x="3168307" y="3964817"/>
                <a:ext cx="240414" cy="11183"/>
              </a:xfrm>
              <a:custGeom>
                <a:avLst/>
                <a:gdLst/>
                <a:ahLst/>
                <a:cxnLst/>
                <a:rect l="l" t="t" r="r" b="b"/>
                <a:pathLst>
                  <a:path w="17349" h="807" extrusionOk="0">
                    <a:moveTo>
                      <a:pt x="519" y="0"/>
                    </a:moveTo>
                    <a:cubicBezTo>
                      <a:pt x="0" y="0"/>
                      <a:pt x="0" y="807"/>
                      <a:pt x="519" y="807"/>
                    </a:cubicBezTo>
                    <a:lnTo>
                      <a:pt x="16828" y="807"/>
                    </a:lnTo>
                    <a:cubicBezTo>
                      <a:pt x="17349" y="807"/>
                      <a:pt x="17349" y="0"/>
                      <a:pt x="168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1991;p45">
                <a:extLst>
                  <a:ext uri="{FF2B5EF4-FFF2-40B4-BE49-F238E27FC236}">
                    <a16:creationId xmlns:a16="http://schemas.microsoft.com/office/drawing/2014/main" id="{8F5BA2EE-9544-47C2-93A1-1D58CC1981C2}"/>
                  </a:ext>
                </a:extLst>
              </p:cNvPr>
              <p:cNvSpPr/>
              <p:nvPr/>
            </p:nvSpPr>
            <p:spPr>
              <a:xfrm>
                <a:off x="3559850" y="4029698"/>
                <a:ext cx="74858" cy="11197"/>
              </a:xfrm>
              <a:custGeom>
                <a:avLst/>
                <a:gdLst/>
                <a:ahLst/>
                <a:cxnLst/>
                <a:rect l="l" t="t" r="r" b="b"/>
                <a:pathLst>
                  <a:path w="5402" h="808" extrusionOk="0">
                    <a:moveTo>
                      <a:pt x="522" y="1"/>
                    </a:moveTo>
                    <a:cubicBezTo>
                      <a:pt x="1" y="1"/>
                      <a:pt x="1" y="807"/>
                      <a:pt x="522" y="807"/>
                    </a:cubicBezTo>
                    <a:lnTo>
                      <a:pt x="4882" y="807"/>
                    </a:lnTo>
                    <a:cubicBezTo>
                      <a:pt x="5402" y="807"/>
                      <a:pt x="5402" y="1"/>
                      <a:pt x="488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1992;p45">
                <a:extLst>
                  <a:ext uri="{FF2B5EF4-FFF2-40B4-BE49-F238E27FC236}">
                    <a16:creationId xmlns:a16="http://schemas.microsoft.com/office/drawing/2014/main" id="{E3A8BA2C-D070-4D5C-BAE4-27884FD71B81}"/>
                  </a:ext>
                </a:extLst>
              </p:cNvPr>
              <p:cNvSpPr/>
              <p:nvPr/>
            </p:nvSpPr>
            <p:spPr>
              <a:xfrm>
                <a:off x="3315972" y="4237796"/>
                <a:ext cx="372448" cy="11211"/>
              </a:xfrm>
              <a:custGeom>
                <a:avLst/>
                <a:gdLst/>
                <a:ahLst/>
                <a:cxnLst/>
                <a:rect l="l" t="t" r="r" b="b"/>
                <a:pathLst>
                  <a:path w="26877" h="809" extrusionOk="0">
                    <a:moveTo>
                      <a:pt x="521" y="0"/>
                    </a:moveTo>
                    <a:cubicBezTo>
                      <a:pt x="0" y="0"/>
                      <a:pt x="0" y="809"/>
                      <a:pt x="521" y="809"/>
                    </a:cubicBezTo>
                    <a:lnTo>
                      <a:pt x="26357" y="809"/>
                    </a:lnTo>
                    <a:cubicBezTo>
                      <a:pt x="26877" y="809"/>
                      <a:pt x="26877" y="0"/>
                      <a:pt x="2635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2" name="Google Shape;1993;p45">
                <a:extLst>
                  <a:ext uri="{FF2B5EF4-FFF2-40B4-BE49-F238E27FC236}">
                    <a16:creationId xmlns:a16="http://schemas.microsoft.com/office/drawing/2014/main" id="{9EFE6089-8052-4A84-8CC2-8EC445A1AC67}"/>
                  </a:ext>
                </a:extLst>
              </p:cNvPr>
              <p:cNvSpPr/>
              <p:nvPr/>
            </p:nvSpPr>
            <p:spPr>
              <a:xfrm>
                <a:off x="3734413" y="3884263"/>
                <a:ext cx="63634" cy="11183"/>
              </a:xfrm>
              <a:custGeom>
                <a:avLst/>
                <a:gdLst/>
                <a:ahLst/>
                <a:cxnLst/>
                <a:rect l="l" t="t" r="r" b="b"/>
                <a:pathLst>
                  <a:path w="4592" h="807" extrusionOk="0">
                    <a:moveTo>
                      <a:pt x="520" y="0"/>
                    </a:moveTo>
                    <a:cubicBezTo>
                      <a:pt x="1" y="0"/>
                      <a:pt x="1" y="807"/>
                      <a:pt x="520" y="807"/>
                    </a:cubicBezTo>
                    <a:lnTo>
                      <a:pt x="4072" y="807"/>
                    </a:lnTo>
                    <a:cubicBezTo>
                      <a:pt x="4591" y="807"/>
                      <a:pt x="4591" y="0"/>
                      <a:pt x="4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1994;p45">
                <a:extLst>
                  <a:ext uri="{FF2B5EF4-FFF2-40B4-BE49-F238E27FC236}">
                    <a16:creationId xmlns:a16="http://schemas.microsoft.com/office/drawing/2014/main" id="{0523746E-B626-448B-9EEB-503B079F982E}"/>
                  </a:ext>
                </a:extLst>
              </p:cNvPr>
              <p:cNvSpPr/>
              <p:nvPr/>
            </p:nvSpPr>
            <p:spPr>
              <a:xfrm>
                <a:off x="2932951" y="3907003"/>
                <a:ext cx="136968" cy="431398"/>
              </a:xfrm>
              <a:custGeom>
                <a:avLst/>
                <a:gdLst/>
                <a:ahLst/>
                <a:cxnLst/>
                <a:rect l="l" t="t" r="r" b="b"/>
                <a:pathLst>
                  <a:path w="9884" h="31131" extrusionOk="0">
                    <a:moveTo>
                      <a:pt x="1077" y="0"/>
                    </a:moveTo>
                    <a:cubicBezTo>
                      <a:pt x="272" y="0"/>
                      <a:pt x="1" y="1101"/>
                      <a:pt x="679" y="1505"/>
                    </a:cubicBezTo>
                    <a:cubicBezTo>
                      <a:pt x="1017" y="1705"/>
                      <a:pt x="1360" y="1896"/>
                      <a:pt x="1701" y="2090"/>
                    </a:cubicBezTo>
                    <a:cubicBezTo>
                      <a:pt x="2433" y="3897"/>
                      <a:pt x="3771" y="5486"/>
                      <a:pt x="3859" y="7484"/>
                    </a:cubicBezTo>
                    <a:cubicBezTo>
                      <a:pt x="3878" y="7922"/>
                      <a:pt x="4088" y="8233"/>
                      <a:pt x="4372" y="8425"/>
                    </a:cubicBezTo>
                    <a:cubicBezTo>
                      <a:pt x="4550" y="10518"/>
                      <a:pt x="4965" y="12587"/>
                      <a:pt x="5043" y="14695"/>
                    </a:cubicBezTo>
                    <a:cubicBezTo>
                      <a:pt x="5055" y="15050"/>
                      <a:pt x="5182" y="15318"/>
                      <a:pt x="5367" y="15510"/>
                    </a:cubicBezTo>
                    <a:cubicBezTo>
                      <a:pt x="5398" y="16156"/>
                      <a:pt x="5445" y="16802"/>
                      <a:pt x="5476" y="17449"/>
                    </a:cubicBezTo>
                    <a:cubicBezTo>
                      <a:pt x="5499" y="17972"/>
                      <a:pt x="5509" y="18493"/>
                      <a:pt x="5499" y="19018"/>
                    </a:cubicBezTo>
                    <a:cubicBezTo>
                      <a:pt x="5052" y="20160"/>
                      <a:pt x="5042" y="21453"/>
                      <a:pt x="5338" y="22658"/>
                    </a:cubicBezTo>
                    <a:cubicBezTo>
                      <a:pt x="5303" y="22727"/>
                      <a:pt x="5277" y="22802"/>
                      <a:pt x="5263" y="22879"/>
                    </a:cubicBezTo>
                    <a:cubicBezTo>
                      <a:pt x="5047" y="24041"/>
                      <a:pt x="4931" y="25206"/>
                      <a:pt x="4725" y="26347"/>
                    </a:cubicBezTo>
                    <a:cubicBezTo>
                      <a:pt x="4491" y="26925"/>
                      <a:pt x="4337" y="27533"/>
                      <a:pt x="4264" y="28152"/>
                    </a:cubicBezTo>
                    <a:cubicBezTo>
                      <a:pt x="4264" y="28175"/>
                      <a:pt x="4266" y="28197"/>
                      <a:pt x="4268" y="28218"/>
                    </a:cubicBezTo>
                    <a:cubicBezTo>
                      <a:pt x="4079" y="28803"/>
                      <a:pt x="3826" y="29367"/>
                      <a:pt x="3513" y="29897"/>
                    </a:cubicBezTo>
                    <a:cubicBezTo>
                      <a:pt x="3193" y="30439"/>
                      <a:pt x="3663" y="31131"/>
                      <a:pt x="4217" y="31131"/>
                    </a:cubicBezTo>
                    <a:cubicBezTo>
                      <a:pt x="4349" y="31131"/>
                      <a:pt x="4486" y="31091"/>
                      <a:pt x="4618" y="31002"/>
                    </a:cubicBezTo>
                    <a:cubicBezTo>
                      <a:pt x="4936" y="30785"/>
                      <a:pt x="5239" y="30564"/>
                      <a:pt x="5533" y="30337"/>
                    </a:cubicBezTo>
                    <a:cubicBezTo>
                      <a:pt x="5665" y="30337"/>
                      <a:pt x="5793" y="30307"/>
                      <a:pt x="5909" y="30249"/>
                    </a:cubicBezTo>
                    <a:cubicBezTo>
                      <a:pt x="7493" y="29473"/>
                      <a:pt x="8448" y="28024"/>
                      <a:pt x="9078" y="26430"/>
                    </a:cubicBezTo>
                    <a:cubicBezTo>
                      <a:pt x="9087" y="26407"/>
                      <a:pt x="9089" y="26390"/>
                      <a:pt x="9096" y="26369"/>
                    </a:cubicBezTo>
                    <a:cubicBezTo>
                      <a:pt x="9340" y="25829"/>
                      <a:pt x="9539" y="25263"/>
                      <a:pt x="9724" y="24706"/>
                    </a:cubicBezTo>
                    <a:cubicBezTo>
                      <a:pt x="9883" y="24231"/>
                      <a:pt x="9606" y="23889"/>
                      <a:pt x="9239" y="23769"/>
                    </a:cubicBezTo>
                    <a:cubicBezTo>
                      <a:pt x="9189" y="23494"/>
                      <a:pt x="9137" y="23219"/>
                      <a:pt x="9070" y="22949"/>
                    </a:cubicBezTo>
                    <a:cubicBezTo>
                      <a:pt x="9018" y="22634"/>
                      <a:pt x="8949" y="22322"/>
                      <a:pt x="8864" y="22016"/>
                    </a:cubicBezTo>
                    <a:cubicBezTo>
                      <a:pt x="8836" y="21920"/>
                      <a:pt x="8793" y="21830"/>
                      <a:pt x="8734" y="21751"/>
                    </a:cubicBezTo>
                    <a:cubicBezTo>
                      <a:pt x="8659" y="21517"/>
                      <a:pt x="8587" y="21282"/>
                      <a:pt x="8505" y="21048"/>
                    </a:cubicBezTo>
                    <a:cubicBezTo>
                      <a:pt x="8583" y="18822"/>
                      <a:pt x="8454" y="16599"/>
                      <a:pt x="8353" y="14373"/>
                    </a:cubicBezTo>
                    <a:cubicBezTo>
                      <a:pt x="8332" y="13869"/>
                      <a:pt x="7938" y="13612"/>
                      <a:pt x="7546" y="13596"/>
                    </a:cubicBezTo>
                    <a:cubicBezTo>
                      <a:pt x="7832" y="9222"/>
                      <a:pt x="7965" y="149"/>
                      <a:pt x="2703" y="135"/>
                    </a:cubicBezTo>
                    <a:cubicBezTo>
                      <a:pt x="2608" y="135"/>
                      <a:pt x="2514" y="148"/>
                      <a:pt x="2424" y="170"/>
                    </a:cubicBezTo>
                    <a:cubicBezTo>
                      <a:pt x="1986" y="64"/>
                      <a:pt x="1538" y="7"/>
                      <a:pt x="1088" y="0"/>
                    </a:cubicBezTo>
                    <a:cubicBezTo>
                      <a:pt x="1084" y="0"/>
                      <a:pt x="1080" y="0"/>
                      <a:pt x="107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1995;p45">
                <a:extLst>
                  <a:ext uri="{FF2B5EF4-FFF2-40B4-BE49-F238E27FC236}">
                    <a16:creationId xmlns:a16="http://schemas.microsoft.com/office/drawing/2014/main" id="{54B54744-AF35-46DE-B394-0D536E432DD4}"/>
                  </a:ext>
                </a:extLst>
              </p:cNvPr>
              <p:cNvSpPr/>
              <p:nvPr/>
            </p:nvSpPr>
            <p:spPr>
              <a:xfrm>
                <a:off x="2822202" y="3796905"/>
                <a:ext cx="47171" cy="57509"/>
              </a:xfrm>
              <a:custGeom>
                <a:avLst/>
                <a:gdLst/>
                <a:ahLst/>
                <a:cxnLst/>
                <a:rect l="l" t="t" r="r" b="b"/>
                <a:pathLst>
                  <a:path w="3404" h="4150" extrusionOk="0">
                    <a:moveTo>
                      <a:pt x="1145" y="1"/>
                    </a:moveTo>
                    <a:cubicBezTo>
                      <a:pt x="817" y="1"/>
                      <a:pt x="510" y="173"/>
                      <a:pt x="444" y="573"/>
                    </a:cubicBezTo>
                    <a:cubicBezTo>
                      <a:pt x="342" y="1184"/>
                      <a:pt x="239" y="1795"/>
                      <a:pt x="120" y="2403"/>
                    </a:cubicBezTo>
                    <a:cubicBezTo>
                      <a:pt x="1" y="3011"/>
                      <a:pt x="506" y="3401"/>
                      <a:pt x="976" y="3401"/>
                    </a:cubicBezTo>
                    <a:cubicBezTo>
                      <a:pt x="1059" y="3401"/>
                      <a:pt x="1142" y="3389"/>
                      <a:pt x="1219" y="3363"/>
                    </a:cubicBezTo>
                    <a:cubicBezTo>
                      <a:pt x="1245" y="3401"/>
                      <a:pt x="1275" y="3438"/>
                      <a:pt x="1302" y="3474"/>
                    </a:cubicBezTo>
                    <a:cubicBezTo>
                      <a:pt x="1302" y="3474"/>
                      <a:pt x="1302" y="3476"/>
                      <a:pt x="1304" y="3478"/>
                    </a:cubicBezTo>
                    <a:cubicBezTo>
                      <a:pt x="1401" y="3760"/>
                      <a:pt x="1621" y="3971"/>
                      <a:pt x="1889" y="4042"/>
                    </a:cubicBezTo>
                    <a:cubicBezTo>
                      <a:pt x="2020" y="4112"/>
                      <a:pt x="2171" y="4149"/>
                      <a:pt x="2322" y="4149"/>
                    </a:cubicBezTo>
                    <a:cubicBezTo>
                      <a:pt x="2641" y="4149"/>
                      <a:pt x="2957" y="3979"/>
                      <a:pt x="3075" y="3585"/>
                    </a:cubicBezTo>
                    <a:cubicBezTo>
                      <a:pt x="3404" y="2500"/>
                      <a:pt x="2509" y="1219"/>
                      <a:pt x="1919" y="379"/>
                    </a:cubicBezTo>
                    <a:cubicBezTo>
                      <a:pt x="1750" y="140"/>
                      <a:pt x="1439" y="1"/>
                      <a:pt x="1145"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1996;p45">
                <a:extLst>
                  <a:ext uri="{FF2B5EF4-FFF2-40B4-BE49-F238E27FC236}">
                    <a16:creationId xmlns:a16="http://schemas.microsoft.com/office/drawing/2014/main" id="{8C29DC13-EE04-4F7D-801A-3E1C538BE88F}"/>
                  </a:ext>
                </a:extLst>
              </p:cNvPr>
              <p:cNvSpPr/>
              <p:nvPr/>
            </p:nvSpPr>
            <p:spPr>
              <a:xfrm>
                <a:off x="2674356" y="3898744"/>
                <a:ext cx="250072" cy="121239"/>
              </a:xfrm>
              <a:custGeom>
                <a:avLst/>
                <a:gdLst/>
                <a:ahLst/>
                <a:cxnLst/>
                <a:rect l="l" t="t" r="r" b="b"/>
                <a:pathLst>
                  <a:path w="18046" h="8749" extrusionOk="0">
                    <a:moveTo>
                      <a:pt x="8910" y="1"/>
                    </a:moveTo>
                    <a:cubicBezTo>
                      <a:pt x="4871" y="1"/>
                      <a:pt x="1521" y="3255"/>
                      <a:pt x="507" y="6975"/>
                    </a:cubicBezTo>
                    <a:cubicBezTo>
                      <a:pt x="491" y="7039"/>
                      <a:pt x="481" y="7105"/>
                      <a:pt x="477" y="7171"/>
                    </a:cubicBezTo>
                    <a:cubicBezTo>
                      <a:pt x="1" y="7579"/>
                      <a:pt x="311" y="8566"/>
                      <a:pt x="972" y="8566"/>
                    </a:cubicBezTo>
                    <a:cubicBezTo>
                      <a:pt x="995" y="8566"/>
                      <a:pt x="1019" y="8565"/>
                      <a:pt x="1043" y="8563"/>
                    </a:cubicBezTo>
                    <a:cubicBezTo>
                      <a:pt x="1419" y="8525"/>
                      <a:pt x="1793" y="8495"/>
                      <a:pt x="2168" y="8473"/>
                    </a:cubicBezTo>
                    <a:cubicBezTo>
                      <a:pt x="2302" y="8637"/>
                      <a:pt x="2488" y="8749"/>
                      <a:pt x="2700" y="8749"/>
                    </a:cubicBezTo>
                    <a:cubicBezTo>
                      <a:pt x="2781" y="8749"/>
                      <a:pt x="2867" y="8732"/>
                      <a:pt x="2954" y="8696"/>
                    </a:cubicBezTo>
                    <a:cubicBezTo>
                      <a:pt x="3155" y="8613"/>
                      <a:pt x="3354" y="8518"/>
                      <a:pt x="3552" y="8422"/>
                    </a:cubicBezTo>
                    <a:cubicBezTo>
                      <a:pt x="3775" y="8419"/>
                      <a:pt x="3998" y="8417"/>
                      <a:pt x="4221" y="8417"/>
                    </a:cubicBezTo>
                    <a:cubicBezTo>
                      <a:pt x="7214" y="8417"/>
                      <a:pt x="10215" y="8738"/>
                      <a:pt x="13194" y="8738"/>
                    </a:cubicBezTo>
                    <a:cubicBezTo>
                      <a:pt x="14604" y="8738"/>
                      <a:pt x="16010" y="8666"/>
                      <a:pt x="17407" y="8454"/>
                    </a:cubicBezTo>
                    <a:cubicBezTo>
                      <a:pt x="17864" y="8384"/>
                      <a:pt x="18046" y="7851"/>
                      <a:pt x="17969" y="7460"/>
                    </a:cubicBezTo>
                    <a:cubicBezTo>
                      <a:pt x="17036" y="2710"/>
                      <a:pt x="14146" y="368"/>
                      <a:pt x="9470" y="22"/>
                    </a:cubicBezTo>
                    <a:cubicBezTo>
                      <a:pt x="9282" y="8"/>
                      <a:pt x="9095" y="1"/>
                      <a:pt x="8910" y="1"/>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1997;p45">
                <a:extLst>
                  <a:ext uri="{FF2B5EF4-FFF2-40B4-BE49-F238E27FC236}">
                    <a16:creationId xmlns:a16="http://schemas.microsoft.com/office/drawing/2014/main" id="{31340EA4-FE75-4736-A01C-E4355BF4BFA0}"/>
                  </a:ext>
                </a:extLst>
              </p:cNvPr>
              <p:cNvSpPr/>
              <p:nvPr/>
            </p:nvSpPr>
            <p:spPr>
              <a:xfrm>
                <a:off x="2615212" y="4179594"/>
                <a:ext cx="343070" cy="186882"/>
              </a:xfrm>
              <a:custGeom>
                <a:avLst/>
                <a:gdLst/>
                <a:ahLst/>
                <a:cxnLst/>
                <a:rect l="l" t="t" r="r" b="b"/>
                <a:pathLst>
                  <a:path w="24757" h="13486" extrusionOk="0">
                    <a:moveTo>
                      <a:pt x="897" y="0"/>
                    </a:moveTo>
                    <a:cubicBezTo>
                      <a:pt x="424" y="0"/>
                      <a:pt x="0" y="577"/>
                      <a:pt x="172" y="1024"/>
                    </a:cubicBezTo>
                    <a:cubicBezTo>
                      <a:pt x="272" y="1284"/>
                      <a:pt x="406" y="1633"/>
                      <a:pt x="568" y="2002"/>
                    </a:cubicBezTo>
                    <a:cubicBezTo>
                      <a:pt x="213" y="3193"/>
                      <a:pt x="283" y="4277"/>
                      <a:pt x="598" y="5348"/>
                    </a:cubicBezTo>
                    <a:cubicBezTo>
                      <a:pt x="456" y="7179"/>
                      <a:pt x="641" y="8604"/>
                      <a:pt x="2026" y="10029"/>
                    </a:cubicBezTo>
                    <a:cubicBezTo>
                      <a:pt x="2022" y="10235"/>
                      <a:pt x="2097" y="10434"/>
                      <a:pt x="2237" y="10584"/>
                    </a:cubicBezTo>
                    <a:cubicBezTo>
                      <a:pt x="3374" y="11864"/>
                      <a:pt x="4787" y="12824"/>
                      <a:pt x="6468" y="13214"/>
                    </a:cubicBezTo>
                    <a:cubicBezTo>
                      <a:pt x="6536" y="13230"/>
                      <a:pt x="6602" y="13237"/>
                      <a:pt x="6664" y="13237"/>
                    </a:cubicBezTo>
                    <a:cubicBezTo>
                      <a:pt x="6892" y="13237"/>
                      <a:pt x="7077" y="13138"/>
                      <a:pt x="7215" y="12992"/>
                    </a:cubicBezTo>
                    <a:cubicBezTo>
                      <a:pt x="7231" y="12999"/>
                      <a:pt x="7247" y="13006"/>
                      <a:pt x="7262" y="13013"/>
                    </a:cubicBezTo>
                    <a:cubicBezTo>
                      <a:pt x="7369" y="13276"/>
                      <a:pt x="7603" y="13486"/>
                      <a:pt x="7975" y="13486"/>
                    </a:cubicBezTo>
                    <a:cubicBezTo>
                      <a:pt x="7981" y="13486"/>
                      <a:pt x="7986" y="13486"/>
                      <a:pt x="7991" y="13486"/>
                    </a:cubicBezTo>
                    <a:cubicBezTo>
                      <a:pt x="8147" y="13486"/>
                      <a:pt x="8298" y="13438"/>
                      <a:pt x="8427" y="13349"/>
                    </a:cubicBezTo>
                    <a:cubicBezTo>
                      <a:pt x="8686" y="13389"/>
                      <a:pt x="8947" y="13407"/>
                      <a:pt x="9210" y="13407"/>
                    </a:cubicBezTo>
                    <a:cubicBezTo>
                      <a:pt x="9591" y="13407"/>
                      <a:pt x="9977" y="13368"/>
                      <a:pt x="10369" y="13295"/>
                    </a:cubicBezTo>
                    <a:cubicBezTo>
                      <a:pt x="10465" y="13278"/>
                      <a:pt x="10556" y="13243"/>
                      <a:pt x="10639" y="13191"/>
                    </a:cubicBezTo>
                    <a:cubicBezTo>
                      <a:pt x="11227" y="13214"/>
                      <a:pt x="11818" y="13221"/>
                      <a:pt x="12410" y="13221"/>
                    </a:cubicBezTo>
                    <a:cubicBezTo>
                      <a:pt x="12968" y="13221"/>
                      <a:pt x="13528" y="13215"/>
                      <a:pt x="14086" y="13207"/>
                    </a:cubicBezTo>
                    <a:cubicBezTo>
                      <a:pt x="17101" y="13160"/>
                      <a:pt x="20579" y="13281"/>
                      <a:pt x="22674" y="10745"/>
                    </a:cubicBezTo>
                    <a:cubicBezTo>
                      <a:pt x="24756" y="8228"/>
                      <a:pt x="24446" y="3875"/>
                      <a:pt x="23852" y="918"/>
                    </a:cubicBezTo>
                    <a:cubicBezTo>
                      <a:pt x="23790" y="615"/>
                      <a:pt x="23449" y="323"/>
                      <a:pt x="23131" y="323"/>
                    </a:cubicBezTo>
                    <a:cubicBezTo>
                      <a:pt x="23111" y="323"/>
                      <a:pt x="23092" y="324"/>
                      <a:pt x="23074" y="326"/>
                    </a:cubicBezTo>
                    <a:cubicBezTo>
                      <a:pt x="22975" y="337"/>
                      <a:pt x="22878" y="347"/>
                      <a:pt x="22779" y="356"/>
                    </a:cubicBezTo>
                    <a:cubicBezTo>
                      <a:pt x="22741" y="347"/>
                      <a:pt x="22710" y="330"/>
                      <a:pt x="22670" y="326"/>
                    </a:cubicBezTo>
                    <a:cubicBezTo>
                      <a:pt x="20278" y="61"/>
                      <a:pt x="17887" y="63"/>
                      <a:pt x="15485" y="3"/>
                    </a:cubicBezTo>
                    <a:cubicBezTo>
                      <a:pt x="15476" y="2"/>
                      <a:pt x="15468" y="2"/>
                      <a:pt x="15460" y="2"/>
                    </a:cubicBezTo>
                    <a:cubicBezTo>
                      <a:pt x="15128" y="2"/>
                      <a:pt x="14909" y="173"/>
                      <a:pt x="14796" y="401"/>
                    </a:cubicBezTo>
                    <a:cubicBezTo>
                      <a:pt x="14295" y="340"/>
                      <a:pt x="13799" y="285"/>
                      <a:pt x="13304" y="245"/>
                    </a:cubicBezTo>
                    <a:cubicBezTo>
                      <a:pt x="12099" y="147"/>
                      <a:pt x="10894" y="119"/>
                      <a:pt x="9688" y="119"/>
                    </a:cubicBezTo>
                    <a:cubicBezTo>
                      <a:pt x="8125" y="119"/>
                      <a:pt x="6562" y="166"/>
                      <a:pt x="4998" y="166"/>
                    </a:cubicBezTo>
                    <a:cubicBezTo>
                      <a:pt x="3649" y="166"/>
                      <a:pt x="2299" y="131"/>
                      <a:pt x="951" y="3"/>
                    </a:cubicBezTo>
                    <a:cubicBezTo>
                      <a:pt x="933" y="1"/>
                      <a:pt x="915" y="0"/>
                      <a:pt x="897" y="0"/>
                    </a:cubicBezTo>
                    <a:close/>
                  </a:path>
                </a:pathLst>
              </a:custGeom>
              <a:solidFill>
                <a:srgbClr val="FEB8B3"/>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1998;p45">
                <a:extLst>
                  <a:ext uri="{FF2B5EF4-FFF2-40B4-BE49-F238E27FC236}">
                    <a16:creationId xmlns:a16="http://schemas.microsoft.com/office/drawing/2014/main" id="{0A2D6D9A-F881-467F-A773-14F068E5C223}"/>
                  </a:ext>
                </a:extLst>
              </p:cNvPr>
              <p:cNvSpPr/>
              <p:nvPr/>
            </p:nvSpPr>
            <p:spPr>
              <a:xfrm>
                <a:off x="2541781" y="3841637"/>
                <a:ext cx="474689" cy="579243"/>
              </a:xfrm>
              <a:custGeom>
                <a:avLst/>
                <a:gdLst/>
                <a:ahLst/>
                <a:cxnLst/>
                <a:rect l="l" t="t" r="r" b="b"/>
                <a:pathLst>
                  <a:path w="34255" h="41800" extrusionOk="0">
                    <a:moveTo>
                      <a:pt x="19930" y="809"/>
                    </a:moveTo>
                    <a:cubicBezTo>
                      <a:pt x="20068" y="809"/>
                      <a:pt x="20206" y="811"/>
                      <a:pt x="20346" y="815"/>
                    </a:cubicBezTo>
                    <a:lnTo>
                      <a:pt x="20346" y="815"/>
                    </a:lnTo>
                    <a:cubicBezTo>
                      <a:pt x="31126" y="2748"/>
                      <a:pt x="32825" y="15095"/>
                      <a:pt x="32923" y="24245"/>
                    </a:cubicBezTo>
                    <a:cubicBezTo>
                      <a:pt x="32977" y="29201"/>
                      <a:pt x="32266" y="35990"/>
                      <a:pt x="27841" y="39080"/>
                    </a:cubicBezTo>
                    <a:cubicBezTo>
                      <a:pt x="25757" y="40534"/>
                      <a:pt x="22726" y="40399"/>
                      <a:pt x="20311" y="40603"/>
                    </a:cubicBezTo>
                    <a:cubicBezTo>
                      <a:pt x="18407" y="40764"/>
                      <a:pt x="16549" y="40932"/>
                      <a:pt x="14678" y="40932"/>
                    </a:cubicBezTo>
                    <a:cubicBezTo>
                      <a:pt x="13567" y="40932"/>
                      <a:pt x="12451" y="40873"/>
                      <a:pt x="11318" y="40718"/>
                    </a:cubicBezTo>
                    <a:cubicBezTo>
                      <a:pt x="1" y="39163"/>
                      <a:pt x="1060" y="26198"/>
                      <a:pt x="3167" y="17923"/>
                    </a:cubicBezTo>
                    <a:cubicBezTo>
                      <a:pt x="5292" y="9576"/>
                      <a:pt x="10451" y="809"/>
                      <a:pt x="19930" y="809"/>
                    </a:cubicBezTo>
                    <a:close/>
                    <a:moveTo>
                      <a:pt x="19897" y="0"/>
                    </a:moveTo>
                    <a:cubicBezTo>
                      <a:pt x="9667" y="0"/>
                      <a:pt x="4471" y="9520"/>
                      <a:pt x="2197" y="18453"/>
                    </a:cubicBezTo>
                    <a:cubicBezTo>
                      <a:pt x="970" y="23281"/>
                      <a:pt x="472" y="28538"/>
                      <a:pt x="1676" y="33414"/>
                    </a:cubicBezTo>
                    <a:cubicBezTo>
                      <a:pt x="2940" y="38525"/>
                      <a:pt x="7140" y="40950"/>
                      <a:pt x="12118" y="41633"/>
                    </a:cubicBezTo>
                    <a:cubicBezTo>
                      <a:pt x="12989" y="41753"/>
                      <a:pt x="13863" y="41800"/>
                      <a:pt x="14739" y="41800"/>
                    </a:cubicBezTo>
                    <a:cubicBezTo>
                      <a:pt x="16902" y="41800"/>
                      <a:pt x="19071" y="41514"/>
                      <a:pt x="21216" y="41334"/>
                    </a:cubicBezTo>
                    <a:cubicBezTo>
                      <a:pt x="23683" y="41126"/>
                      <a:pt x="26022" y="40948"/>
                      <a:pt x="28248" y="39776"/>
                    </a:cubicBezTo>
                    <a:cubicBezTo>
                      <a:pt x="32664" y="37450"/>
                      <a:pt x="33441" y="30454"/>
                      <a:pt x="33690" y="26110"/>
                    </a:cubicBezTo>
                    <a:cubicBezTo>
                      <a:pt x="34255" y="16229"/>
                      <a:pt x="32132" y="2052"/>
                      <a:pt x="20486" y="23"/>
                    </a:cubicBezTo>
                    <a:cubicBezTo>
                      <a:pt x="20480" y="22"/>
                      <a:pt x="20475" y="21"/>
                      <a:pt x="20469" y="20"/>
                    </a:cubicBezTo>
                    <a:lnTo>
                      <a:pt x="20469" y="20"/>
                    </a:lnTo>
                    <a:cubicBezTo>
                      <a:pt x="20442" y="14"/>
                      <a:pt x="20412" y="10"/>
                      <a:pt x="20380" y="9"/>
                    </a:cubicBezTo>
                    <a:lnTo>
                      <a:pt x="20380" y="7"/>
                    </a:lnTo>
                    <a:cubicBezTo>
                      <a:pt x="20218" y="3"/>
                      <a:pt x="20057" y="0"/>
                      <a:pt x="19897"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1999;p45">
                <a:extLst>
                  <a:ext uri="{FF2B5EF4-FFF2-40B4-BE49-F238E27FC236}">
                    <a16:creationId xmlns:a16="http://schemas.microsoft.com/office/drawing/2014/main" id="{5CF5E581-D7B1-4877-87DB-0E9A3C6DF9A1}"/>
                  </a:ext>
                </a:extLst>
              </p:cNvPr>
              <p:cNvSpPr/>
              <p:nvPr/>
            </p:nvSpPr>
            <p:spPr>
              <a:xfrm>
                <a:off x="2719448" y="3761444"/>
                <a:ext cx="184402" cy="110486"/>
              </a:xfrm>
              <a:custGeom>
                <a:avLst/>
                <a:gdLst/>
                <a:ahLst/>
                <a:cxnLst/>
                <a:rect l="l" t="t" r="r" b="b"/>
                <a:pathLst>
                  <a:path w="13307" h="7973" extrusionOk="0">
                    <a:moveTo>
                      <a:pt x="7636" y="0"/>
                    </a:moveTo>
                    <a:cubicBezTo>
                      <a:pt x="4387" y="0"/>
                      <a:pt x="1" y="3433"/>
                      <a:pt x="2205" y="6807"/>
                    </a:cubicBezTo>
                    <a:cubicBezTo>
                      <a:pt x="2291" y="6939"/>
                      <a:pt x="2415" y="6993"/>
                      <a:pt x="2539" y="6993"/>
                    </a:cubicBezTo>
                    <a:cubicBezTo>
                      <a:pt x="2822" y="6993"/>
                      <a:pt x="3102" y="6704"/>
                      <a:pt x="2903" y="6400"/>
                    </a:cubicBezTo>
                    <a:lnTo>
                      <a:pt x="2901" y="6398"/>
                    </a:lnTo>
                    <a:cubicBezTo>
                      <a:pt x="1149" y="3717"/>
                      <a:pt x="4367" y="1607"/>
                      <a:pt x="6635" y="968"/>
                    </a:cubicBezTo>
                    <a:cubicBezTo>
                      <a:pt x="6988" y="868"/>
                      <a:pt x="7332" y="822"/>
                      <a:pt x="7665" y="822"/>
                    </a:cubicBezTo>
                    <a:cubicBezTo>
                      <a:pt x="8992" y="822"/>
                      <a:pt x="10155" y="1555"/>
                      <a:pt x="11108" y="2561"/>
                    </a:cubicBezTo>
                    <a:cubicBezTo>
                      <a:pt x="11998" y="3497"/>
                      <a:pt x="12819" y="5890"/>
                      <a:pt x="11859" y="7123"/>
                    </a:cubicBezTo>
                    <a:lnTo>
                      <a:pt x="11859" y="7123"/>
                    </a:lnTo>
                    <a:cubicBezTo>
                      <a:pt x="11713" y="7170"/>
                      <a:pt x="11596" y="7293"/>
                      <a:pt x="11596" y="7491"/>
                    </a:cubicBezTo>
                    <a:lnTo>
                      <a:pt x="11596" y="7572"/>
                    </a:lnTo>
                    <a:cubicBezTo>
                      <a:pt x="11596" y="7812"/>
                      <a:pt x="11799" y="7972"/>
                      <a:pt x="12008" y="7972"/>
                    </a:cubicBezTo>
                    <a:cubicBezTo>
                      <a:pt x="12106" y="7972"/>
                      <a:pt x="12205" y="7937"/>
                      <a:pt x="12285" y="7858"/>
                    </a:cubicBezTo>
                    <a:cubicBezTo>
                      <a:pt x="13306" y="6843"/>
                      <a:pt x="13244" y="4759"/>
                      <a:pt x="12652" y="3532"/>
                    </a:cubicBezTo>
                    <a:cubicBezTo>
                      <a:pt x="11729" y="1617"/>
                      <a:pt x="9967" y="70"/>
                      <a:pt x="7770" y="2"/>
                    </a:cubicBezTo>
                    <a:cubicBezTo>
                      <a:pt x="7726" y="1"/>
                      <a:pt x="7681" y="0"/>
                      <a:pt x="7636"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2000;p45">
                <a:extLst>
                  <a:ext uri="{FF2B5EF4-FFF2-40B4-BE49-F238E27FC236}">
                    <a16:creationId xmlns:a16="http://schemas.microsoft.com/office/drawing/2014/main" id="{BF8C4275-C715-4FBD-89FC-05D9F69D2D8F}"/>
                  </a:ext>
                </a:extLst>
              </p:cNvPr>
              <p:cNvSpPr/>
              <p:nvPr/>
            </p:nvSpPr>
            <p:spPr>
              <a:xfrm>
                <a:off x="2771677" y="3791349"/>
                <a:ext cx="99469" cy="63758"/>
              </a:xfrm>
              <a:custGeom>
                <a:avLst/>
                <a:gdLst/>
                <a:ahLst/>
                <a:cxnLst/>
                <a:rect l="l" t="t" r="r" b="b"/>
                <a:pathLst>
                  <a:path w="7178" h="4601" extrusionOk="0">
                    <a:moveTo>
                      <a:pt x="3673" y="1"/>
                    </a:moveTo>
                    <a:cubicBezTo>
                      <a:pt x="1490" y="1"/>
                      <a:pt x="0" y="1883"/>
                      <a:pt x="494" y="3986"/>
                    </a:cubicBezTo>
                    <a:cubicBezTo>
                      <a:pt x="542" y="4188"/>
                      <a:pt x="694" y="4276"/>
                      <a:pt x="853" y="4276"/>
                    </a:cubicBezTo>
                    <a:cubicBezTo>
                      <a:pt x="1092" y="4276"/>
                      <a:pt x="1345" y="4076"/>
                      <a:pt x="1273" y="3771"/>
                    </a:cubicBezTo>
                    <a:lnTo>
                      <a:pt x="1272" y="3771"/>
                    </a:lnTo>
                    <a:cubicBezTo>
                      <a:pt x="896" y="2173"/>
                      <a:pt x="1961" y="944"/>
                      <a:pt x="3553" y="815"/>
                    </a:cubicBezTo>
                    <a:cubicBezTo>
                      <a:pt x="3639" y="808"/>
                      <a:pt x="3723" y="804"/>
                      <a:pt x="3804" y="804"/>
                    </a:cubicBezTo>
                    <a:cubicBezTo>
                      <a:pt x="5589" y="804"/>
                      <a:pt x="6292" y="2456"/>
                      <a:pt x="5985" y="4095"/>
                    </a:cubicBezTo>
                    <a:cubicBezTo>
                      <a:pt x="5928" y="4400"/>
                      <a:pt x="6187" y="4601"/>
                      <a:pt x="6423" y="4601"/>
                    </a:cubicBezTo>
                    <a:cubicBezTo>
                      <a:pt x="6579" y="4601"/>
                      <a:pt x="6726" y="4513"/>
                      <a:pt x="6764" y="4310"/>
                    </a:cubicBezTo>
                    <a:cubicBezTo>
                      <a:pt x="7178" y="2092"/>
                      <a:pt x="6160" y="24"/>
                      <a:pt x="3705" y="1"/>
                    </a:cubicBezTo>
                    <a:cubicBezTo>
                      <a:pt x="3694" y="1"/>
                      <a:pt x="3683" y="1"/>
                      <a:pt x="3673"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2001;p45">
                <a:extLst>
                  <a:ext uri="{FF2B5EF4-FFF2-40B4-BE49-F238E27FC236}">
                    <a16:creationId xmlns:a16="http://schemas.microsoft.com/office/drawing/2014/main" id="{FCEA2BEA-1D86-4589-A104-9A1CD1DF6D44}"/>
                  </a:ext>
                </a:extLst>
              </p:cNvPr>
              <p:cNvSpPr/>
              <p:nvPr/>
            </p:nvSpPr>
            <p:spPr>
              <a:xfrm>
                <a:off x="2660111" y="3892245"/>
                <a:ext cx="276845" cy="163172"/>
              </a:xfrm>
              <a:custGeom>
                <a:avLst/>
                <a:gdLst/>
                <a:ahLst/>
                <a:cxnLst/>
                <a:rect l="l" t="t" r="r" b="b"/>
                <a:pathLst>
                  <a:path w="19978" h="11775" extrusionOk="0">
                    <a:moveTo>
                      <a:pt x="10271" y="826"/>
                    </a:moveTo>
                    <a:cubicBezTo>
                      <a:pt x="11283" y="826"/>
                      <a:pt x="12280" y="976"/>
                      <a:pt x="13186" y="1266"/>
                    </a:cubicBezTo>
                    <a:cubicBezTo>
                      <a:pt x="13232" y="1281"/>
                      <a:pt x="13276" y="1288"/>
                      <a:pt x="13317" y="1288"/>
                    </a:cubicBezTo>
                    <a:cubicBezTo>
                      <a:pt x="13357" y="1288"/>
                      <a:pt x="13395" y="1281"/>
                      <a:pt x="13429" y="1269"/>
                    </a:cubicBezTo>
                    <a:lnTo>
                      <a:pt x="13429" y="1269"/>
                    </a:lnTo>
                    <a:cubicBezTo>
                      <a:pt x="15692" y="2081"/>
                      <a:pt x="17092" y="3750"/>
                      <a:pt x="17990" y="5911"/>
                    </a:cubicBezTo>
                    <a:cubicBezTo>
                      <a:pt x="18542" y="7235"/>
                      <a:pt x="19067" y="10854"/>
                      <a:pt x="16548" y="10948"/>
                    </a:cubicBezTo>
                    <a:cubicBezTo>
                      <a:pt x="16094" y="10964"/>
                      <a:pt x="15638" y="10971"/>
                      <a:pt x="15179" y="10971"/>
                    </a:cubicBezTo>
                    <a:cubicBezTo>
                      <a:pt x="12462" y="10971"/>
                      <a:pt x="9680" y="10724"/>
                      <a:pt x="6951" y="10724"/>
                    </a:cubicBezTo>
                    <a:cubicBezTo>
                      <a:pt x="6750" y="10724"/>
                      <a:pt x="6550" y="10725"/>
                      <a:pt x="6350" y="10728"/>
                    </a:cubicBezTo>
                    <a:cubicBezTo>
                      <a:pt x="6170" y="10730"/>
                      <a:pt x="5990" y="10732"/>
                      <a:pt x="5811" y="10732"/>
                    </a:cubicBezTo>
                    <a:cubicBezTo>
                      <a:pt x="4957" y="10732"/>
                      <a:pt x="4115" y="10698"/>
                      <a:pt x="3259" y="10574"/>
                    </a:cubicBezTo>
                    <a:cubicBezTo>
                      <a:pt x="252" y="10133"/>
                      <a:pt x="2205" y="6355"/>
                      <a:pt x="3020" y="4723"/>
                    </a:cubicBezTo>
                    <a:cubicBezTo>
                      <a:pt x="4352" y="2055"/>
                      <a:pt x="7371" y="826"/>
                      <a:pt x="10271" y="826"/>
                    </a:cubicBezTo>
                    <a:close/>
                    <a:moveTo>
                      <a:pt x="10305" y="0"/>
                    </a:moveTo>
                    <a:cubicBezTo>
                      <a:pt x="6866" y="0"/>
                      <a:pt x="3592" y="1777"/>
                      <a:pt x="1966" y="5033"/>
                    </a:cubicBezTo>
                    <a:cubicBezTo>
                      <a:pt x="1415" y="6134"/>
                      <a:pt x="1" y="8717"/>
                      <a:pt x="835" y="9961"/>
                    </a:cubicBezTo>
                    <a:cubicBezTo>
                      <a:pt x="1817" y="11429"/>
                      <a:pt x="3588" y="11493"/>
                      <a:pt x="5220" y="11538"/>
                    </a:cubicBezTo>
                    <a:cubicBezTo>
                      <a:pt x="5532" y="11547"/>
                      <a:pt x="5844" y="11550"/>
                      <a:pt x="6156" y="11550"/>
                    </a:cubicBezTo>
                    <a:cubicBezTo>
                      <a:pt x="7995" y="11550"/>
                      <a:pt x="9830" y="11424"/>
                      <a:pt x="11664" y="11424"/>
                    </a:cubicBezTo>
                    <a:cubicBezTo>
                      <a:pt x="12759" y="11424"/>
                      <a:pt x="13855" y="11469"/>
                      <a:pt x="14950" y="11613"/>
                    </a:cubicBezTo>
                    <a:cubicBezTo>
                      <a:pt x="15400" y="11671"/>
                      <a:pt x="16072" y="11775"/>
                      <a:pt x="16742" y="11775"/>
                    </a:cubicBezTo>
                    <a:cubicBezTo>
                      <a:pt x="17757" y="11775"/>
                      <a:pt x="18767" y="11537"/>
                      <a:pt x="18996" y="10543"/>
                    </a:cubicBezTo>
                    <a:cubicBezTo>
                      <a:pt x="19977" y="6260"/>
                      <a:pt x="17613" y="1768"/>
                      <a:pt x="13401" y="408"/>
                    </a:cubicBezTo>
                    <a:cubicBezTo>
                      <a:pt x="13355" y="393"/>
                      <a:pt x="13311" y="386"/>
                      <a:pt x="13270" y="386"/>
                    </a:cubicBezTo>
                    <a:cubicBezTo>
                      <a:pt x="13225" y="386"/>
                      <a:pt x="13184" y="394"/>
                      <a:pt x="13146" y="409"/>
                    </a:cubicBezTo>
                    <a:lnTo>
                      <a:pt x="13146" y="409"/>
                    </a:lnTo>
                    <a:cubicBezTo>
                      <a:pt x="12207" y="134"/>
                      <a:pt x="11250" y="0"/>
                      <a:pt x="103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2002;p45">
                <a:extLst>
                  <a:ext uri="{FF2B5EF4-FFF2-40B4-BE49-F238E27FC236}">
                    <a16:creationId xmlns:a16="http://schemas.microsoft.com/office/drawing/2014/main" id="{8C74A622-6F24-45BD-8E2B-622B478BF97A}"/>
                  </a:ext>
                </a:extLst>
              </p:cNvPr>
              <p:cNvSpPr/>
              <p:nvPr/>
            </p:nvSpPr>
            <p:spPr>
              <a:xfrm>
                <a:off x="2613342" y="4145352"/>
                <a:ext cx="341089" cy="15451"/>
              </a:xfrm>
              <a:custGeom>
                <a:avLst/>
                <a:gdLst/>
                <a:ahLst/>
                <a:cxnLst/>
                <a:rect l="l" t="t" r="r" b="b"/>
                <a:pathLst>
                  <a:path w="24614" h="1115" extrusionOk="0">
                    <a:moveTo>
                      <a:pt x="10850" y="0"/>
                    </a:moveTo>
                    <a:cubicBezTo>
                      <a:pt x="7992" y="0"/>
                      <a:pt x="5134" y="153"/>
                      <a:pt x="2274" y="153"/>
                    </a:cubicBezTo>
                    <a:cubicBezTo>
                      <a:pt x="1690" y="153"/>
                      <a:pt x="1106" y="147"/>
                      <a:pt x="521" y="132"/>
                    </a:cubicBezTo>
                    <a:cubicBezTo>
                      <a:pt x="518" y="131"/>
                      <a:pt x="514" y="131"/>
                      <a:pt x="510" y="131"/>
                    </a:cubicBezTo>
                    <a:cubicBezTo>
                      <a:pt x="0" y="131"/>
                      <a:pt x="6" y="926"/>
                      <a:pt x="521" y="940"/>
                    </a:cubicBezTo>
                    <a:cubicBezTo>
                      <a:pt x="1236" y="958"/>
                      <a:pt x="1951" y="966"/>
                      <a:pt x="2666" y="966"/>
                    </a:cubicBezTo>
                    <a:cubicBezTo>
                      <a:pt x="5755" y="966"/>
                      <a:pt x="8843" y="825"/>
                      <a:pt x="11933" y="825"/>
                    </a:cubicBezTo>
                    <a:cubicBezTo>
                      <a:pt x="12140" y="825"/>
                      <a:pt x="12346" y="826"/>
                      <a:pt x="12552" y="827"/>
                    </a:cubicBezTo>
                    <a:cubicBezTo>
                      <a:pt x="15286" y="846"/>
                      <a:pt x="17999" y="1114"/>
                      <a:pt x="20719" y="1114"/>
                    </a:cubicBezTo>
                    <a:cubicBezTo>
                      <a:pt x="21844" y="1114"/>
                      <a:pt x="22969" y="1069"/>
                      <a:pt x="24098" y="940"/>
                    </a:cubicBezTo>
                    <a:cubicBezTo>
                      <a:pt x="24591" y="883"/>
                      <a:pt x="24613" y="129"/>
                      <a:pt x="24149" y="129"/>
                    </a:cubicBezTo>
                    <a:cubicBezTo>
                      <a:pt x="24133" y="129"/>
                      <a:pt x="24116" y="130"/>
                      <a:pt x="24098" y="132"/>
                    </a:cubicBezTo>
                    <a:cubicBezTo>
                      <a:pt x="22882" y="271"/>
                      <a:pt x="21664" y="321"/>
                      <a:pt x="20447" y="321"/>
                    </a:cubicBezTo>
                    <a:cubicBezTo>
                      <a:pt x="17817" y="321"/>
                      <a:pt x="15185" y="88"/>
                      <a:pt x="12552" y="21"/>
                    </a:cubicBezTo>
                    <a:cubicBezTo>
                      <a:pt x="11985" y="6"/>
                      <a:pt x="11418" y="0"/>
                      <a:pt x="1085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2003;p45">
                <a:extLst>
                  <a:ext uri="{FF2B5EF4-FFF2-40B4-BE49-F238E27FC236}">
                    <a16:creationId xmlns:a16="http://schemas.microsoft.com/office/drawing/2014/main" id="{66B2AE1F-E814-48C6-AD8B-FA54D8FC7355}"/>
                  </a:ext>
                </a:extLst>
              </p:cNvPr>
              <p:cNvSpPr/>
              <p:nvPr/>
            </p:nvSpPr>
            <p:spPr>
              <a:xfrm>
                <a:off x="2610515" y="4148484"/>
                <a:ext cx="356401" cy="225933"/>
              </a:xfrm>
              <a:custGeom>
                <a:avLst/>
                <a:gdLst/>
                <a:ahLst/>
                <a:cxnLst/>
                <a:rect l="l" t="t" r="r" b="b"/>
                <a:pathLst>
                  <a:path w="25719" h="16304" extrusionOk="0">
                    <a:moveTo>
                      <a:pt x="678" y="1"/>
                    </a:moveTo>
                    <a:cubicBezTo>
                      <a:pt x="476" y="1"/>
                      <a:pt x="262" y="131"/>
                      <a:pt x="241" y="388"/>
                    </a:cubicBezTo>
                    <a:lnTo>
                      <a:pt x="241" y="390"/>
                    </a:lnTo>
                    <a:cubicBezTo>
                      <a:pt x="0" y="3252"/>
                      <a:pt x="291" y="5981"/>
                      <a:pt x="589" y="8824"/>
                    </a:cubicBezTo>
                    <a:cubicBezTo>
                      <a:pt x="745" y="10316"/>
                      <a:pt x="1037" y="12070"/>
                      <a:pt x="2135" y="13191"/>
                    </a:cubicBezTo>
                    <a:cubicBezTo>
                      <a:pt x="4555" y="15660"/>
                      <a:pt x="7669" y="16304"/>
                      <a:pt x="10894" y="16304"/>
                    </a:cubicBezTo>
                    <a:cubicBezTo>
                      <a:pt x="12236" y="16304"/>
                      <a:pt x="13597" y="16192"/>
                      <a:pt x="14936" y="16054"/>
                    </a:cubicBezTo>
                    <a:cubicBezTo>
                      <a:pt x="18540" y="15680"/>
                      <a:pt x="21778" y="16214"/>
                      <a:pt x="23733" y="12632"/>
                    </a:cubicBezTo>
                    <a:cubicBezTo>
                      <a:pt x="25718" y="8993"/>
                      <a:pt x="24801" y="4449"/>
                      <a:pt x="24624" y="551"/>
                    </a:cubicBezTo>
                    <a:cubicBezTo>
                      <a:pt x="24612" y="292"/>
                      <a:pt x="24404" y="162"/>
                      <a:pt x="24203" y="162"/>
                    </a:cubicBezTo>
                    <a:cubicBezTo>
                      <a:pt x="24001" y="162"/>
                      <a:pt x="23805" y="292"/>
                      <a:pt x="23816" y="551"/>
                    </a:cubicBezTo>
                    <a:cubicBezTo>
                      <a:pt x="23953" y="3546"/>
                      <a:pt x="24358" y="6361"/>
                      <a:pt x="23902" y="9357"/>
                    </a:cubicBezTo>
                    <a:cubicBezTo>
                      <a:pt x="23646" y="11038"/>
                      <a:pt x="23026" y="12611"/>
                      <a:pt x="21879" y="13878"/>
                    </a:cubicBezTo>
                    <a:cubicBezTo>
                      <a:pt x="20494" y="15407"/>
                      <a:pt x="17582" y="15092"/>
                      <a:pt x="15709" y="15177"/>
                    </a:cubicBezTo>
                    <a:cubicBezTo>
                      <a:pt x="13960" y="15257"/>
                      <a:pt x="12231" y="15438"/>
                      <a:pt x="10546" y="15438"/>
                    </a:cubicBezTo>
                    <a:cubicBezTo>
                      <a:pt x="8020" y="15438"/>
                      <a:pt x="5592" y="15031"/>
                      <a:pt x="3341" y="13266"/>
                    </a:cubicBezTo>
                    <a:cubicBezTo>
                      <a:pt x="345" y="10917"/>
                      <a:pt x="760" y="3807"/>
                      <a:pt x="1047" y="388"/>
                    </a:cubicBezTo>
                    <a:cubicBezTo>
                      <a:pt x="1069" y="129"/>
                      <a:pt x="879" y="1"/>
                      <a:pt x="67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2004;p45">
                <a:extLst>
                  <a:ext uri="{FF2B5EF4-FFF2-40B4-BE49-F238E27FC236}">
                    <a16:creationId xmlns:a16="http://schemas.microsoft.com/office/drawing/2014/main" id="{57EA844B-1A49-41FE-9729-050BAFDB41FA}"/>
                  </a:ext>
                </a:extLst>
              </p:cNvPr>
              <p:cNvSpPr/>
              <p:nvPr/>
            </p:nvSpPr>
            <p:spPr>
              <a:xfrm>
                <a:off x="2939367" y="4099872"/>
                <a:ext cx="63883" cy="62151"/>
              </a:xfrm>
              <a:custGeom>
                <a:avLst/>
                <a:gdLst/>
                <a:ahLst/>
                <a:cxnLst/>
                <a:rect l="l" t="t" r="r" b="b"/>
                <a:pathLst>
                  <a:path w="4610" h="4485" extrusionOk="0">
                    <a:moveTo>
                      <a:pt x="2077" y="819"/>
                    </a:moveTo>
                    <a:cubicBezTo>
                      <a:pt x="2142" y="819"/>
                      <a:pt x="2209" y="835"/>
                      <a:pt x="2278" y="869"/>
                    </a:cubicBezTo>
                    <a:cubicBezTo>
                      <a:pt x="3166" y="1303"/>
                      <a:pt x="1658" y="2726"/>
                      <a:pt x="845" y="3398"/>
                    </a:cubicBezTo>
                    <a:lnTo>
                      <a:pt x="845" y="3398"/>
                    </a:lnTo>
                    <a:cubicBezTo>
                      <a:pt x="964" y="2561"/>
                      <a:pt x="1395" y="819"/>
                      <a:pt x="2077" y="819"/>
                    </a:cubicBezTo>
                    <a:close/>
                    <a:moveTo>
                      <a:pt x="2060" y="0"/>
                    </a:moveTo>
                    <a:cubicBezTo>
                      <a:pt x="702" y="0"/>
                      <a:pt x="29" y="2676"/>
                      <a:pt x="5" y="3737"/>
                    </a:cubicBezTo>
                    <a:cubicBezTo>
                      <a:pt x="0" y="3943"/>
                      <a:pt x="123" y="4067"/>
                      <a:pt x="275" y="4110"/>
                    </a:cubicBezTo>
                    <a:lnTo>
                      <a:pt x="275" y="4110"/>
                    </a:lnTo>
                    <a:cubicBezTo>
                      <a:pt x="301" y="4307"/>
                      <a:pt x="453" y="4484"/>
                      <a:pt x="642" y="4484"/>
                    </a:cubicBezTo>
                    <a:cubicBezTo>
                      <a:pt x="710" y="4484"/>
                      <a:pt x="782" y="4461"/>
                      <a:pt x="855" y="4409"/>
                    </a:cubicBezTo>
                    <a:cubicBezTo>
                      <a:pt x="1773" y="3744"/>
                      <a:pt x="4610" y="1392"/>
                      <a:pt x="2792" y="241"/>
                    </a:cubicBezTo>
                    <a:cubicBezTo>
                      <a:pt x="2529" y="74"/>
                      <a:pt x="2285" y="0"/>
                      <a:pt x="2060"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2005;p45">
                <a:extLst>
                  <a:ext uri="{FF2B5EF4-FFF2-40B4-BE49-F238E27FC236}">
                    <a16:creationId xmlns:a16="http://schemas.microsoft.com/office/drawing/2014/main" id="{242A0F35-5436-4CBA-82DA-43E537B8BBD8}"/>
                  </a:ext>
                </a:extLst>
              </p:cNvPr>
              <p:cNvSpPr/>
              <p:nvPr/>
            </p:nvSpPr>
            <p:spPr>
              <a:xfrm>
                <a:off x="2613342" y="4175132"/>
                <a:ext cx="331042" cy="11225"/>
              </a:xfrm>
              <a:custGeom>
                <a:avLst/>
                <a:gdLst/>
                <a:ahLst/>
                <a:cxnLst/>
                <a:rect l="l" t="t" r="r" b="b"/>
                <a:pathLst>
                  <a:path w="23889" h="810" extrusionOk="0">
                    <a:moveTo>
                      <a:pt x="521" y="1"/>
                    </a:moveTo>
                    <a:cubicBezTo>
                      <a:pt x="0" y="1"/>
                      <a:pt x="0" y="809"/>
                      <a:pt x="521" y="809"/>
                    </a:cubicBezTo>
                    <a:lnTo>
                      <a:pt x="23369" y="809"/>
                    </a:lnTo>
                    <a:cubicBezTo>
                      <a:pt x="23889" y="809"/>
                      <a:pt x="23889" y="1"/>
                      <a:pt x="23369"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2006;p45">
                <a:extLst>
                  <a:ext uri="{FF2B5EF4-FFF2-40B4-BE49-F238E27FC236}">
                    <a16:creationId xmlns:a16="http://schemas.microsoft.com/office/drawing/2014/main" id="{16BFF869-AA52-472F-9E78-07D71FC60375}"/>
                  </a:ext>
                </a:extLst>
              </p:cNvPr>
              <p:cNvSpPr/>
              <p:nvPr/>
            </p:nvSpPr>
            <p:spPr>
              <a:xfrm>
                <a:off x="2645172" y="4122751"/>
                <a:ext cx="11211" cy="30972"/>
              </a:xfrm>
              <a:custGeom>
                <a:avLst/>
                <a:gdLst/>
                <a:ahLst/>
                <a:cxnLst/>
                <a:rect l="l" t="t" r="r" b="b"/>
                <a:pathLst>
                  <a:path w="809" h="2235" extrusionOk="0">
                    <a:moveTo>
                      <a:pt x="405" y="0"/>
                    </a:moveTo>
                    <a:cubicBezTo>
                      <a:pt x="203" y="0"/>
                      <a:pt x="1" y="130"/>
                      <a:pt x="1" y="390"/>
                    </a:cubicBezTo>
                    <a:lnTo>
                      <a:pt x="1" y="1844"/>
                    </a:lnTo>
                    <a:cubicBezTo>
                      <a:pt x="1" y="2104"/>
                      <a:pt x="203" y="2235"/>
                      <a:pt x="405" y="2235"/>
                    </a:cubicBezTo>
                    <a:cubicBezTo>
                      <a:pt x="607" y="2235"/>
                      <a:pt x="809" y="2104"/>
                      <a:pt x="809" y="1844"/>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2007;p45">
                <a:extLst>
                  <a:ext uri="{FF2B5EF4-FFF2-40B4-BE49-F238E27FC236}">
                    <a16:creationId xmlns:a16="http://schemas.microsoft.com/office/drawing/2014/main" id="{D308098E-EFBA-42A8-A5BA-DAE883BFBA68}"/>
                  </a:ext>
                </a:extLst>
              </p:cNvPr>
              <p:cNvSpPr/>
              <p:nvPr/>
            </p:nvSpPr>
            <p:spPr>
              <a:xfrm>
                <a:off x="2704468" y="4121642"/>
                <a:ext cx="11225" cy="28699"/>
              </a:xfrm>
              <a:custGeom>
                <a:avLst/>
                <a:gdLst/>
                <a:ahLst/>
                <a:cxnLst/>
                <a:rect l="l" t="t" r="r" b="b"/>
                <a:pathLst>
                  <a:path w="810" h="2071" extrusionOk="0">
                    <a:moveTo>
                      <a:pt x="405" y="1"/>
                    </a:moveTo>
                    <a:cubicBezTo>
                      <a:pt x="203" y="1"/>
                      <a:pt x="1" y="131"/>
                      <a:pt x="1" y="390"/>
                    </a:cubicBezTo>
                    <a:lnTo>
                      <a:pt x="1" y="1682"/>
                    </a:lnTo>
                    <a:cubicBezTo>
                      <a:pt x="1" y="1941"/>
                      <a:pt x="203" y="2071"/>
                      <a:pt x="405" y="2071"/>
                    </a:cubicBezTo>
                    <a:cubicBezTo>
                      <a:pt x="607" y="2071"/>
                      <a:pt x="809" y="1941"/>
                      <a:pt x="809" y="1682"/>
                    </a:cubicBezTo>
                    <a:lnTo>
                      <a:pt x="809" y="390"/>
                    </a:lnTo>
                    <a:cubicBezTo>
                      <a:pt x="809" y="131"/>
                      <a:pt x="607" y="1"/>
                      <a:pt x="405"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2008;p45">
                <a:extLst>
                  <a:ext uri="{FF2B5EF4-FFF2-40B4-BE49-F238E27FC236}">
                    <a16:creationId xmlns:a16="http://schemas.microsoft.com/office/drawing/2014/main" id="{051D17D6-F095-4B40-ABE2-31A5C418C73A}"/>
                  </a:ext>
                </a:extLst>
              </p:cNvPr>
              <p:cNvSpPr/>
              <p:nvPr/>
            </p:nvSpPr>
            <p:spPr>
              <a:xfrm>
                <a:off x="2774975" y="4119411"/>
                <a:ext cx="11183" cy="30930"/>
              </a:xfrm>
              <a:custGeom>
                <a:avLst/>
                <a:gdLst/>
                <a:ahLst/>
                <a:cxnLst/>
                <a:rect l="l" t="t" r="r" b="b"/>
                <a:pathLst>
                  <a:path w="807" h="2232" extrusionOk="0">
                    <a:moveTo>
                      <a:pt x="404" y="1"/>
                    </a:moveTo>
                    <a:cubicBezTo>
                      <a:pt x="202" y="1"/>
                      <a:pt x="0" y="131"/>
                      <a:pt x="0" y="390"/>
                    </a:cubicBezTo>
                    <a:lnTo>
                      <a:pt x="0" y="1843"/>
                    </a:lnTo>
                    <a:cubicBezTo>
                      <a:pt x="0" y="2102"/>
                      <a:pt x="202" y="2232"/>
                      <a:pt x="404" y="2232"/>
                    </a:cubicBezTo>
                    <a:cubicBezTo>
                      <a:pt x="605" y="2232"/>
                      <a:pt x="807" y="2102"/>
                      <a:pt x="807" y="1843"/>
                    </a:cubicBezTo>
                    <a:lnTo>
                      <a:pt x="807" y="390"/>
                    </a:lnTo>
                    <a:cubicBezTo>
                      <a:pt x="807" y="131"/>
                      <a:pt x="605"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2009;p45">
                <a:extLst>
                  <a:ext uri="{FF2B5EF4-FFF2-40B4-BE49-F238E27FC236}">
                    <a16:creationId xmlns:a16="http://schemas.microsoft.com/office/drawing/2014/main" id="{9E8FBE12-874D-458D-8F01-A08778B7265A}"/>
                  </a:ext>
                </a:extLst>
              </p:cNvPr>
              <p:cNvSpPr/>
              <p:nvPr/>
            </p:nvSpPr>
            <p:spPr>
              <a:xfrm>
                <a:off x="2847672" y="4122751"/>
                <a:ext cx="11225" cy="32080"/>
              </a:xfrm>
              <a:custGeom>
                <a:avLst/>
                <a:gdLst/>
                <a:ahLst/>
                <a:cxnLst/>
                <a:rect l="l" t="t" r="r" b="b"/>
                <a:pathLst>
                  <a:path w="810" h="2315" extrusionOk="0">
                    <a:moveTo>
                      <a:pt x="405" y="0"/>
                    </a:moveTo>
                    <a:cubicBezTo>
                      <a:pt x="203" y="0"/>
                      <a:pt x="1" y="130"/>
                      <a:pt x="1" y="390"/>
                    </a:cubicBezTo>
                    <a:lnTo>
                      <a:pt x="1" y="1925"/>
                    </a:lnTo>
                    <a:cubicBezTo>
                      <a:pt x="1" y="2185"/>
                      <a:pt x="203" y="2315"/>
                      <a:pt x="405" y="2315"/>
                    </a:cubicBezTo>
                    <a:cubicBezTo>
                      <a:pt x="607" y="2315"/>
                      <a:pt x="809" y="2185"/>
                      <a:pt x="809" y="1925"/>
                    </a:cubicBezTo>
                    <a:lnTo>
                      <a:pt x="809" y="390"/>
                    </a:lnTo>
                    <a:cubicBezTo>
                      <a:pt x="809" y="130"/>
                      <a:pt x="607" y="0"/>
                      <a:pt x="4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2010;p45">
                <a:extLst>
                  <a:ext uri="{FF2B5EF4-FFF2-40B4-BE49-F238E27FC236}">
                    <a16:creationId xmlns:a16="http://schemas.microsoft.com/office/drawing/2014/main" id="{F4A128C0-E387-4F65-89BE-AF3BB3114288}"/>
                  </a:ext>
                </a:extLst>
              </p:cNvPr>
              <p:cNvSpPr/>
              <p:nvPr/>
            </p:nvSpPr>
            <p:spPr>
              <a:xfrm>
                <a:off x="2906982" y="4121642"/>
                <a:ext cx="11211" cy="32080"/>
              </a:xfrm>
              <a:custGeom>
                <a:avLst/>
                <a:gdLst/>
                <a:ahLst/>
                <a:cxnLst/>
                <a:rect l="l" t="t" r="r" b="b"/>
                <a:pathLst>
                  <a:path w="809" h="2315" extrusionOk="0">
                    <a:moveTo>
                      <a:pt x="404" y="1"/>
                    </a:moveTo>
                    <a:cubicBezTo>
                      <a:pt x="202" y="1"/>
                      <a:pt x="0" y="131"/>
                      <a:pt x="0" y="390"/>
                    </a:cubicBezTo>
                    <a:lnTo>
                      <a:pt x="0" y="1924"/>
                    </a:lnTo>
                    <a:cubicBezTo>
                      <a:pt x="0" y="2184"/>
                      <a:pt x="202" y="2315"/>
                      <a:pt x="404" y="2315"/>
                    </a:cubicBezTo>
                    <a:cubicBezTo>
                      <a:pt x="606" y="2315"/>
                      <a:pt x="809" y="2184"/>
                      <a:pt x="809" y="1924"/>
                    </a:cubicBezTo>
                    <a:lnTo>
                      <a:pt x="809" y="390"/>
                    </a:lnTo>
                    <a:cubicBezTo>
                      <a:pt x="809" y="131"/>
                      <a:pt x="606" y="1"/>
                      <a:pt x="40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2011;p45">
                <a:extLst>
                  <a:ext uri="{FF2B5EF4-FFF2-40B4-BE49-F238E27FC236}">
                    <a16:creationId xmlns:a16="http://schemas.microsoft.com/office/drawing/2014/main" id="{90DA9CE8-9EE0-4485-BA29-AF57447F972D}"/>
                  </a:ext>
                </a:extLst>
              </p:cNvPr>
              <p:cNvSpPr/>
              <p:nvPr/>
            </p:nvSpPr>
            <p:spPr>
              <a:xfrm>
                <a:off x="2673760" y="4009577"/>
                <a:ext cx="246040" cy="11183"/>
              </a:xfrm>
              <a:custGeom>
                <a:avLst/>
                <a:gdLst/>
                <a:ahLst/>
                <a:cxnLst/>
                <a:rect l="l" t="t" r="r" b="b"/>
                <a:pathLst>
                  <a:path w="17755" h="807" extrusionOk="0">
                    <a:moveTo>
                      <a:pt x="522" y="0"/>
                    </a:moveTo>
                    <a:cubicBezTo>
                      <a:pt x="1" y="0"/>
                      <a:pt x="1" y="807"/>
                      <a:pt x="522" y="807"/>
                    </a:cubicBezTo>
                    <a:lnTo>
                      <a:pt x="17233" y="807"/>
                    </a:lnTo>
                    <a:cubicBezTo>
                      <a:pt x="17754" y="807"/>
                      <a:pt x="17754" y="0"/>
                      <a:pt x="1723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2012;p45">
                <a:extLst>
                  <a:ext uri="{FF2B5EF4-FFF2-40B4-BE49-F238E27FC236}">
                    <a16:creationId xmlns:a16="http://schemas.microsoft.com/office/drawing/2014/main" id="{F773DDE7-A370-4C44-BCE0-BB7B4D008397}"/>
                  </a:ext>
                </a:extLst>
              </p:cNvPr>
              <p:cNvSpPr/>
              <p:nvPr/>
            </p:nvSpPr>
            <p:spPr>
              <a:xfrm>
                <a:off x="2903989" y="3873066"/>
                <a:ext cx="221748" cy="501364"/>
              </a:xfrm>
              <a:custGeom>
                <a:avLst/>
                <a:gdLst/>
                <a:ahLst/>
                <a:cxnLst/>
                <a:rect l="l" t="t" r="r" b="b"/>
                <a:pathLst>
                  <a:path w="16002" h="36180" extrusionOk="0">
                    <a:moveTo>
                      <a:pt x="4128" y="0"/>
                    </a:moveTo>
                    <a:cubicBezTo>
                      <a:pt x="2968" y="0"/>
                      <a:pt x="1748" y="178"/>
                      <a:pt x="486" y="393"/>
                    </a:cubicBezTo>
                    <a:cubicBezTo>
                      <a:pt x="1" y="475"/>
                      <a:pt x="171" y="1179"/>
                      <a:pt x="623" y="1179"/>
                    </a:cubicBezTo>
                    <a:cubicBezTo>
                      <a:pt x="648" y="1179"/>
                      <a:pt x="674" y="1176"/>
                      <a:pt x="701" y="1172"/>
                    </a:cubicBezTo>
                    <a:cubicBezTo>
                      <a:pt x="1893" y="969"/>
                      <a:pt x="3019" y="807"/>
                      <a:pt x="4075" y="807"/>
                    </a:cubicBezTo>
                    <a:cubicBezTo>
                      <a:pt x="6146" y="807"/>
                      <a:pt x="7947" y="1430"/>
                      <a:pt x="9451" y="3590"/>
                    </a:cubicBezTo>
                    <a:cubicBezTo>
                      <a:pt x="12011" y="7269"/>
                      <a:pt x="11407" y="12308"/>
                      <a:pt x="11586" y="16542"/>
                    </a:cubicBezTo>
                    <a:cubicBezTo>
                      <a:pt x="11741" y="20213"/>
                      <a:pt x="13287" y="23610"/>
                      <a:pt x="13405" y="27286"/>
                    </a:cubicBezTo>
                    <a:cubicBezTo>
                      <a:pt x="13512" y="30636"/>
                      <a:pt x="10063" y="35385"/>
                      <a:pt x="6336" y="35385"/>
                    </a:cubicBezTo>
                    <a:cubicBezTo>
                      <a:pt x="5788" y="35385"/>
                      <a:pt x="5234" y="35282"/>
                      <a:pt x="4684" y="35057"/>
                    </a:cubicBezTo>
                    <a:cubicBezTo>
                      <a:pt x="4630" y="35035"/>
                      <a:pt x="4580" y="35025"/>
                      <a:pt x="4534" y="35025"/>
                    </a:cubicBezTo>
                    <a:cubicBezTo>
                      <a:pt x="4163" y="35025"/>
                      <a:pt x="4046" y="35662"/>
                      <a:pt x="4469" y="35836"/>
                    </a:cubicBezTo>
                    <a:cubicBezTo>
                      <a:pt x="5051" y="36074"/>
                      <a:pt x="5634" y="36180"/>
                      <a:pt x="6211" y="36180"/>
                    </a:cubicBezTo>
                    <a:cubicBezTo>
                      <a:pt x="8762" y="36180"/>
                      <a:pt x="11185" y="34107"/>
                      <a:pt x="12695" y="32178"/>
                    </a:cubicBezTo>
                    <a:cubicBezTo>
                      <a:pt x="16001" y="27958"/>
                      <a:pt x="13055" y="22225"/>
                      <a:pt x="12482" y="17677"/>
                    </a:cubicBezTo>
                    <a:cubicBezTo>
                      <a:pt x="11850" y="12666"/>
                      <a:pt x="13204" y="6597"/>
                      <a:pt x="9585" y="2380"/>
                    </a:cubicBezTo>
                    <a:cubicBezTo>
                      <a:pt x="8007" y="543"/>
                      <a:pt x="6158" y="0"/>
                      <a:pt x="4128"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2013;p45">
                <a:extLst>
                  <a:ext uri="{FF2B5EF4-FFF2-40B4-BE49-F238E27FC236}">
                    <a16:creationId xmlns:a16="http://schemas.microsoft.com/office/drawing/2014/main" id="{CA62F192-4CF0-441D-93BC-DB9226E505EF}"/>
                  </a:ext>
                </a:extLst>
              </p:cNvPr>
              <p:cNvSpPr/>
              <p:nvPr/>
            </p:nvSpPr>
            <p:spPr>
              <a:xfrm>
                <a:off x="2927851" y="3900255"/>
                <a:ext cx="149813" cy="447168"/>
              </a:xfrm>
              <a:custGeom>
                <a:avLst/>
                <a:gdLst/>
                <a:ahLst/>
                <a:cxnLst/>
                <a:rect l="l" t="t" r="r" b="b"/>
                <a:pathLst>
                  <a:path w="10811" h="32269" extrusionOk="0">
                    <a:moveTo>
                      <a:pt x="2105" y="0"/>
                    </a:moveTo>
                    <a:cubicBezTo>
                      <a:pt x="1605" y="0"/>
                      <a:pt x="1066" y="50"/>
                      <a:pt x="485" y="155"/>
                    </a:cubicBezTo>
                    <a:cubicBezTo>
                      <a:pt x="1" y="242"/>
                      <a:pt x="169" y="941"/>
                      <a:pt x="618" y="941"/>
                    </a:cubicBezTo>
                    <a:cubicBezTo>
                      <a:pt x="644" y="941"/>
                      <a:pt x="671" y="939"/>
                      <a:pt x="699" y="934"/>
                    </a:cubicBezTo>
                    <a:lnTo>
                      <a:pt x="701" y="931"/>
                    </a:lnTo>
                    <a:cubicBezTo>
                      <a:pt x="1205" y="840"/>
                      <a:pt x="1673" y="796"/>
                      <a:pt x="2107" y="796"/>
                    </a:cubicBezTo>
                    <a:cubicBezTo>
                      <a:pt x="7671" y="796"/>
                      <a:pt x="7657" y="7908"/>
                      <a:pt x="7755" y="12437"/>
                    </a:cubicBezTo>
                    <a:cubicBezTo>
                      <a:pt x="7798" y="14476"/>
                      <a:pt x="7792" y="16531"/>
                      <a:pt x="8178" y="18542"/>
                    </a:cubicBezTo>
                    <a:cubicBezTo>
                      <a:pt x="8583" y="20645"/>
                      <a:pt x="9505" y="22520"/>
                      <a:pt x="9716" y="24687"/>
                    </a:cubicBezTo>
                    <a:cubicBezTo>
                      <a:pt x="10025" y="27859"/>
                      <a:pt x="6613" y="30955"/>
                      <a:pt x="3822" y="31482"/>
                    </a:cubicBezTo>
                    <a:cubicBezTo>
                      <a:pt x="3340" y="31571"/>
                      <a:pt x="3507" y="32268"/>
                      <a:pt x="3954" y="32268"/>
                    </a:cubicBezTo>
                    <a:cubicBezTo>
                      <a:pt x="3980" y="32268"/>
                      <a:pt x="4008" y="32266"/>
                      <a:pt x="4037" y="32261"/>
                    </a:cubicBezTo>
                    <a:cubicBezTo>
                      <a:pt x="7970" y="31523"/>
                      <a:pt x="10810" y="27637"/>
                      <a:pt x="10428" y="23707"/>
                    </a:cubicBezTo>
                    <a:cubicBezTo>
                      <a:pt x="10206" y="21423"/>
                      <a:pt x="9027" y="19331"/>
                      <a:pt x="8759" y="17041"/>
                    </a:cubicBezTo>
                    <a:cubicBezTo>
                      <a:pt x="8555" y="15314"/>
                      <a:pt x="8586" y="13550"/>
                      <a:pt x="8548" y="11812"/>
                    </a:cubicBezTo>
                    <a:cubicBezTo>
                      <a:pt x="8438" y="6738"/>
                      <a:pt x="7917" y="0"/>
                      <a:pt x="210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2014;p45">
                <a:extLst>
                  <a:ext uri="{FF2B5EF4-FFF2-40B4-BE49-F238E27FC236}">
                    <a16:creationId xmlns:a16="http://schemas.microsoft.com/office/drawing/2014/main" id="{AC7F3787-E1A9-4F33-82A2-77E07C1AE885}"/>
                  </a:ext>
                </a:extLst>
              </p:cNvPr>
              <p:cNvSpPr/>
              <p:nvPr/>
            </p:nvSpPr>
            <p:spPr>
              <a:xfrm>
                <a:off x="2818599" y="3791958"/>
                <a:ext cx="11197" cy="55569"/>
              </a:xfrm>
              <a:custGeom>
                <a:avLst/>
                <a:gdLst/>
                <a:ahLst/>
                <a:cxnLst/>
                <a:rect l="l" t="t" r="r" b="b"/>
                <a:pathLst>
                  <a:path w="808" h="4010" extrusionOk="0">
                    <a:moveTo>
                      <a:pt x="404" y="0"/>
                    </a:moveTo>
                    <a:cubicBezTo>
                      <a:pt x="203" y="0"/>
                      <a:pt x="1" y="130"/>
                      <a:pt x="1" y="390"/>
                    </a:cubicBezTo>
                    <a:lnTo>
                      <a:pt x="1" y="3620"/>
                    </a:lnTo>
                    <a:cubicBezTo>
                      <a:pt x="1" y="3880"/>
                      <a:pt x="203" y="4009"/>
                      <a:pt x="404" y="4009"/>
                    </a:cubicBezTo>
                    <a:cubicBezTo>
                      <a:pt x="606" y="4009"/>
                      <a:pt x="808" y="3880"/>
                      <a:pt x="808" y="3620"/>
                    </a:cubicBezTo>
                    <a:lnTo>
                      <a:pt x="808" y="390"/>
                    </a:lnTo>
                    <a:cubicBezTo>
                      <a:pt x="808" y="130"/>
                      <a:pt x="606" y="0"/>
                      <a:pt x="40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2015;p45">
                <a:extLst>
                  <a:ext uri="{FF2B5EF4-FFF2-40B4-BE49-F238E27FC236}">
                    <a16:creationId xmlns:a16="http://schemas.microsoft.com/office/drawing/2014/main" id="{EB8E3293-225B-475C-969B-EE001194B6B2}"/>
                  </a:ext>
                </a:extLst>
              </p:cNvPr>
              <p:cNvSpPr/>
              <p:nvPr/>
            </p:nvSpPr>
            <p:spPr>
              <a:xfrm>
                <a:off x="3202216" y="3109061"/>
                <a:ext cx="255796" cy="133766"/>
              </a:xfrm>
              <a:custGeom>
                <a:avLst/>
                <a:gdLst/>
                <a:ahLst/>
                <a:cxnLst/>
                <a:rect l="l" t="t" r="r" b="b"/>
                <a:pathLst>
                  <a:path w="18459" h="9653" extrusionOk="0">
                    <a:moveTo>
                      <a:pt x="2596" y="1"/>
                    </a:moveTo>
                    <a:cubicBezTo>
                      <a:pt x="2392" y="1"/>
                      <a:pt x="2185" y="70"/>
                      <a:pt x="2023" y="218"/>
                    </a:cubicBezTo>
                    <a:cubicBezTo>
                      <a:pt x="1934" y="299"/>
                      <a:pt x="1860" y="387"/>
                      <a:pt x="1775" y="470"/>
                    </a:cubicBezTo>
                    <a:cubicBezTo>
                      <a:pt x="1739" y="465"/>
                      <a:pt x="1702" y="463"/>
                      <a:pt x="1666" y="463"/>
                    </a:cubicBezTo>
                    <a:cubicBezTo>
                      <a:pt x="1536" y="463"/>
                      <a:pt x="1409" y="496"/>
                      <a:pt x="1299" y="576"/>
                    </a:cubicBezTo>
                    <a:cubicBezTo>
                      <a:pt x="321" y="1280"/>
                      <a:pt x="1" y="2364"/>
                      <a:pt x="91" y="3534"/>
                    </a:cubicBezTo>
                    <a:cubicBezTo>
                      <a:pt x="113" y="3811"/>
                      <a:pt x="247" y="4012"/>
                      <a:pt x="427" y="4140"/>
                    </a:cubicBezTo>
                    <a:cubicBezTo>
                      <a:pt x="434" y="4170"/>
                      <a:pt x="432" y="4199"/>
                      <a:pt x="440" y="4228"/>
                    </a:cubicBezTo>
                    <a:cubicBezTo>
                      <a:pt x="958" y="6072"/>
                      <a:pt x="3222" y="5864"/>
                      <a:pt x="4500" y="6714"/>
                    </a:cubicBezTo>
                    <a:cubicBezTo>
                      <a:pt x="4477" y="6771"/>
                      <a:pt x="4458" y="6832"/>
                      <a:pt x="4441" y="6891"/>
                    </a:cubicBezTo>
                    <a:cubicBezTo>
                      <a:pt x="4337" y="7268"/>
                      <a:pt x="4361" y="7689"/>
                      <a:pt x="4392" y="8070"/>
                    </a:cubicBezTo>
                    <a:cubicBezTo>
                      <a:pt x="4432" y="8563"/>
                      <a:pt x="4662" y="9068"/>
                      <a:pt x="5178" y="9210"/>
                    </a:cubicBezTo>
                    <a:cubicBezTo>
                      <a:pt x="5268" y="9235"/>
                      <a:pt x="5354" y="9246"/>
                      <a:pt x="5439" y="9246"/>
                    </a:cubicBezTo>
                    <a:cubicBezTo>
                      <a:pt x="6372" y="9246"/>
                      <a:pt x="7016" y="7837"/>
                      <a:pt x="7429" y="7033"/>
                    </a:cubicBezTo>
                    <a:cubicBezTo>
                      <a:pt x="7645" y="7064"/>
                      <a:pt x="7865" y="7081"/>
                      <a:pt x="8085" y="7086"/>
                    </a:cubicBezTo>
                    <a:cubicBezTo>
                      <a:pt x="8093" y="7087"/>
                      <a:pt x="8101" y="7087"/>
                      <a:pt x="8110" y="7087"/>
                    </a:cubicBezTo>
                    <a:cubicBezTo>
                      <a:pt x="8262" y="7087"/>
                      <a:pt x="8412" y="7042"/>
                      <a:pt x="8538" y="6956"/>
                    </a:cubicBezTo>
                    <a:cubicBezTo>
                      <a:pt x="8549" y="6962"/>
                      <a:pt x="8554" y="6969"/>
                      <a:pt x="8564" y="6976"/>
                    </a:cubicBezTo>
                    <a:cubicBezTo>
                      <a:pt x="9487" y="7533"/>
                      <a:pt x="9856" y="8719"/>
                      <a:pt x="10752" y="9325"/>
                    </a:cubicBezTo>
                    <a:cubicBezTo>
                      <a:pt x="11040" y="9519"/>
                      <a:pt x="11467" y="9653"/>
                      <a:pt x="11880" y="9653"/>
                    </a:cubicBezTo>
                    <a:cubicBezTo>
                      <a:pt x="12351" y="9653"/>
                      <a:pt x="12804" y="9479"/>
                      <a:pt x="13010" y="9025"/>
                    </a:cubicBezTo>
                    <a:cubicBezTo>
                      <a:pt x="13550" y="7831"/>
                      <a:pt x="12468" y="6567"/>
                      <a:pt x="14161" y="6126"/>
                    </a:cubicBezTo>
                    <a:cubicBezTo>
                      <a:pt x="15348" y="5814"/>
                      <a:pt x="16361" y="5078"/>
                      <a:pt x="17083" y="4105"/>
                    </a:cubicBezTo>
                    <a:cubicBezTo>
                      <a:pt x="18459" y="2251"/>
                      <a:pt x="16261" y="12"/>
                      <a:pt x="14332" y="12"/>
                    </a:cubicBezTo>
                    <a:cubicBezTo>
                      <a:pt x="14197" y="12"/>
                      <a:pt x="14062" y="23"/>
                      <a:pt x="13930" y="46"/>
                    </a:cubicBezTo>
                    <a:cubicBezTo>
                      <a:pt x="13060" y="197"/>
                      <a:pt x="12693" y="1318"/>
                      <a:pt x="12449" y="2021"/>
                    </a:cubicBezTo>
                    <a:cubicBezTo>
                      <a:pt x="11900" y="3600"/>
                      <a:pt x="10801" y="5089"/>
                      <a:pt x="9090" y="5475"/>
                    </a:cubicBezTo>
                    <a:cubicBezTo>
                      <a:pt x="9051" y="5468"/>
                      <a:pt x="9010" y="5464"/>
                      <a:pt x="8970" y="5464"/>
                    </a:cubicBezTo>
                    <a:cubicBezTo>
                      <a:pt x="8814" y="5464"/>
                      <a:pt x="8660" y="5517"/>
                      <a:pt x="8535" y="5615"/>
                    </a:cubicBezTo>
                    <a:cubicBezTo>
                      <a:pt x="8403" y="5521"/>
                      <a:pt x="8246" y="5473"/>
                      <a:pt x="8083" y="5473"/>
                    </a:cubicBezTo>
                    <a:cubicBezTo>
                      <a:pt x="7602" y="5464"/>
                      <a:pt x="7121" y="5362"/>
                      <a:pt x="6657" y="5191"/>
                    </a:cubicBezTo>
                    <a:cubicBezTo>
                      <a:pt x="5291" y="4213"/>
                      <a:pt x="3909" y="3408"/>
                      <a:pt x="3613" y="1544"/>
                    </a:cubicBezTo>
                    <a:cubicBezTo>
                      <a:pt x="3593" y="1409"/>
                      <a:pt x="3511" y="1298"/>
                      <a:pt x="3413" y="1203"/>
                    </a:cubicBezTo>
                    <a:cubicBezTo>
                      <a:pt x="3401" y="1066"/>
                      <a:pt x="3397" y="927"/>
                      <a:pt x="3401" y="789"/>
                    </a:cubicBezTo>
                    <a:cubicBezTo>
                      <a:pt x="3418" y="292"/>
                      <a:pt x="3013" y="1"/>
                      <a:pt x="2596"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2016;p45">
                <a:extLst>
                  <a:ext uri="{FF2B5EF4-FFF2-40B4-BE49-F238E27FC236}">
                    <a16:creationId xmlns:a16="http://schemas.microsoft.com/office/drawing/2014/main" id="{99AB7EC4-E26E-494E-8420-B981F364FA98}"/>
                  </a:ext>
                </a:extLst>
              </p:cNvPr>
              <p:cNvSpPr/>
              <p:nvPr/>
            </p:nvSpPr>
            <p:spPr>
              <a:xfrm>
                <a:off x="3062158" y="2656516"/>
                <a:ext cx="494948" cy="432673"/>
              </a:xfrm>
              <a:custGeom>
                <a:avLst/>
                <a:gdLst/>
                <a:ahLst/>
                <a:cxnLst/>
                <a:rect l="l" t="t" r="r" b="b"/>
                <a:pathLst>
                  <a:path w="35717" h="31223" extrusionOk="0">
                    <a:moveTo>
                      <a:pt x="2087" y="1"/>
                    </a:moveTo>
                    <a:cubicBezTo>
                      <a:pt x="1931" y="1"/>
                      <a:pt x="1789" y="89"/>
                      <a:pt x="1757" y="293"/>
                    </a:cubicBezTo>
                    <a:lnTo>
                      <a:pt x="1759" y="293"/>
                    </a:lnTo>
                    <a:cubicBezTo>
                      <a:pt x="0" y="11797"/>
                      <a:pt x="720" y="27652"/>
                      <a:pt x="14584" y="30828"/>
                    </a:cubicBezTo>
                    <a:cubicBezTo>
                      <a:pt x="15751" y="31096"/>
                      <a:pt x="16870" y="31222"/>
                      <a:pt x="17939" y="31222"/>
                    </a:cubicBezTo>
                    <a:cubicBezTo>
                      <a:pt x="29869" y="31222"/>
                      <a:pt x="35717" y="15533"/>
                      <a:pt x="34249" y="5261"/>
                    </a:cubicBezTo>
                    <a:cubicBezTo>
                      <a:pt x="34220" y="5056"/>
                      <a:pt x="34079" y="4968"/>
                      <a:pt x="33924" y="4968"/>
                    </a:cubicBezTo>
                    <a:cubicBezTo>
                      <a:pt x="33691" y="4968"/>
                      <a:pt x="33426" y="5169"/>
                      <a:pt x="33470" y="5476"/>
                    </a:cubicBezTo>
                    <a:cubicBezTo>
                      <a:pt x="34998" y="16171"/>
                      <a:pt x="28894" y="30242"/>
                      <a:pt x="17421" y="30242"/>
                    </a:cubicBezTo>
                    <a:cubicBezTo>
                      <a:pt x="16027" y="30242"/>
                      <a:pt x="14554" y="30034"/>
                      <a:pt x="13006" y="29587"/>
                    </a:cubicBezTo>
                    <a:cubicBezTo>
                      <a:pt x="985" y="26118"/>
                      <a:pt x="1020" y="10425"/>
                      <a:pt x="2536" y="508"/>
                    </a:cubicBezTo>
                    <a:cubicBezTo>
                      <a:pt x="2583" y="202"/>
                      <a:pt x="2321" y="1"/>
                      <a:pt x="208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2017;p45">
                <a:extLst>
                  <a:ext uri="{FF2B5EF4-FFF2-40B4-BE49-F238E27FC236}">
                    <a16:creationId xmlns:a16="http://schemas.microsoft.com/office/drawing/2014/main" id="{DBE015CF-444B-4FDF-B805-E9AE6A4C00E3}"/>
                  </a:ext>
                </a:extLst>
              </p:cNvPr>
              <p:cNvSpPr/>
              <p:nvPr/>
            </p:nvSpPr>
            <p:spPr>
              <a:xfrm>
                <a:off x="3519941" y="2813910"/>
                <a:ext cx="70438" cy="69329"/>
              </a:xfrm>
              <a:custGeom>
                <a:avLst/>
                <a:gdLst/>
                <a:ahLst/>
                <a:cxnLst/>
                <a:rect l="l" t="t" r="r" b="b"/>
                <a:pathLst>
                  <a:path w="5083" h="5003" extrusionOk="0">
                    <a:moveTo>
                      <a:pt x="2806" y="1"/>
                    </a:moveTo>
                    <a:cubicBezTo>
                      <a:pt x="1946" y="1"/>
                      <a:pt x="1038" y="432"/>
                      <a:pt x="525" y="1232"/>
                    </a:cubicBezTo>
                    <a:cubicBezTo>
                      <a:pt x="330" y="1539"/>
                      <a:pt x="609" y="1828"/>
                      <a:pt x="891" y="1828"/>
                    </a:cubicBezTo>
                    <a:cubicBezTo>
                      <a:pt x="1014" y="1828"/>
                      <a:pt x="1137" y="1773"/>
                      <a:pt x="1223" y="1641"/>
                    </a:cubicBezTo>
                    <a:cubicBezTo>
                      <a:pt x="1575" y="1090"/>
                      <a:pt x="2194" y="793"/>
                      <a:pt x="2772" y="793"/>
                    </a:cubicBezTo>
                    <a:cubicBezTo>
                      <a:pt x="3451" y="793"/>
                      <a:pt x="4072" y="1204"/>
                      <a:pt x="4134" y="2100"/>
                    </a:cubicBezTo>
                    <a:cubicBezTo>
                      <a:pt x="4232" y="3502"/>
                      <a:pt x="3152" y="4183"/>
                      <a:pt x="1993" y="4183"/>
                    </a:cubicBezTo>
                    <a:cubicBezTo>
                      <a:pt x="1599" y="4183"/>
                      <a:pt x="1195" y="4104"/>
                      <a:pt x="826" y="3948"/>
                    </a:cubicBezTo>
                    <a:cubicBezTo>
                      <a:pt x="767" y="3923"/>
                      <a:pt x="710" y="3912"/>
                      <a:pt x="655" y="3912"/>
                    </a:cubicBezTo>
                    <a:cubicBezTo>
                      <a:pt x="265" y="3912"/>
                      <a:pt x="1" y="4467"/>
                      <a:pt x="419" y="4644"/>
                    </a:cubicBezTo>
                    <a:cubicBezTo>
                      <a:pt x="960" y="4873"/>
                      <a:pt x="1514" y="5003"/>
                      <a:pt x="2067" y="5003"/>
                    </a:cubicBezTo>
                    <a:cubicBezTo>
                      <a:pt x="2554" y="5003"/>
                      <a:pt x="3041" y="4903"/>
                      <a:pt x="3516" y="4682"/>
                    </a:cubicBezTo>
                    <a:cubicBezTo>
                      <a:pt x="4558" y="4201"/>
                      <a:pt x="5083" y="2906"/>
                      <a:pt x="4915" y="1812"/>
                    </a:cubicBezTo>
                    <a:cubicBezTo>
                      <a:pt x="4726" y="573"/>
                      <a:pt x="3798" y="1"/>
                      <a:pt x="280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2018;p45">
                <a:extLst>
                  <a:ext uri="{FF2B5EF4-FFF2-40B4-BE49-F238E27FC236}">
                    <a16:creationId xmlns:a16="http://schemas.microsoft.com/office/drawing/2014/main" id="{5079C431-86E2-4C68-84D2-14104C37D17A}"/>
                  </a:ext>
                </a:extLst>
              </p:cNvPr>
              <p:cNvSpPr/>
              <p:nvPr/>
            </p:nvSpPr>
            <p:spPr>
              <a:xfrm>
                <a:off x="3526703" y="2834267"/>
                <a:ext cx="36515" cy="36556"/>
              </a:xfrm>
              <a:custGeom>
                <a:avLst/>
                <a:gdLst/>
                <a:ahLst/>
                <a:cxnLst/>
                <a:rect l="l" t="t" r="r" b="b"/>
                <a:pathLst>
                  <a:path w="2635" h="2638" extrusionOk="0">
                    <a:moveTo>
                      <a:pt x="2072" y="0"/>
                    </a:moveTo>
                    <a:cubicBezTo>
                      <a:pt x="1981" y="0"/>
                      <a:pt x="1887" y="40"/>
                      <a:pt x="1806" y="134"/>
                    </a:cubicBezTo>
                    <a:cubicBezTo>
                      <a:pt x="1427" y="577"/>
                      <a:pt x="759" y="660"/>
                      <a:pt x="283" y="973"/>
                    </a:cubicBezTo>
                    <a:cubicBezTo>
                      <a:pt x="115" y="1084"/>
                      <a:pt x="1" y="1342"/>
                      <a:pt x="137" y="1525"/>
                    </a:cubicBezTo>
                    <a:cubicBezTo>
                      <a:pt x="558" y="2092"/>
                      <a:pt x="1217" y="2216"/>
                      <a:pt x="1787" y="2573"/>
                    </a:cubicBezTo>
                    <a:cubicBezTo>
                      <a:pt x="1858" y="2618"/>
                      <a:pt x="1929" y="2637"/>
                      <a:pt x="1995" y="2637"/>
                    </a:cubicBezTo>
                    <a:cubicBezTo>
                      <a:pt x="2339" y="2637"/>
                      <a:pt x="2564" y="2108"/>
                      <a:pt x="2196" y="1877"/>
                    </a:cubicBezTo>
                    <a:cubicBezTo>
                      <a:pt x="1913" y="1698"/>
                      <a:pt x="1507" y="1593"/>
                      <a:pt x="1187" y="1412"/>
                    </a:cubicBezTo>
                    <a:lnTo>
                      <a:pt x="1187" y="1412"/>
                    </a:lnTo>
                    <a:cubicBezTo>
                      <a:pt x="1616" y="1224"/>
                      <a:pt x="2064" y="1071"/>
                      <a:pt x="2377" y="705"/>
                    </a:cubicBezTo>
                    <a:cubicBezTo>
                      <a:pt x="2635" y="405"/>
                      <a:pt x="2366" y="0"/>
                      <a:pt x="207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2019;p45">
                <a:extLst>
                  <a:ext uri="{FF2B5EF4-FFF2-40B4-BE49-F238E27FC236}">
                    <a16:creationId xmlns:a16="http://schemas.microsoft.com/office/drawing/2014/main" id="{76007D20-AEF6-4872-9869-7C842E36A91A}"/>
                  </a:ext>
                </a:extLst>
              </p:cNvPr>
              <p:cNvSpPr/>
              <p:nvPr/>
            </p:nvSpPr>
            <p:spPr>
              <a:xfrm>
                <a:off x="3021320" y="2836775"/>
                <a:ext cx="79154" cy="85099"/>
              </a:xfrm>
              <a:custGeom>
                <a:avLst/>
                <a:gdLst/>
                <a:ahLst/>
                <a:cxnLst/>
                <a:rect l="l" t="t" r="r" b="b"/>
                <a:pathLst>
                  <a:path w="5712" h="6141" extrusionOk="0">
                    <a:moveTo>
                      <a:pt x="3438" y="1"/>
                    </a:moveTo>
                    <a:cubicBezTo>
                      <a:pt x="1619" y="1"/>
                      <a:pt x="1" y="2274"/>
                      <a:pt x="363" y="4060"/>
                    </a:cubicBezTo>
                    <a:cubicBezTo>
                      <a:pt x="644" y="5453"/>
                      <a:pt x="1887" y="6140"/>
                      <a:pt x="3154" y="6140"/>
                    </a:cubicBezTo>
                    <a:cubicBezTo>
                      <a:pt x="3994" y="6140"/>
                      <a:pt x="4845" y="5838"/>
                      <a:pt x="5431" y="5239"/>
                    </a:cubicBezTo>
                    <a:cubicBezTo>
                      <a:pt x="5711" y="4954"/>
                      <a:pt x="5437" y="4548"/>
                      <a:pt x="5130" y="4548"/>
                    </a:cubicBezTo>
                    <a:cubicBezTo>
                      <a:pt x="5038" y="4548"/>
                      <a:pt x="4944" y="4584"/>
                      <a:pt x="4860" y="4670"/>
                    </a:cubicBezTo>
                    <a:cubicBezTo>
                      <a:pt x="4410" y="5128"/>
                      <a:pt x="3797" y="5357"/>
                      <a:pt x="3193" y="5357"/>
                    </a:cubicBezTo>
                    <a:cubicBezTo>
                      <a:pt x="2352" y="5357"/>
                      <a:pt x="1530" y="4914"/>
                      <a:pt x="1194" y="4031"/>
                    </a:cubicBezTo>
                    <a:cubicBezTo>
                      <a:pt x="689" y="2708"/>
                      <a:pt x="2059" y="835"/>
                      <a:pt x="3452" y="835"/>
                    </a:cubicBezTo>
                    <a:cubicBezTo>
                      <a:pt x="3736" y="835"/>
                      <a:pt x="4021" y="913"/>
                      <a:pt x="4291" y="1088"/>
                    </a:cubicBezTo>
                    <a:cubicBezTo>
                      <a:pt x="4362" y="1135"/>
                      <a:pt x="4433" y="1155"/>
                      <a:pt x="4500" y="1155"/>
                    </a:cubicBezTo>
                    <a:cubicBezTo>
                      <a:pt x="4838" y="1155"/>
                      <a:pt x="5060" y="628"/>
                      <a:pt x="4697" y="391"/>
                    </a:cubicBezTo>
                    <a:cubicBezTo>
                      <a:pt x="4281" y="120"/>
                      <a:pt x="3854" y="1"/>
                      <a:pt x="3438"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2020;p45">
                <a:extLst>
                  <a:ext uri="{FF2B5EF4-FFF2-40B4-BE49-F238E27FC236}">
                    <a16:creationId xmlns:a16="http://schemas.microsoft.com/office/drawing/2014/main" id="{4F3B5BDD-6EAE-4837-BFE7-CA36901E7C1C}"/>
                  </a:ext>
                </a:extLst>
              </p:cNvPr>
              <p:cNvSpPr/>
              <p:nvPr/>
            </p:nvSpPr>
            <p:spPr>
              <a:xfrm>
                <a:off x="3051280" y="2862979"/>
                <a:ext cx="40325" cy="37083"/>
              </a:xfrm>
              <a:custGeom>
                <a:avLst/>
                <a:gdLst/>
                <a:ahLst/>
                <a:cxnLst/>
                <a:rect l="l" t="t" r="r" b="b"/>
                <a:pathLst>
                  <a:path w="2910" h="2676" extrusionOk="0">
                    <a:moveTo>
                      <a:pt x="576" y="1"/>
                    </a:moveTo>
                    <a:cubicBezTo>
                      <a:pt x="150" y="1"/>
                      <a:pt x="0" y="678"/>
                      <a:pt x="468" y="793"/>
                    </a:cubicBezTo>
                    <a:cubicBezTo>
                      <a:pt x="902" y="901"/>
                      <a:pt x="1313" y="1071"/>
                      <a:pt x="1728" y="1231"/>
                    </a:cubicBezTo>
                    <a:lnTo>
                      <a:pt x="1728" y="1231"/>
                    </a:lnTo>
                    <a:cubicBezTo>
                      <a:pt x="1483" y="1479"/>
                      <a:pt x="1226" y="1716"/>
                      <a:pt x="993" y="1976"/>
                    </a:cubicBezTo>
                    <a:cubicBezTo>
                      <a:pt x="728" y="2271"/>
                      <a:pt x="998" y="2676"/>
                      <a:pt x="1297" y="2676"/>
                    </a:cubicBezTo>
                    <a:cubicBezTo>
                      <a:pt x="1388" y="2676"/>
                      <a:pt x="1482" y="2638"/>
                      <a:pt x="1564" y="2547"/>
                    </a:cubicBezTo>
                    <a:cubicBezTo>
                      <a:pt x="1936" y="2133"/>
                      <a:pt x="2367" y="1777"/>
                      <a:pt x="2717" y="1342"/>
                    </a:cubicBezTo>
                    <a:cubicBezTo>
                      <a:pt x="2909" y="1103"/>
                      <a:pt x="2849" y="767"/>
                      <a:pt x="2539" y="667"/>
                    </a:cubicBezTo>
                    <a:cubicBezTo>
                      <a:pt x="1914" y="466"/>
                      <a:pt x="1322" y="174"/>
                      <a:pt x="683" y="14"/>
                    </a:cubicBezTo>
                    <a:cubicBezTo>
                      <a:pt x="646" y="5"/>
                      <a:pt x="610" y="1"/>
                      <a:pt x="576"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2021;p45">
                <a:extLst>
                  <a:ext uri="{FF2B5EF4-FFF2-40B4-BE49-F238E27FC236}">
                    <a16:creationId xmlns:a16="http://schemas.microsoft.com/office/drawing/2014/main" id="{74BC0F04-74B4-4316-B73B-FD514EBA50D3}"/>
                  </a:ext>
                </a:extLst>
              </p:cNvPr>
              <p:cNvSpPr/>
              <p:nvPr/>
            </p:nvSpPr>
            <p:spPr>
              <a:xfrm>
                <a:off x="3031450" y="2498527"/>
                <a:ext cx="510469" cy="295761"/>
              </a:xfrm>
              <a:custGeom>
                <a:avLst/>
                <a:gdLst/>
                <a:ahLst/>
                <a:cxnLst/>
                <a:rect l="l" t="t" r="r" b="b"/>
                <a:pathLst>
                  <a:path w="36837" h="21343" extrusionOk="0">
                    <a:moveTo>
                      <a:pt x="19037" y="1"/>
                    </a:moveTo>
                    <a:cubicBezTo>
                      <a:pt x="14538" y="1"/>
                      <a:pt x="9184" y="4030"/>
                      <a:pt x="4832" y="4030"/>
                    </a:cubicBezTo>
                    <a:cubicBezTo>
                      <a:pt x="3320" y="4030"/>
                      <a:pt x="1930" y="3544"/>
                      <a:pt x="738" y="2234"/>
                    </a:cubicBezTo>
                    <a:cubicBezTo>
                      <a:pt x="658" y="2146"/>
                      <a:pt x="563" y="2109"/>
                      <a:pt x="470" y="2109"/>
                    </a:cubicBezTo>
                    <a:cubicBezTo>
                      <a:pt x="230" y="2109"/>
                      <a:pt x="0" y="2357"/>
                      <a:pt x="63" y="2627"/>
                    </a:cubicBezTo>
                    <a:cubicBezTo>
                      <a:pt x="871" y="6169"/>
                      <a:pt x="989" y="9798"/>
                      <a:pt x="4229" y="11971"/>
                    </a:cubicBezTo>
                    <a:cubicBezTo>
                      <a:pt x="5690" y="12951"/>
                      <a:pt x="7388" y="13312"/>
                      <a:pt x="9148" y="13312"/>
                    </a:cubicBezTo>
                    <a:cubicBezTo>
                      <a:pt x="12068" y="13312"/>
                      <a:pt x="15159" y="12318"/>
                      <a:pt x="17622" y="11507"/>
                    </a:cubicBezTo>
                    <a:cubicBezTo>
                      <a:pt x="18528" y="11211"/>
                      <a:pt x="19407" y="10806"/>
                      <a:pt x="20299" y="10467"/>
                    </a:cubicBezTo>
                    <a:cubicBezTo>
                      <a:pt x="20914" y="10233"/>
                      <a:pt x="21479" y="10130"/>
                      <a:pt x="22007" y="10130"/>
                    </a:cubicBezTo>
                    <a:cubicBezTo>
                      <a:pt x="23669" y="10130"/>
                      <a:pt x="24953" y="11155"/>
                      <a:pt x="26229" y="12343"/>
                    </a:cubicBezTo>
                    <a:cubicBezTo>
                      <a:pt x="27578" y="13598"/>
                      <a:pt x="29182" y="14396"/>
                      <a:pt x="30950" y="14850"/>
                    </a:cubicBezTo>
                    <a:cubicBezTo>
                      <a:pt x="32419" y="15229"/>
                      <a:pt x="31606" y="17505"/>
                      <a:pt x="32231" y="18590"/>
                    </a:cubicBezTo>
                    <a:cubicBezTo>
                      <a:pt x="33162" y="20207"/>
                      <a:pt x="34412" y="20791"/>
                      <a:pt x="36169" y="21324"/>
                    </a:cubicBezTo>
                    <a:cubicBezTo>
                      <a:pt x="36213" y="21337"/>
                      <a:pt x="36254" y="21343"/>
                      <a:pt x="36293" y="21343"/>
                    </a:cubicBezTo>
                    <a:cubicBezTo>
                      <a:pt x="36701" y="21343"/>
                      <a:pt x="36837" y="20682"/>
                      <a:pt x="36384" y="20545"/>
                    </a:cubicBezTo>
                    <a:cubicBezTo>
                      <a:pt x="33557" y="19686"/>
                      <a:pt x="32733" y="17093"/>
                      <a:pt x="32464" y="14562"/>
                    </a:cubicBezTo>
                    <a:cubicBezTo>
                      <a:pt x="32438" y="14325"/>
                      <a:pt x="32298" y="14181"/>
                      <a:pt x="32061" y="14159"/>
                    </a:cubicBezTo>
                    <a:cubicBezTo>
                      <a:pt x="28206" y="13773"/>
                      <a:pt x="26894" y="10666"/>
                      <a:pt x="23778" y="9310"/>
                    </a:cubicBezTo>
                    <a:cubicBezTo>
                      <a:pt x="23409" y="9150"/>
                      <a:pt x="23009" y="9083"/>
                      <a:pt x="22593" y="9083"/>
                    </a:cubicBezTo>
                    <a:cubicBezTo>
                      <a:pt x="21121" y="9083"/>
                      <a:pt x="19454" y="9922"/>
                      <a:pt x="18291" y="10389"/>
                    </a:cubicBezTo>
                    <a:cubicBezTo>
                      <a:pt x="15567" y="11483"/>
                      <a:pt x="12592" y="12377"/>
                      <a:pt x="9638" y="12377"/>
                    </a:cubicBezTo>
                    <a:cubicBezTo>
                      <a:pt x="8522" y="12377"/>
                      <a:pt x="7409" y="12249"/>
                      <a:pt x="6314" y="11957"/>
                    </a:cubicBezTo>
                    <a:cubicBezTo>
                      <a:pt x="2288" y="10883"/>
                      <a:pt x="1768" y="7089"/>
                      <a:pt x="1093" y="3628"/>
                    </a:cubicBezTo>
                    <a:lnTo>
                      <a:pt x="1093" y="3628"/>
                    </a:lnTo>
                    <a:cubicBezTo>
                      <a:pt x="2143" y="4365"/>
                      <a:pt x="3356" y="4652"/>
                      <a:pt x="4645" y="4652"/>
                    </a:cubicBezTo>
                    <a:cubicBezTo>
                      <a:pt x="8378" y="4652"/>
                      <a:pt x="12754" y="2251"/>
                      <a:pt x="15685" y="1450"/>
                    </a:cubicBezTo>
                    <a:cubicBezTo>
                      <a:pt x="16570" y="1208"/>
                      <a:pt x="17424" y="1086"/>
                      <a:pt x="18246" y="1086"/>
                    </a:cubicBezTo>
                    <a:cubicBezTo>
                      <a:pt x="20307" y="1086"/>
                      <a:pt x="22170" y="1853"/>
                      <a:pt x="23823" y="3427"/>
                    </a:cubicBezTo>
                    <a:cubicBezTo>
                      <a:pt x="24607" y="4174"/>
                      <a:pt x="25841" y="4211"/>
                      <a:pt x="26842" y="4328"/>
                    </a:cubicBezTo>
                    <a:cubicBezTo>
                      <a:pt x="30602" y="4768"/>
                      <a:pt x="33507" y="5275"/>
                      <a:pt x="34677" y="9376"/>
                    </a:cubicBezTo>
                    <a:cubicBezTo>
                      <a:pt x="35288" y="11530"/>
                      <a:pt x="35516" y="14356"/>
                      <a:pt x="35622" y="16569"/>
                    </a:cubicBezTo>
                    <a:cubicBezTo>
                      <a:pt x="35634" y="16828"/>
                      <a:pt x="35842" y="16959"/>
                      <a:pt x="36045" y="16959"/>
                    </a:cubicBezTo>
                    <a:cubicBezTo>
                      <a:pt x="36247" y="16959"/>
                      <a:pt x="36442" y="16829"/>
                      <a:pt x="36430" y="16569"/>
                    </a:cubicBezTo>
                    <a:cubicBezTo>
                      <a:pt x="36288" y="13615"/>
                      <a:pt x="36294" y="8673"/>
                      <a:pt x="34176" y="6354"/>
                    </a:cubicBezTo>
                    <a:cubicBezTo>
                      <a:pt x="33385" y="5486"/>
                      <a:pt x="32342" y="4382"/>
                      <a:pt x="31166" y="4038"/>
                    </a:cubicBezTo>
                    <a:cubicBezTo>
                      <a:pt x="28532" y="3264"/>
                      <a:pt x="25502" y="4060"/>
                      <a:pt x="23385" y="1848"/>
                    </a:cubicBezTo>
                    <a:cubicBezTo>
                      <a:pt x="22096" y="499"/>
                      <a:pt x="20619" y="1"/>
                      <a:pt x="19037"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2022;p45">
                <a:extLst>
                  <a:ext uri="{FF2B5EF4-FFF2-40B4-BE49-F238E27FC236}">
                    <a16:creationId xmlns:a16="http://schemas.microsoft.com/office/drawing/2014/main" id="{21CDE4E9-BB18-4F3A-B0B5-3EFCC4F8A606}"/>
                  </a:ext>
                </a:extLst>
              </p:cNvPr>
              <p:cNvSpPr/>
              <p:nvPr/>
            </p:nvSpPr>
            <p:spPr>
              <a:xfrm>
                <a:off x="3078898" y="2673353"/>
                <a:ext cx="86706" cy="169491"/>
              </a:xfrm>
              <a:custGeom>
                <a:avLst/>
                <a:gdLst/>
                <a:ahLst/>
                <a:cxnLst/>
                <a:rect l="l" t="t" r="r" b="b"/>
                <a:pathLst>
                  <a:path w="6257" h="12231" extrusionOk="0">
                    <a:moveTo>
                      <a:pt x="5692" y="1"/>
                    </a:moveTo>
                    <a:cubicBezTo>
                      <a:pt x="5569" y="1"/>
                      <a:pt x="5444" y="55"/>
                      <a:pt x="5358" y="186"/>
                    </a:cubicBezTo>
                    <a:cubicBezTo>
                      <a:pt x="4143" y="2033"/>
                      <a:pt x="2691" y="3693"/>
                      <a:pt x="1725" y="5696"/>
                    </a:cubicBezTo>
                    <a:cubicBezTo>
                      <a:pt x="838" y="7529"/>
                      <a:pt x="367" y="9724"/>
                      <a:pt x="49" y="11723"/>
                    </a:cubicBezTo>
                    <a:cubicBezTo>
                      <a:pt x="0" y="12029"/>
                      <a:pt x="262" y="12230"/>
                      <a:pt x="496" y="12230"/>
                    </a:cubicBezTo>
                    <a:cubicBezTo>
                      <a:pt x="651" y="12230"/>
                      <a:pt x="795" y="12142"/>
                      <a:pt x="828" y="11938"/>
                    </a:cubicBezTo>
                    <a:cubicBezTo>
                      <a:pt x="1112" y="10157"/>
                      <a:pt x="1598" y="8424"/>
                      <a:pt x="2182" y="6719"/>
                    </a:cubicBezTo>
                    <a:cubicBezTo>
                      <a:pt x="2973" y="4417"/>
                      <a:pt x="4740" y="2595"/>
                      <a:pt x="6056" y="594"/>
                    </a:cubicBezTo>
                    <a:cubicBezTo>
                      <a:pt x="6256" y="290"/>
                      <a:pt x="5976" y="1"/>
                      <a:pt x="56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2023;p45">
                <a:extLst>
                  <a:ext uri="{FF2B5EF4-FFF2-40B4-BE49-F238E27FC236}">
                    <a16:creationId xmlns:a16="http://schemas.microsoft.com/office/drawing/2014/main" id="{8B69E26F-09B8-4231-BDC9-553FB7E30D45}"/>
                  </a:ext>
                </a:extLst>
              </p:cNvPr>
              <p:cNvSpPr/>
              <p:nvPr/>
            </p:nvSpPr>
            <p:spPr>
              <a:xfrm>
                <a:off x="3040485" y="2545546"/>
                <a:ext cx="499452" cy="239929"/>
              </a:xfrm>
              <a:custGeom>
                <a:avLst/>
                <a:gdLst/>
                <a:ahLst/>
                <a:cxnLst/>
                <a:rect l="l" t="t" r="r" b="b"/>
                <a:pathLst>
                  <a:path w="36042" h="17314" extrusionOk="0">
                    <a:moveTo>
                      <a:pt x="491" y="0"/>
                    </a:moveTo>
                    <a:cubicBezTo>
                      <a:pt x="242" y="0"/>
                      <a:pt x="1" y="194"/>
                      <a:pt x="112" y="489"/>
                    </a:cubicBezTo>
                    <a:cubicBezTo>
                      <a:pt x="960" y="2751"/>
                      <a:pt x="3702" y="3404"/>
                      <a:pt x="5797" y="4053"/>
                    </a:cubicBezTo>
                    <a:cubicBezTo>
                      <a:pt x="8057" y="4755"/>
                      <a:pt x="10405" y="5028"/>
                      <a:pt x="12759" y="5028"/>
                    </a:cubicBezTo>
                    <a:cubicBezTo>
                      <a:pt x="14534" y="5028"/>
                      <a:pt x="16313" y="4873"/>
                      <a:pt x="18059" y="4628"/>
                    </a:cubicBezTo>
                    <a:cubicBezTo>
                      <a:pt x="19776" y="4386"/>
                      <a:pt x="22311" y="3349"/>
                      <a:pt x="24495" y="3349"/>
                    </a:cubicBezTo>
                    <a:cubicBezTo>
                      <a:pt x="25797" y="3349"/>
                      <a:pt x="26974" y="3718"/>
                      <a:pt x="27777" y="4844"/>
                    </a:cubicBezTo>
                    <a:cubicBezTo>
                      <a:pt x="28588" y="5980"/>
                      <a:pt x="29164" y="7330"/>
                      <a:pt x="30353" y="8152"/>
                    </a:cubicBezTo>
                    <a:cubicBezTo>
                      <a:pt x="30807" y="8467"/>
                      <a:pt x="31236" y="8789"/>
                      <a:pt x="31766" y="8974"/>
                    </a:cubicBezTo>
                    <a:cubicBezTo>
                      <a:pt x="33363" y="9533"/>
                      <a:pt x="33185" y="11090"/>
                      <a:pt x="33071" y="12485"/>
                    </a:cubicBezTo>
                    <a:cubicBezTo>
                      <a:pt x="32906" y="14507"/>
                      <a:pt x="33981" y="15639"/>
                      <a:pt x="35122" y="17143"/>
                    </a:cubicBezTo>
                    <a:cubicBezTo>
                      <a:pt x="35214" y="17264"/>
                      <a:pt x="35340" y="17314"/>
                      <a:pt x="35464" y="17314"/>
                    </a:cubicBezTo>
                    <a:cubicBezTo>
                      <a:pt x="35759" y="17314"/>
                      <a:pt x="36042" y="17028"/>
                      <a:pt x="35820" y="16736"/>
                    </a:cubicBezTo>
                    <a:lnTo>
                      <a:pt x="35822" y="16736"/>
                    </a:lnTo>
                    <a:cubicBezTo>
                      <a:pt x="34847" y="15454"/>
                      <a:pt x="33933" y="14405"/>
                      <a:pt x="33879" y="12485"/>
                    </a:cubicBezTo>
                    <a:cubicBezTo>
                      <a:pt x="33879" y="12473"/>
                      <a:pt x="34122" y="10127"/>
                      <a:pt x="34122" y="9613"/>
                    </a:cubicBezTo>
                    <a:cubicBezTo>
                      <a:pt x="34122" y="9101"/>
                      <a:pt x="33801" y="8860"/>
                      <a:pt x="33419" y="8652"/>
                    </a:cubicBezTo>
                    <a:cubicBezTo>
                      <a:pt x="31451" y="7583"/>
                      <a:pt x="30223" y="7235"/>
                      <a:pt x="28948" y="5196"/>
                    </a:cubicBezTo>
                    <a:cubicBezTo>
                      <a:pt x="28382" y="4290"/>
                      <a:pt x="27642" y="2888"/>
                      <a:pt x="26503" y="2554"/>
                    </a:cubicBezTo>
                    <a:cubicBezTo>
                      <a:pt x="25960" y="2394"/>
                      <a:pt x="25459" y="2325"/>
                      <a:pt x="24974" y="2325"/>
                    </a:cubicBezTo>
                    <a:cubicBezTo>
                      <a:pt x="24025" y="2325"/>
                      <a:pt x="23134" y="2586"/>
                      <a:pt x="22086" y="2928"/>
                    </a:cubicBezTo>
                    <a:cubicBezTo>
                      <a:pt x="19726" y="3696"/>
                      <a:pt x="17183" y="3996"/>
                      <a:pt x="14724" y="4192"/>
                    </a:cubicBezTo>
                    <a:cubicBezTo>
                      <a:pt x="14189" y="4234"/>
                      <a:pt x="13655" y="4254"/>
                      <a:pt x="13122" y="4254"/>
                    </a:cubicBezTo>
                    <a:cubicBezTo>
                      <a:pt x="11096" y="4254"/>
                      <a:pt x="9079" y="3968"/>
                      <a:pt x="7098" y="3553"/>
                    </a:cubicBezTo>
                    <a:cubicBezTo>
                      <a:pt x="5139" y="3144"/>
                      <a:pt x="1661" y="2327"/>
                      <a:pt x="891" y="274"/>
                    </a:cubicBezTo>
                    <a:cubicBezTo>
                      <a:pt x="819" y="83"/>
                      <a:pt x="653" y="0"/>
                      <a:pt x="491"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2024;p45">
                <a:extLst>
                  <a:ext uri="{FF2B5EF4-FFF2-40B4-BE49-F238E27FC236}">
                    <a16:creationId xmlns:a16="http://schemas.microsoft.com/office/drawing/2014/main" id="{98D313AB-46CB-4E20-A08A-2FB4BB0DCFB2}"/>
                  </a:ext>
                </a:extLst>
              </p:cNvPr>
              <p:cNvSpPr/>
              <p:nvPr/>
            </p:nvSpPr>
            <p:spPr>
              <a:xfrm>
                <a:off x="3235294" y="3066657"/>
                <a:ext cx="156798" cy="125521"/>
              </a:xfrm>
              <a:custGeom>
                <a:avLst/>
                <a:gdLst/>
                <a:ahLst/>
                <a:cxnLst/>
                <a:rect l="l" t="t" r="r" b="b"/>
                <a:pathLst>
                  <a:path w="11315" h="9058" extrusionOk="0">
                    <a:moveTo>
                      <a:pt x="10491" y="1"/>
                    </a:moveTo>
                    <a:cubicBezTo>
                      <a:pt x="10290" y="1"/>
                      <a:pt x="10106" y="128"/>
                      <a:pt x="10138" y="385"/>
                    </a:cubicBezTo>
                    <a:cubicBezTo>
                      <a:pt x="10463" y="3004"/>
                      <a:pt x="10114" y="6296"/>
                      <a:pt x="7682" y="7841"/>
                    </a:cubicBezTo>
                    <a:cubicBezTo>
                      <a:pt x="7175" y="8162"/>
                      <a:pt x="6656" y="8294"/>
                      <a:pt x="6140" y="8294"/>
                    </a:cubicBezTo>
                    <a:cubicBezTo>
                      <a:pt x="4810" y="8294"/>
                      <a:pt x="3498" y="7413"/>
                      <a:pt x="2464" y="6598"/>
                    </a:cubicBezTo>
                    <a:cubicBezTo>
                      <a:pt x="808" y="5289"/>
                      <a:pt x="1664" y="2985"/>
                      <a:pt x="1580" y="1147"/>
                    </a:cubicBezTo>
                    <a:cubicBezTo>
                      <a:pt x="1567" y="887"/>
                      <a:pt x="1359" y="757"/>
                      <a:pt x="1157" y="757"/>
                    </a:cubicBezTo>
                    <a:cubicBezTo>
                      <a:pt x="956" y="757"/>
                      <a:pt x="760" y="886"/>
                      <a:pt x="771" y="1147"/>
                    </a:cubicBezTo>
                    <a:cubicBezTo>
                      <a:pt x="875" y="3416"/>
                      <a:pt x="1" y="5528"/>
                      <a:pt x="1895" y="7169"/>
                    </a:cubicBezTo>
                    <a:cubicBezTo>
                      <a:pt x="3135" y="8244"/>
                      <a:pt x="4533" y="9058"/>
                      <a:pt x="6133" y="9058"/>
                    </a:cubicBezTo>
                    <a:cubicBezTo>
                      <a:pt x="6367" y="9058"/>
                      <a:pt x="6605" y="9040"/>
                      <a:pt x="6847" y="9004"/>
                    </a:cubicBezTo>
                    <a:cubicBezTo>
                      <a:pt x="10593" y="8441"/>
                      <a:pt x="11315" y="3355"/>
                      <a:pt x="10945" y="385"/>
                    </a:cubicBezTo>
                    <a:cubicBezTo>
                      <a:pt x="10912" y="130"/>
                      <a:pt x="10693" y="1"/>
                      <a:pt x="10491"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2025;p45">
                <a:extLst>
                  <a:ext uri="{FF2B5EF4-FFF2-40B4-BE49-F238E27FC236}">
                    <a16:creationId xmlns:a16="http://schemas.microsoft.com/office/drawing/2014/main" id="{FAA5E52B-53FE-4734-9740-C90FE427D90C}"/>
                  </a:ext>
                </a:extLst>
              </p:cNvPr>
              <p:cNvSpPr/>
              <p:nvPr/>
            </p:nvSpPr>
            <p:spPr>
              <a:xfrm>
                <a:off x="3190797" y="3102562"/>
                <a:ext cx="135291" cy="144354"/>
              </a:xfrm>
              <a:custGeom>
                <a:avLst/>
                <a:gdLst/>
                <a:ahLst/>
                <a:cxnLst/>
                <a:rect l="l" t="t" r="r" b="b"/>
                <a:pathLst>
                  <a:path w="9763" h="10417" extrusionOk="0">
                    <a:moveTo>
                      <a:pt x="4236" y="1"/>
                    </a:moveTo>
                    <a:cubicBezTo>
                      <a:pt x="4232" y="1"/>
                      <a:pt x="4228" y="1"/>
                      <a:pt x="4225" y="1"/>
                    </a:cubicBezTo>
                    <a:cubicBezTo>
                      <a:pt x="2237" y="53"/>
                      <a:pt x="780" y="1273"/>
                      <a:pt x="439" y="3229"/>
                    </a:cubicBezTo>
                    <a:cubicBezTo>
                      <a:pt x="1" y="5724"/>
                      <a:pt x="1860" y="6470"/>
                      <a:pt x="3875" y="6851"/>
                    </a:cubicBezTo>
                    <a:cubicBezTo>
                      <a:pt x="5238" y="7109"/>
                      <a:pt x="4191" y="10417"/>
                      <a:pt x="5728" y="10417"/>
                    </a:cubicBezTo>
                    <a:cubicBezTo>
                      <a:pt x="5729" y="10417"/>
                      <a:pt x="5730" y="10417"/>
                      <a:pt x="5731" y="10417"/>
                    </a:cubicBezTo>
                    <a:cubicBezTo>
                      <a:pt x="7422" y="10415"/>
                      <a:pt x="8599" y="7931"/>
                      <a:pt x="9516" y="6801"/>
                    </a:cubicBezTo>
                    <a:cubicBezTo>
                      <a:pt x="9762" y="6496"/>
                      <a:pt x="9495" y="6091"/>
                      <a:pt x="9208" y="6091"/>
                    </a:cubicBezTo>
                    <a:cubicBezTo>
                      <a:pt x="9117" y="6091"/>
                      <a:pt x="9024" y="6132"/>
                      <a:pt x="8945" y="6229"/>
                    </a:cubicBezTo>
                    <a:cubicBezTo>
                      <a:pt x="8267" y="7065"/>
                      <a:pt x="7681" y="7964"/>
                      <a:pt x="6965" y="8772"/>
                    </a:cubicBezTo>
                    <a:cubicBezTo>
                      <a:pt x="6596" y="9189"/>
                      <a:pt x="6320" y="9357"/>
                      <a:pt x="6111" y="9357"/>
                    </a:cubicBezTo>
                    <a:cubicBezTo>
                      <a:pt x="5444" y="9357"/>
                      <a:pt x="5452" y="7655"/>
                      <a:pt x="5320" y="6794"/>
                    </a:cubicBezTo>
                    <a:cubicBezTo>
                      <a:pt x="5242" y="6274"/>
                      <a:pt x="4460" y="6170"/>
                      <a:pt x="4090" y="6072"/>
                    </a:cubicBezTo>
                    <a:cubicBezTo>
                      <a:pt x="2686" y="5698"/>
                      <a:pt x="1358" y="5643"/>
                      <a:pt x="1207" y="3827"/>
                    </a:cubicBezTo>
                    <a:cubicBezTo>
                      <a:pt x="1060" y="2068"/>
                      <a:pt x="2597" y="851"/>
                      <a:pt x="4225" y="809"/>
                    </a:cubicBezTo>
                    <a:cubicBezTo>
                      <a:pt x="4740" y="796"/>
                      <a:pt x="4746" y="1"/>
                      <a:pt x="4236" y="1"/>
                    </a:cubicBezTo>
                    <a:close/>
                  </a:path>
                </a:pathLst>
              </a:custGeom>
              <a:solidFill>
                <a:srgbClr val="1D1D1B"/>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2026;p45">
                <a:extLst>
                  <a:ext uri="{FF2B5EF4-FFF2-40B4-BE49-F238E27FC236}">
                    <a16:creationId xmlns:a16="http://schemas.microsoft.com/office/drawing/2014/main" id="{14AA178F-1FAB-4225-91B4-38C2A65AB0E5}"/>
                  </a:ext>
                </a:extLst>
              </p:cNvPr>
              <p:cNvSpPr/>
              <p:nvPr/>
            </p:nvSpPr>
            <p:spPr>
              <a:xfrm>
                <a:off x="3310776" y="3103670"/>
                <a:ext cx="136469" cy="141596"/>
              </a:xfrm>
              <a:custGeom>
                <a:avLst/>
                <a:gdLst/>
                <a:ahLst/>
                <a:cxnLst/>
                <a:rect l="l" t="t" r="r" b="b"/>
                <a:pathLst>
                  <a:path w="9848" h="10218" extrusionOk="0">
                    <a:moveTo>
                      <a:pt x="5452" y="0"/>
                    </a:moveTo>
                    <a:cubicBezTo>
                      <a:pt x="4981" y="0"/>
                      <a:pt x="5001" y="760"/>
                      <a:pt x="5498" y="809"/>
                    </a:cubicBezTo>
                    <a:cubicBezTo>
                      <a:pt x="6500" y="909"/>
                      <a:pt x="7346" y="1200"/>
                      <a:pt x="8122" y="1865"/>
                    </a:cubicBezTo>
                    <a:cubicBezTo>
                      <a:pt x="9848" y="3347"/>
                      <a:pt x="8272" y="5175"/>
                      <a:pt x="6479" y="5317"/>
                    </a:cubicBezTo>
                    <a:cubicBezTo>
                      <a:pt x="5875" y="5363"/>
                      <a:pt x="5298" y="5647"/>
                      <a:pt x="5070" y="6236"/>
                    </a:cubicBezTo>
                    <a:cubicBezTo>
                      <a:pt x="4748" y="7058"/>
                      <a:pt x="4814" y="7957"/>
                      <a:pt x="4635" y="8812"/>
                    </a:cubicBezTo>
                    <a:cubicBezTo>
                      <a:pt x="4532" y="9311"/>
                      <a:pt x="4318" y="9510"/>
                      <a:pt x="4042" y="9510"/>
                    </a:cubicBezTo>
                    <a:cubicBezTo>
                      <a:pt x="3058" y="9510"/>
                      <a:pt x="1287" y="6975"/>
                      <a:pt x="921" y="6501"/>
                    </a:cubicBezTo>
                    <a:cubicBezTo>
                      <a:pt x="829" y="6381"/>
                      <a:pt x="703" y="6331"/>
                      <a:pt x="579" y="6331"/>
                    </a:cubicBezTo>
                    <a:cubicBezTo>
                      <a:pt x="283" y="6331"/>
                      <a:pt x="0" y="6616"/>
                      <a:pt x="225" y="6908"/>
                    </a:cubicBezTo>
                    <a:cubicBezTo>
                      <a:pt x="1222" y="8208"/>
                      <a:pt x="2131" y="10217"/>
                      <a:pt x="3997" y="10217"/>
                    </a:cubicBezTo>
                    <a:cubicBezTo>
                      <a:pt x="4096" y="10217"/>
                      <a:pt x="4198" y="10212"/>
                      <a:pt x="4303" y="10200"/>
                    </a:cubicBezTo>
                    <a:cubicBezTo>
                      <a:pt x="5709" y="10042"/>
                      <a:pt x="5520" y="7918"/>
                      <a:pt x="5686" y="6951"/>
                    </a:cubicBezTo>
                    <a:cubicBezTo>
                      <a:pt x="5884" y="5812"/>
                      <a:pt x="7798" y="6267"/>
                      <a:pt x="8529" y="5616"/>
                    </a:cubicBezTo>
                    <a:cubicBezTo>
                      <a:pt x="9285" y="4941"/>
                      <a:pt x="9604" y="4238"/>
                      <a:pt x="9614" y="3231"/>
                    </a:cubicBezTo>
                    <a:cubicBezTo>
                      <a:pt x="9638" y="1140"/>
                      <a:pt x="7192" y="170"/>
                      <a:pt x="5498" y="2"/>
                    </a:cubicBezTo>
                    <a:cubicBezTo>
                      <a:pt x="5482" y="1"/>
                      <a:pt x="5467" y="0"/>
                      <a:pt x="545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2027;p45">
                <a:extLst>
                  <a:ext uri="{FF2B5EF4-FFF2-40B4-BE49-F238E27FC236}">
                    <a16:creationId xmlns:a16="http://schemas.microsoft.com/office/drawing/2014/main" id="{C935FA0E-7888-4D96-B4CC-BAC14C9D9B4A}"/>
                  </a:ext>
                </a:extLst>
              </p:cNvPr>
              <p:cNvSpPr/>
              <p:nvPr/>
            </p:nvSpPr>
            <p:spPr>
              <a:xfrm>
                <a:off x="2892487" y="3111112"/>
                <a:ext cx="531103" cy="436068"/>
              </a:xfrm>
              <a:custGeom>
                <a:avLst/>
                <a:gdLst/>
                <a:ahLst/>
                <a:cxnLst/>
                <a:rect l="l" t="t" r="r" b="b"/>
                <a:pathLst>
                  <a:path w="38326" h="31468" extrusionOk="0">
                    <a:moveTo>
                      <a:pt x="23422" y="0"/>
                    </a:moveTo>
                    <a:cubicBezTo>
                      <a:pt x="23385" y="0"/>
                      <a:pt x="23345" y="6"/>
                      <a:pt x="23304" y="18"/>
                    </a:cubicBezTo>
                    <a:cubicBezTo>
                      <a:pt x="13840" y="2697"/>
                      <a:pt x="5337" y="12130"/>
                      <a:pt x="2557" y="21363"/>
                    </a:cubicBezTo>
                    <a:cubicBezTo>
                      <a:pt x="1560" y="24673"/>
                      <a:pt x="731" y="29087"/>
                      <a:pt x="4527" y="30756"/>
                    </a:cubicBezTo>
                    <a:cubicBezTo>
                      <a:pt x="6005" y="31404"/>
                      <a:pt x="7789" y="31445"/>
                      <a:pt x="9452" y="31445"/>
                    </a:cubicBezTo>
                    <a:cubicBezTo>
                      <a:pt x="9694" y="31445"/>
                      <a:pt x="9935" y="31444"/>
                      <a:pt x="10171" y="31444"/>
                    </a:cubicBezTo>
                    <a:cubicBezTo>
                      <a:pt x="10390" y="31444"/>
                      <a:pt x="10606" y="31445"/>
                      <a:pt x="10818" y="31448"/>
                    </a:cubicBezTo>
                    <a:cubicBezTo>
                      <a:pt x="11757" y="31461"/>
                      <a:pt x="12697" y="31467"/>
                      <a:pt x="13636" y="31467"/>
                    </a:cubicBezTo>
                    <a:cubicBezTo>
                      <a:pt x="16302" y="31467"/>
                      <a:pt x="18969" y="31417"/>
                      <a:pt x="21635" y="31329"/>
                    </a:cubicBezTo>
                    <a:cubicBezTo>
                      <a:pt x="25220" y="31211"/>
                      <a:pt x="28802" y="30958"/>
                      <a:pt x="32373" y="30602"/>
                    </a:cubicBezTo>
                    <a:cubicBezTo>
                      <a:pt x="33898" y="30451"/>
                      <a:pt x="35845" y="30700"/>
                      <a:pt x="37228" y="29892"/>
                    </a:cubicBezTo>
                    <a:cubicBezTo>
                      <a:pt x="38326" y="29248"/>
                      <a:pt x="38270" y="27856"/>
                      <a:pt x="38206" y="26767"/>
                    </a:cubicBezTo>
                    <a:cubicBezTo>
                      <a:pt x="38087" y="24799"/>
                      <a:pt x="37789" y="22795"/>
                      <a:pt x="37590" y="20826"/>
                    </a:cubicBezTo>
                    <a:cubicBezTo>
                      <a:pt x="37394" y="18876"/>
                      <a:pt x="35498" y="18561"/>
                      <a:pt x="33663" y="18561"/>
                    </a:cubicBezTo>
                    <a:cubicBezTo>
                      <a:pt x="32790" y="18561"/>
                      <a:pt x="31931" y="18632"/>
                      <a:pt x="31274" y="18632"/>
                    </a:cubicBezTo>
                    <a:cubicBezTo>
                      <a:pt x="31231" y="18632"/>
                      <a:pt x="31190" y="18632"/>
                      <a:pt x="31149" y="18631"/>
                    </a:cubicBezTo>
                    <a:cubicBezTo>
                      <a:pt x="28445" y="18591"/>
                      <a:pt x="25725" y="18475"/>
                      <a:pt x="23012" y="18475"/>
                    </a:cubicBezTo>
                    <a:cubicBezTo>
                      <a:pt x="19280" y="18475"/>
                      <a:pt x="15562" y="18695"/>
                      <a:pt x="11919" y="19635"/>
                    </a:cubicBezTo>
                    <a:cubicBezTo>
                      <a:pt x="11454" y="19755"/>
                      <a:pt x="11601" y="20429"/>
                      <a:pt x="12023" y="20429"/>
                    </a:cubicBezTo>
                    <a:cubicBezTo>
                      <a:pt x="12058" y="20429"/>
                      <a:pt x="12095" y="20424"/>
                      <a:pt x="12133" y="20414"/>
                    </a:cubicBezTo>
                    <a:cubicBezTo>
                      <a:pt x="15743" y="19484"/>
                      <a:pt x="19434" y="19283"/>
                      <a:pt x="23136" y="19283"/>
                    </a:cubicBezTo>
                    <a:cubicBezTo>
                      <a:pt x="24020" y="19283"/>
                      <a:pt x="24904" y="19294"/>
                      <a:pt x="25788" y="19310"/>
                    </a:cubicBezTo>
                    <a:cubicBezTo>
                      <a:pt x="25830" y="19311"/>
                      <a:pt x="25875" y="19311"/>
                      <a:pt x="25921" y="19311"/>
                    </a:cubicBezTo>
                    <a:cubicBezTo>
                      <a:pt x="26906" y="19311"/>
                      <a:pt x="28793" y="19153"/>
                      <a:pt x="30725" y="19153"/>
                    </a:cubicBezTo>
                    <a:cubicBezTo>
                      <a:pt x="33637" y="19153"/>
                      <a:pt x="36650" y="19512"/>
                      <a:pt x="36832" y="21309"/>
                    </a:cubicBezTo>
                    <a:cubicBezTo>
                      <a:pt x="36946" y="22447"/>
                      <a:pt x="36899" y="23589"/>
                      <a:pt x="37074" y="24723"/>
                    </a:cubicBezTo>
                    <a:cubicBezTo>
                      <a:pt x="37497" y="27437"/>
                      <a:pt x="37590" y="29419"/>
                      <a:pt x="34284" y="29672"/>
                    </a:cubicBezTo>
                    <a:cubicBezTo>
                      <a:pt x="29665" y="30029"/>
                      <a:pt x="25057" y="30408"/>
                      <a:pt x="20425" y="30562"/>
                    </a:cubicBezTo>
                    <a:cubicBezTo>
                      <a:pt x="17874" y="30646"/>
                      <a:pt x="15228" y="30793"/>
                      <a:pt x="12597" y="30793"/>
                    </a:cubicBezTo>
                    <a:cubicBezTo>
                      <a:pt x="10428" y="30793"/>
                      <a:pt x="8270" y="30693"/>
                      <a:pt x="6184" y="30377"/>
                    </a:cubicBezTo>
                    <a:cubicBezTo>
                      <a:pt x="1" y="29437"/>
                      <a:pt x="3187" y="21290"/>
                      <a:pt x="4777" y="17627"/>
                    </a:cubicBezTo>
                    <a:cubicBezTo>
                      <a:pt x="7896" y="10433"/>
                      <a:pt x="15969" y="2934"/>
                      <a:pt x="23518" y="797"/>
                    </a:cubicBezTo>
                    <a:cubicBezTo>
                      <a:pt x="23977" y="666"/>
                      <a:pt x="23836" y="0"/>
                      <a:pt x="23422"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2028;p45">
                <a:extLst>
                  <a:ext uri="{FF2B5EF4-FFF2-40B4-BE49-F238E27FC236}">
                    <a16:creationId xmlns:a16="http://schemas.microsoft.com/office/drawing/2014/main" id="{485DF3A9-5A86-4C27-BD5F-A6A16EAF707C}"/>
                  </a:ext>
                </a:extLst>
              </p:cNvPr>
              <p:cNvSpPr/>
              <p:nvPr/>
            </p:nvSpPr>
            <p:spPr>
              <a:xfrm>
                <a:off x="3389833" y="2664678"/>
                <a:ext cx="544530" cy="586283"/>
              </a:xfrm>
              <a:custGeom>
                <a:avLst/>
                <a:gdLst/>
                <a:ahLst/>
                <a:cxnLst/>
                <a:rect l="l" t="t" r="r" b="b"/>
                <a:pathLst>
                  <a:path w="39295" h="42308" extrusionOk="0">
                    <a:moveTo>
                      <a:pt x="28594" y="1"/>
                    </a:moveTo>
                    <a:cubicBezTo>
                      <a:pt x="28436" y="1"/>
                      <a:pt x="28253" y="141"/>
                      <a:pt x="28227" y="298"/>
                    </a:cubicBezTo>
                    <a:cubicBezTo>
                      <a:pt x="28040" y="1461"/>
                      <a:pt x="27321" y="2522"/>
                      <a:pt x="26932" y="3637"/>
                    </a:cubicBezTo>
                    <a:cubicBezTo>
                      <a:pt x="26432" y="5065"/>
                      <a:pt x="26179" y="6595"/>
                      <a:pt x="25843" y="8068"/>
                    </a:cubicBezTo>
                    <a:cubicBezTo>
                      <a:pt x="24938" y="12053"/>
                      <a:pt x="23115" y="15711"/>
                      <a:pt x="20932" y="19140"/>
                    </a:cubicBezTo>
                    <a:cubicBezTo>
                      <a:pt x="16487" y="26123"/>
                      <a:pt x="9064" y="31597"/>
                      <a:pt x="521" y="31654"/>
                    </a:cubicBezTo>
                    <a:cubicBezTo>
                      <a:pt x="4" y="31657"/>
                      <a:pt x="0" y="32460"/>
                      <a:pt x="516" y="32460"/>
                    </a:cubicBezTo>
                    <a:cubicBezTo>
                      <a:pt x="518" y="32460"/>
                      <a:pt x="520" y="32460"/>
                      <a:pt x="521" y="32460"/>
                    </a:cubicBezTo>
                    <a:lnTo>
                      <a:pt x="521" y="32460"/>
                    </a:lnTo>
                    <a:lnTo>
                      <a:pt x="520" y="32462"/>
                    </a:lnTo>
                    <a:cubicBezTo>
                      <a:pt x="8995" y="32405"/>
                      <a:pt x="16343" y="27214"/>
                      <a:pt x="21022" y="20457"/>
                    </a:cubicBezTo>
                    <a:cubicBezTo>
                      <a:pt x="23785" y="16467"/>
                      <a:pt x="25748" y="12124"/>
                      <a:pt x="26823" y="7397"/>
                    </a:cubicBezTo>
                    <a:cubicBezTo>
                      <a:pt x="27321" y="5212"/>
                      <a:pt x="27962" y="3282"/>
                      <a:pt x="28864" y="1234"/>
                    </a:cubicBezTo>
                    <a:cubicBezTo>
                      <a:pt x="28975" y="980"/>
                      <a:pt x="29398" y="881"/>
                      <a:pt x="30000" y="881"/>
                    </a:cubicBezTo>
                    <a:cubicBezTo>
                      <a:pt x="32062" y="881"/>
                      <a:pt x="36227" y="2054"/>
                      <a:pt x="37157" y="2231"/>
                    </a:cubicBezTo>
                    <a:cubicBezTo>
                      <a:pt x="39295" y="2638"/>
                      <a:pt x="30454" y="23634"/>
                      <a:pt x="29367" y="25580"/>
                    </a:cubicBezTo>
                    <a:cubicBezTo>
                      <a:pt x="24763" y="33819"/>
                      <a:pt x="17342" y="39646"/>
                      <a:pt x="8001" y="41519"/>
                    </a:cubicBezTo>
                    <a:cubicBezTo>
                      <a:pt x="7522" y="41615"/>
                      <a:pt x="7683" y="42307"/>
                      <a:pt x="8126" y="42307"/>
                    </a:cubicBezTo>
                    <a:cubicBezTo>
                      <a:pt x="8154" y="42307"/>
                      <a:pt x="8185" y="42304"/>
                      <a:pt x="8216" y="42298"/>
                    </a:cubicBezTo>
                    <a:cubicBezTo>
                      <a:pt x="27749" y="38382"/>
                      <a:pt x="34311" y="19208"/>
                      <a:pt x="38694" y="2127"/>
                    </a:cubicBezTo>
                    <a:cubicBezTo>
                      <a:pt x="38744" y="1932"/>
                      <a:pt x="38632" y="1669"/>
                      <a:pt x="38412" y="1631"/>
                    </a:cubicBezTo>
                    <a:cubicBezTo>
                      <a:pt x="35146" y="1072"/>
                      <a:pt x="31929" y="261"/>
                      <a:pt x="28616" y="2"/>
                    </a:cubicBezTo>
                    <a:cubicBezTo>
                      <a:pt x="28609" y="1"/>
                      <a:pt x="28602" y="1"/>
                      <a:pt x="28594"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2029;p45">
                <a:extLst>
                  <a:ext uri="{FF2B5EF4-FFF2-40B4-BE49-F238E27FC236}">
                    <a16:creationId xmlns:a16="http://schemas.microsoft.com/office/drawing/2014/main" id="{A67A0D65-6FF4-4FE7-8B7A-9E3439841899}"/>
                  </a:ext>
                </a:extLst>
              </p:cNvPr>
              <p:cNvSpPr/>
              <p:nvPr/>
            </p:nvSpPr>
            <p:spPr>
              <a:xfrm>
                <a:off x="3404688" y="3361378"/>
                <a:ext cx="172734" cy="169560"/>
              </a:xfrm>
              <a:custGeom>
                <a:avLst/>
                <a:gdLst/>
                <a:ahLst/>
                <a:cxnLst/>
                <a:rect l="l" t="t" r="r" b="b"/>
                <a:pathLst>
                  <a:path w="12465" h="12236" extrusionOk="0">
                    <a:moveTo>
                      <a:pt x="6099" y="0"/>
                    </a:moveTo>
                    <a:cubicBezTo>
                      <a:pt x="5512" y="0"/>
                      <a:pt x="4837" y="464"/>
                      <a:pt x="4409" y="729"/>
                    </a:cubicBezTo>
                    <a:cubicBezTo>
                      <a:pt x="2956" y="1634"/>
                      <a:pt x="1518" y="2502"/>
                      <a:pt x="289" y="3699"/>
                    </a:cubicBezTo>
                    <a:cubicBezTo>
                      <a:pt x="1" y="3981"/>
                      <a:pt x="278" y="4387"/>
                      <a:pt x="592" y="4387"/>
                    </a:cubicBezTo>
                    <a:cubicBezTo>
                      <a:pt x="683" y="4387"/>
                      <a:pt x="777" y="4353"/>
                      <a:pt x="862" y="4271"/>
                    </a:cubicBezTo>
                    <a:lnTo>
                      <a:pt x="864" y="4271"/>
                    </a:lnTo>
                    <a:cubicBezTo>
                      <a:pt x="2129" y="3035"/>
                      <a:pt x="3635" y="2162"/>
                      <a:pt x="5125" y="1234"/>
                    </a:cubicBezTo>
                    <a:cubicBezTo>
                      <a:pt x="5225" y="1172"/>
                      <a:pt x="5289" y="1145"/>
                      <a:pt x="5323" y="1145"/>
                    </a:cubicBezTo>
                    <a:cubicBezTo>
                      <a:pt x="5603" y="1145"/>
                      <a:pt x="3879" y="3027"/>
                      <a:pt x="3619" y="3377"/>
                    </a:cubicBezTo>
                    <a:cubicBezTo>
                      <a:pt x="3443" y="3616"/>
                      <a:pt x="3671" y="3986"/>
                      <a:pt x="3950" y="3986"/>
                    </a:cubicBezTo>
                    <a:cubicBezTo>
                      <a:pt x="3956" y="3986"/>
                      <a:pt x="3963" y="3985"/>
                      <a:pt x="3969" y="3985"/>
                    </a:cubicBezTo>
                    <a:cubicBezTo>
                      <a:pt x="5949" y="3866"/>
                      <a:pt x="7808" y="3040"/>
                      <a:pt x="9811" y="3035"/>
                    </a:cubicBezTo>
                    <a:cubicBezTo>
                      <a:pt x="9822" y="3035"/>
                      <a:pt x="9832" y="3035"/>
                      <a:pt x="9843" y="3035"/>
                    </a:cubicBezTo>
                    <a:cubicBezTo>
                      <a:pt x="11803" y="3035"/>
                      <a:pt x="8938" y="3684"/>
                      <a:pt x="8492" y="3783"/>
                    </a:cubicBezTo>
                    <a:cubicBezTo>
                      <a:pt x="7343" y="4032"/>
                      <a:pt x="6221" y="4388"/>
                      <a:pt x="5137" y="4847"/>
                    </a:cubicBezTo>
                    <a:cubicBezTo>
                      <a:pt x="4791" y="4994"/>
                      <a:pt x="4938" y="5491"/>
                      <a:pt x="5234" y="5585"/>
                    </a:cubicBezTo>
                    <a:cubicBezTo>
                      <a:pt x="6830" y="6095"/>
                      <a:pt x="8620" y="5927"/>
                      <a:pt x="10273" y="6036"/>
                    </a:cubicBezTo>
                    <a:cubicBezTo>
                      <a:pt x="12375" y="6177"/>
                      <a:pt x="10223" y="6615"/>
                      <a:pt x="9418" y="6751"/>
                    </a:cubicBezTo>
                    <a:cubicBezTo>
                      <a:pt x="8321" y="6938"/>
                      <a:pt x="7211" y="6988"/>
                      <a:pt x="6122" y="7227"/>
                    </a:cubicBezTo>
                    <a:cubicBezTo>
                      <a:pt x="5704" y="7321"/>
                      <a:pt x="5775" y="7882"/>
                      <a:pt x="6122" y="8006"/>
                    </a:cubicBezTo>
                    <a:cubicBezTo>
                      <a:pt x="7589" y="8534"/>
                      <a:pt x="9261" y="8437"/>
                      <a:pt x="10765" y="8884"/>
                    </a:cubicBezTo>
                    <a:cubicBezTo>
                      <a:pt x="11245" y="9028"/>
                      <a:pt x="9787" y="9208"/>
                      <a:pt x="9680" y="9213"/>
                    </a:cubicBezTo>
                    <a:cubicBezTo>
                      <a:pt x="9193" y="9240"/>
                      <a:pt x="8703" y="9237"/>
                      <a:pt x="8217" y="9242"/>
                    </a:cubicBezTo>
                    <a:cubicBezTo>
                      <a:pt x="7448" y="9251"/>
                      <a:pt x="6611" y="9213"/>
                      <a:pt x="5880" y="9490"/>
                    </a:cubicBezTo>
                    <a:cubicBezTo>
                      <a:pt x="5549" y="9614"/>
                      <a:pt x="5479" y="10023"/>
                      <a:pt x="5783" y="10227"/>
                    </a:cubicBezTo>
                    <a:cubicBezTo>
                      <a:pt x="6219" y="10520"/>
                      <a:pt x="6626" y="10679"/>
                      <a:pt x="7133" y="10840"/>
                    </a:cubicBezTo>
                    <a:cubicBezTo>
                      <a:pt x="8128" y="11157"/>
                      <a:pt x="7877" y="11249"/>
                      <a:pt x="7316" y="11249"/>
                    </a:cubicBezTo>
                    <a:cubicBezTo>
                      <a:pt x="6735" y="11249"/>
                      <a:pt x="5822" y="11151"/>
                      <a:pt x="5615" y="11103"/>
                    </a:cubicBezTo>
                    <a:cubicBezTo>
                      <a:pt x="4168" y="10771"/>
                      <a:pt x="2264" y="10999"/>
                      <a:pt x="941" y="10418"/>
                    </a:cubicBezTo>
                    <a:cubicBezTo>
                      <a:pt x="882" y="10391"/>
                      <a:pt x="823" y="10380"/>
                      <a:pt x="767" y="10380"/>
                    </a:cubicBezTo>
                    <a:cubicBezTo>
                      <a:pt x="380" y="10380"/>
                      <a:pt x="119" y="10932"/>
                      <a:pt x="535" y="11115"/>
                    </a:cubicBezTo>
                    <a:cubicBezTo>
                      <a:pt x="1894" y="11712"/>
                      <a:pt x="3429" y="11422"/>
                      <a:pt x="4855" y="11750"/>
                    </a:cubicBezTo>
                    <a:cubicBezTo>
                      <a:pt x="5714" y="11949"/>
                      <a:pt x="6632" y="12235"/>
                      <a:pt x="7529" y="12235"/>
                    </a:cubicBezTo>
                    <a:cubicBezTo>
                      <a:pt x="7918" y="12235"/>
                      <a:pt x="8303" y="12181"/>
                      <a:pt x="8677" y="12043"/>
                    </a:cubicBezTo>
                    <a:cubicBezTo>
                      <a:pt x="8864" y="11976"/>
                      <a:pt x="9048" y="11763"/>
                      <a:pt x="8958" y="11548"/>
                    </a:cubicBezTo>
                    <a:cubicBezTo>
                      <a:pt x="8609" y="10698"/>
                      <a:pt x="8077" y="10422"/>
                      <a:pt x="7453" y="10156"/>
                    </a:cubicBezTo>
                    <a:lnTo>
                      <a:pt x="7453" y="10156"/>
                    </a:lnTo>
                    <a:cubicBezTo>
                      <a:pt x="7454" y="10156"/>
                      <a:pt x="7455" y="10156"/>
                      <a:pt x="7457" y="10156"/>
                    </a:cubicBezTo>
                    <a:cubicBezTo>
                      <a:pt x="7779" y="10156"/>
                      <a:pt x="8130" y="10160"/>
                      <a:pt x="8491" y="10160"/>
                    </a:cubicBezTo>
                    <a:cubicBezTo>
                      <a:pt x="10147" y="10160"/>
                      <a:pt x="11991" y="10065"/>
                      <a:pt x="11991" y="8996"/>
                    </a:cubicBezTo>
                    <a:cubicBezTo>
                      <a:pt x="11991" y="8137"/>
                      <a:pt x="10619" y="7795"/>
                      <a:pt x="9205" y="7606"/>
                    </a:cubicBezTo>
                    <a:lnTo>
                      <a:pt x="9205" y="7606"/>
                    </a:lnTo>
                    <a:cubicBezTo>
                      <a:pt x="10273" y="7461"/>
                      <a:pt x="11318" y="7240"/>
                      <a:pt x="12243" y="6675"/>
                    </a:cubicBezTo>
                    <a:cubicBezTo>
                      <a:pt x="12408" y="6575"/>
                      <a:pt x="12465" y="6402"/>
                      <a:pt x="12429" y="6220"/>
                    </a:cubicBezTo>
                    <a:cubicBezTo>
                      <a:pt x="12205" y="5066"/>
                      <a:pt x="9923" y="4978"/>
                      <a:pt x="7977" y="4957"/>
                    </a:cubicBezTo>
                    <a:lnTo>
                      <a:pt x="7977" y="4957"/>
                    </a:lnTo>
                    <a:cubicBezTo>
                      <a:pt x="9720" y="4538"/>
                      <a:pt x="11686" y="3925"/>
                      <a:pt x="11494" y="3004"/>
                    </a:cubicBezTo>
                    <a:cubicBezTo>
                      <a:pt x="11358" y="2354"/>
                      <a:pt x="10647" y="2132"/>
                      <a:pt x="9707" y="2132"/>
                    </a:cubicBezTo>
                    <a:cubicBezTo>
                      <a:pt x="8376" y="2132"/>
                      <a:pt x="6586" y="2578"/>
                      <a:pt x="5328" y="2888"/>
                    </a:cubicBezTo>
                    <a:lnTo>
                      <a:pt x="5328" y="2888"/>
                    </a:lnTo>
                    <a:cubicBezTo>
                      <a:pt x="6391" y="1902"/>
                      <a:pt x="7728" y="411"/>
                      <a:pt x="6354" y="33"/>
                    </a:cubicBezTo>
                    <a:cubicBezTo>
                      <a:pt x="6272" y="10"/>
                      <a:pt x="6187" y="0"/>
                      <a:pt x="6099"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2030;p45">
                <a:extLst>
                  <a:ext uri="{FF2B5EF4-FFF2-40B4-BE49-F238E27FC236}">
                    <a16:creationId xmlns:a16="http://schemas.microsoft.com/office/drawing/2014/main" id="{97907B68-992C-4DFC-BB9A-EFFD3A95F728}"/>
                  </a:ext>
                </a:extLst>
              </p:cNvPr>
              <p:cNvSpPr/>
              <p:nvPr/>
            </p:nvSpPr>
            <p:spPr>
              <a:xfrm>
                <a:off x="3330703" y="3368667"/>
                <a:ext cx="19858" cy="159763"/>
              </a:xfrm>
              <a:custGeom>
                <a:avLst/>
                <a:gdLst/>
                <a:ahLst/>
                <a:cxnLst/>
                <a:rect l="l" t="t" r="r" b="b"/>
                <a:pathLst>
                  <a:path w="1433" h="11529" extrusionOk="0">
                    <a:moveTo>
                      <a:pt x="753" y="0"/>
                    </a:moveTo>
                    <a:cubicBezTo>
                      <a:pt x="551" y="0"/>
                      <a:pt x="348" y="130"/>
                      <a:pt x="346" y="390"/>
                    </a:cubicBezTo>
                    <a:cubicBezTo>
                      <a:pt x="317" y="4016"/>
                      <a:pt x="0" y="7638"/>
                      <a:pt x="603" y="11237"/>
                    </a:cubicBezTo>
                    <a:cubicBezTo>
                      <a:pt x="637" y="11441"/>
                      <a:pt x="781" y="11529"/>
                      <a:pt x="937" y="11529"/>
                    </a:cubicBezTo>
                    <a:cubicBezTo>
                      <a:pt x="1172" y="11529"/>
                      <a:pt x="1433" y="11328"/>
                      <a:pt x="1382" y="11022"/>
                    </a:cubicBezTo>
                    <a:cubicBezTo>
                      <a:pt x="793" y="7499"/>
                      <a:pt x="1127" y="3939"/>
                      <a:pt x="1153" y="390"/>
                    </a:cubicBezTo>
                    <a:cubicBezTo>
                      <a:pt x="1156" y="130"/>
                      <a:pt x="955" y="0"/>
                      <a:pt x="753"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2031;p45">
                <a:extLst>
                  <a:ext uri="{FF2B5EF4-FFF2-40B4-BE49-F238E27FC236}">
                    <a16:creationId xmlns:a16="http://schemas.microsoft.com/office/drawing/2014/main" id="{1FB67852-E498-47EF-B57C-A89FCF81E37F}"/>
                  </a:ext>
                </a:extLst>
              </p:cNvPr>
              <p:cNvSpPr/>
              <p:nvPr/>
            </p:nvSpPr>
            <p:spPr>
              <a:xfrm>
                <a:off x="3765177" y="2712722"/>
                <a:ext cx="148012" cy="40270"/>
              </a:xfrm>
              <a:custGeom>
                <a:avLst/>
                <a:gdLst/>
                <a:ahLst/>
                <a:cxnLst/>
                <a:rect l="l" t="t" r="r" b="b"/>
                <a:pathLst>
                  <a:path w="10681" h="2906" extrusionOk="0">
                    <a:moveTo>
                      <a:pt x="544" y="0"/>
                    </a:moveTo>
                    <a:cubicBezTo>
                      <a:pt x="138" y="0"/>
                      <a:pt x="0" y="661"/>
                      <a:pt x="453" y="798"/>
                    </a:cubicBezTo>
                    <a:cubicBezTo>
                      <a:pt x="3574" y="1750"/>
                      <a:pt x="6775" y="2323"/>
                      <a:pt x="9981" y="2898"/>
                    </a:cubicBezTo>
                    <a:cubicBezTo>
                      <a:pt x="10009" y="2903"/>
                      <a:pt x="10036" y="2905"/>
                      <a:pt x="10062" y="2905"/>
                    </a:cubicBezTo>
                    <a:cubicBezTo>
                      <a:pt x="10512" y="2905"/>
                      <a:pt x="10680" y="2206"/>
                      <a:pt x="10196" y="2119"/>
                    </a:cubicBezTo>
                    <a:cubicBezTo>
                      <a:pt x="6990" y="1544"/>
                      <a:pt x="3787" y="970"/>
                      <a:pt x="668" y="19"/>
                    </a:cubicBezTo>
                    <a:cubicBezTo>
                      <a:pt x="624" y="6"/>
                      <a:pt x="583" y="0"/>
                      <a:pt x="544"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2032;p45">
                <a:extLst>
                  <a:ext uri="{FF2B5EF4-FFF2-40B4-BE49-F238E27FC236}">
                    <a16:creationId xmlns:a16="http://schemas.microsoft.com/office/drawing/2014/main" id="{AE178771-4CD8-467C-9253-C3FCF31A2277}"/>
                  </a:ext>
                </a:extLst>
              </p:cNvPr>
              <p:cNvSpPr/>
              <p:nvPr/>
            </p:nvSpPr>
            <p:spPr>
              <a:xfrm>
                <a:off x="3777524" y="2519687"/>
                <a:ext cx="174230" cy="173163"/>
              </a:xfrm>
              <a:custGeom>
                <a:avLst/>
                <a:gdLst/>
                <a:ahLst/>
                <a:cxnLst/>
                <a:rect l="l" t="t" r="r" b="b"/>
                <a:pathLst>
                  <a:path w="12573" h="12496" extrusionOk="0">
                    <a:moveTo>
                      <a:pt x="4655" y="0"/>
                    </a:moveTo>
                    <a:cubicBezTo>
                      <a:pt x="3196" y="0"/>
                      <a:pt x="2912" y="3642"/>
                      <a:pt x="2744" y="5802"/>
                    </a:cubicBezTo>
                    <a:lnTo>
                      <a:pt x="2744" y="5802"/>
                    </a:lnTo>
                    <a:cubicBezTo>
                      <a:pt x="2264" y="4785"/>
                      <a:pt x="1565" y="3559"/>
                      <a:pt x="941" y="3559"/>
                    </a:cubicBezTo>
                    <a:cubicBezTo>
                      <a:pt x="767" y="3559"/>
                      <a:pt x="599" y="3654"/>
                      <a:pt x="443" y="3875"/>
                    </a:cubicBezTo>
                    <a:cubicBezTo>
                      <a:pt x="0" y="4503"/>
                      <a:pt x="246" y="5358"/>
                      <a:pt x="414" y="6051"/>
                    </a:cubicBezTo>
                    <a:cubicBezTo>
                      <a:pt x="812" y="7712"/>
                      <a:pt x="1203" y="9350"/>
                      <a:pt x="1958" y="10889"/>
                    </a:cubicBezTo>
                    <a:cubicBezTo>
                      <a:pt x="2030" y="11035"/>
                      <a:pt x="2147" y="11095"/>
                      <a:pt x="2267" y="11095"/>
                    </a:cubicBezTo>
                    <a:cubicBezTo>
                      <a:pt x="2532" y="11095"/>
                      <a:pt x="2813" y="10802"/>
                      <a:pt x="2656" y="10482"/>
                    </a:cubicBezTo>
                    <a:cubicBezTo>
                      <a:pt x="1930" y="9002"/>
                      <a:pt x="1577" y="7427"/>
                      <a:pt x="1193" y="5836"/>
                    </a:cubicBezTo>
                    <a:cubicBezTo>
                      <a:pt x="1013" y="5091"/>
                      <a:pt x="993" y="4808"/>
                      <a:pt x="1070" y="4808"/>
                    </a:cubicBezTo>
                    <a:cubicBezTo>
                      <a:pt x="1285" y="4808"/>
                      <a:pt x="2261" y="7020"/>
                      <a:pt x="2632" y="7541"/>
                    </a:cubicBezTo>
                    <a:cubicBezTo>
                      <a:pt x="2721" y="7666"/>
                      <a:pt x="2864" y="7732"/>
                      <a:pt x="3002" y="7732"/>
                    </a:cubicBezTo>
                    <a:cubicBezTo>
                      <a:pt x="3163" y="7732"/>
                      <a:pt x="3318" y="7641"/>
                      <a:pt x="3369" y="7444"/>
                    </a:cubicBezTo>
                    <a:cubicBezTo>
                      <a:pt x="3899" y="5434"/>
                      <a:pt x="3552" y="3236"/>
                      <a:pt x="4421" y="1306"/>
                    </a:cubicBezTo>
                    <a:cubicBezTo>
                      <a:pt x="4459" y="1222"/>
                      <a:pt x="4490" y="1186"/>
                      <a:pt x="4516" y="1186"/>
                    </a:cubicBezTo>
                    <a:cubicBezTo>
                      <a:pt x="4690" y="1186"/>
                      <a:pt x="4606" y="2883"/>
                      <a:pt x="4581" y="3123"/>
                    </a:cubicBezTo>
                    <a:cubicBezTo>
                      <a:pt x="4466" y="4254"/>
                      <a:pt x="4440" y="5405"/>
                      <a:pt x="4539" y="6537"/>
                    </a:cubicBezTo>
                    <a:cubicBezTo>
                      <a:pt x="4560" y="6786"/>
                      <a:pt x="4745" y="6930"/>
                      <a:pt x="4940" y="6930"/>
                    </a:cubicBezTo>
                    <a:cubicBezTo>
                      <a:pt x="5067" y="6930"/>
                      <a:pt x="5198" y="6870"/>
                      <a:pt x="5292" y="6740"/>
                    </a:cubicBezTo>
                    <a:cubicBezTo>
                      <a:pt x="6303" y="5334"/>
                      <a:pt x="6687" y="3508"/>
                      <a:pt x="7356" y="1932"/>
                    </a:cubicBezTo>
                    <a:cubicBezTo>
                      <a:pt x="7533" y="1513"/>
                      <a:pt x="7647" y="1350"/>
                      <a:pt x="7716" y="1350"/>
                    </a:cubicBezTo>
                    <a:cubicBezTo>
                      <a:pt x="7939" y="1350"/>
                      <a:pt x="7707" y="3029"/>
                      <a:pt x="7653" y="3357"/>
                    </a:cubicBezTo>
                    <a:cubicBezTo>
                      <a:pt x="7482" y="4392"/>
                      <a:pt x="7226" y="5403"/>
                      <a:pt x="7117" y="6447"/>
                    </a:cubicBezTo>
                    <a:cubicBezTo>
                      <a:pt x="7093" y="6678"/>
                      <a:pt x="7328" y="6855"/>
                      <a:pt x="7545" y="6855"/>
                    </a:cubicBezTo>
                    <a:cubicBezTo>
                      <a:pt x="7645" y="6855"/>
                      <a:pt x="7740" y="6818"/>
                      <a:pt x="7806" y="6733"/>
                    </a:cubicBezTo>
                    <a:cubicBezTo>
                      <a:pt x="8817" y="5426"/>
                      <a:pt x="9213" y="3726"/>
                      <a:pt x="10234" y="2410"/>
                    </a:cubicBezTo>
                    <a:cubicBezTo>
                      <a:pt x="10234" y="2410"/>
                      <a:pt x="10234" y="2410"/>
                      <a:pt x="10234" y="2410"/>
                    </a:cubicBezTo>
                    <a:lnTo>
                      <a:pt x="10234" y="2410"/>
                    </a:lnTo>
                    <a:cubicBezTo>
                      <a:pt x="10236" y="2410"/>
                      <a:pt x="10137" y="3568"/>
                      <a:pt x="10106" y="3686"/>
                    </a:cubicBezTo>
                    <a:cubicBezTo>
                      <a:pt x="9980" y="4157"/>
                      <a:pt x="9824" y="4621"/>
                      <a:pt x="9677" y="5086"/>
                    </a:cubicBezTo>
                    <a:cubicBezTo>
                      <a:pt x="9447" y="5822"/>
                      <a:pt x="9154" y="6601"/>
                      <a:pt x="9189" y="7383"/>
                    </a:cubicBezTo>
                    <a:cubicBezTo>
                      <a:pt x="9200" y="7636"/>
                      <a:pt x="9383" y="7773"/>
                      <a:pt x="9584" y="7773"/>
                    </a:cubicBezTo>
                    <a:cubicBezTo>
                      <a:pt x="9684" y="7773"/>
                      <a:pt x="9789" y="7739"/>
                      <a:pt x="9879" y="7669"/>
                    </a:cubicBezTo>
                    <a:cubicBezTo>
                      <a:pt x="10168" y="7442"/>
                      <a:pt x="10385" y="7254"/>
                      <a:pt x="10603" y="6952"/>
                    </a:cubicBezTo>
                    <a:cubicBezTo>
                      <a:pt x="10990" y="6417"/>
                      <a:pt x="11216" y="6211"/>
                      <a:pt x="11324" y="6211"/>
                    </a:cubicBezTo>
                    <a:cubicBezTo>
                      <a:pt x="11532" y="6211"/>
                      <a:pt x="11299" y="6982"/>
                      <a:pt x="10934" y="7634"/>
                    </a:cubicBezTo>
                    <a:cubicBezTo>
                      <a:pt x="10146" y="9038"/>
                      <a:pt x="9317" y="10387"/>
                      <a:pt x="8687" y="11876"/>
                    </a:cubicBezTo>
                    <a:cubicBezTo>
                      <a:pt x="8550" y="12200"/>
                      <a:pt x="8833" y="12496"/>
                      <a:pt x="9090" y="12496"/>
                    </a:cubicBezTo>
                    <a:cubicBezTo>
                      <a:pt x="9208" y="12496"/>
                      <a:pt x="9321" y="12433"/>
                      <a:pt x="9384" y="12282"/>
                    </a:cubicBezTo>
                    <a:cubicBezTo>
                      <a:pt x="10250" y="10236"/>
                      <a:pt x="12573" y="7769"/>
                      <a:pt x="12490" y="5481"/>
                    </a:cubicBezTo>
                    <a:cubicBezTo>
                      <a:pt x="12483" y="5281"/>
                      <a:pt x="12324" y="5077"/>
                      <a:pt x="12112" y="5077"/>
                    </a:cubicBezTo>
                    <a:cubicBezTo>
                      <a:pt x="12104" y="5077"/>
                      <a:pt x="12095" y="5077"/>
                      <a:pt x="12086" y="5078"/>
                    </a:cubicBezTo>
                    <a:cubicBezTo>
                      <a:pt x="11179" y="5144"/>
                      <a:pt x="10737" y="5585"/>
                      <a:pt x="10280" y="6108"/>
                    </a:cubicBezTo>
                    <a:lnTo>
                      <a:pt x="10280" y="6108"/>
                    </a:lnTo>
                    <a:cubicBezTo>
                      <a:pt x="10831" y="4452"/>
                      <a:pt x="11892" y="2077"/>
                      <a:pt x="10696" y="1436"/>
                    </a:cubicBezTo>
                    <a:cubicBezTo>
                      <a:pt x="10597" y="1382"/>
                      <a:pt x="10497" y="1357"/>
                      <a:pt x="10396" y="1357"/>
                    </a:cubicBezTo>
                    <a:cubicBezTo>
                      <a:pt x="9704" y="1357"/>
                      <a:pt x="8994" y="2536"/>
                      <a:pt x="8406" y="3736"/>
                    </a:cubicBezTo>
                    <a:lnTo>
                      <a:pt x="8406" y="3736"/>
                    </a:lnTo>
                    <a:cubicBezTo>
                      <a:pt x="8613" y="2633"/>
                      <a:pt x="8747" y="1529"/>
                      <a:pt x="8495" y="414"/>
                    </a:cubicBezTo>
                    <a:cubicBezTo>
                      <a:pt x="8451" y="226"/>
                      <a:pt x="8280" y="137"/>
                      <a:pt x="8105" y="118"/>
                    </a:cubicBezTo>
                    <a:cubicBezTo>
                      <a:pt x="8073" y="115"/>
                      <a:pt x="8041" y="113"/>
                      <a:pt x="8010" y="113"/>
                    </a:cubicBezTo>
                    <a:cubicBezTo>
                      <a:pt x="6933" y="113"/>
                      <a:pt x="6158" y="2134"/>
                      <a:pt x="5547" y="3904"/>
                    </a:cubicBezTo>
                    <a:lnTo>
                      <a:pt x="5547" y="3904"/>
                    </a:lnTo>
                    <a:cubicBezTo>
                      <a:pt x="5686" y="2117"/>
                      <a:pt x="5699" y="110"/>
                      <a:pt x="4757" y="6"/>
                    </a:cubicBezTo>
                    <a:cubicBezTo>
                      <a:pt x="4723" y="2"/>
                      <a:pt x="4689" y="0"/>
                      <a:pt x="4655" y="0"/>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2033;p45">
                <a:extLst>
                  <a:ext uri="{FF2B5EF4-FFF2-40B4-BE49-F238E27FC236}">
                    <a16:creationId xmlns:a16="http://schemas.microsoft.com/office/drawing/2014/main" id="{30006F4C-FB20-4DE6-A370-F5A3EC701E88}"/>
                  </a:ext>
                </a:extLst>
              </p:cNvPr>
              <p:cNvSpPr/>
              <p:nvPr/>
            </p:nvSpPr>
            <p:spPr>
              <a:xfrm>
                <a:off x="3494554" y="3242190"/>
                <a:ext cx="32330" cy="159680"/>
              </a:xfrm>
              <a:custGeom>
                <a:avLst/>
                <a:gdLst/>
                <a:ahLst/>
                <a:cxnLst/>
                <a:rect l="l" t="t" r="r" b="b"/>
                <a:pathLst>
                  <a:path w="2333" h="11523" extrusionOk="0">
                    <a:moveTo>
                      <a:pt x="492" y="1"/>
                    </a:moveTo>
                    <a:cubicBezTo>
                      <a:pt x="251" y="1"/>
                      <a:pt x="0" y="198"/>
                      <a:pt x="81" y="502"/>
                    </a:cubicBezTo>
                    <a:lnTo>
                      <a:pt x="82" y="502"/>
                    </a:lnTo>
                    <a:cubicBezTo>
                      <a:pt x="525" y="2165"/>
                      <a:pt x="711" y="3851"/>
                      <a:pt x="875" y="5562"/>
                    </a:cubicBezTo>
                    <a:cubicBezTo>
                      <a:pt x="1053" y="7434"/>
                      <a:pt x="1526" y="9238"/>
                      <a:pt x="1521" y="11132"/>
                    </a:cubicBezTo>
                    <a:cubicBezTo>
                      <a:pt x="1520" y="11393"/>
                      <a:pt x="1721" y="11523"/>
                      <a:pt x="1923" y="11523"/>
                    </a:cubicBezTo>
                    <a:cubicBezTo>
                      <a:pt x="2125" y="11523"/>
                      <a:pt x="2327" y="11393"/>
                      <a:pt x="2327" y="11132"/>
                    </a:cubicBezTo>
                    <a:cubicBezTo>
                      <a:pt x="2333" y="9477"/>
                      <a:pt x="2051" y="7883"/>
                      <a:pt x="1784" y="6254"/>
                    </a:cubicBezTo>
                    <a:cubicBezTo>
                      <a:pt x="1455" y="4246"/>
                      <a:pt x="1389" y="2264"/>
                      <a:pt x="860" y="287"/>
                    </a:cubicBezTo>
                    <a:cubicBezTo>
                      <a:pt x="807" y="87"/>
                      <a:pt x="651" y="1"/>
                      <a:pt x="492" y="1"/>
                    </a:cubicBezTo>
                    <a:close/>
                  </a:path>
                </a:pathLst>
              </a:custGeom>
              <a:solidFill>
                <a:srgbClr val="000000"/>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2034;p45">
                <a:extLst>
                  <a:ext uri="{FF2B5EF4-FFF2-40B4-BE49-F238E27FC236}">
                    <a16:creationId xmlns:a16="http://schemas.microsoft.com/office/drawing/2014/main" id="{760E1B79-057C-4E2B-AC79-7711AC9D20C7}"/>
                  </a:ext>
                </a:extLst>
              </p:cNvPr>
              <p:cNvSpPr/>
              <p:nvPr/>
            </p:nvSpPr>
            <p:spPr>
              <a:xfrm>
                <a:off x="3107874" y="3264445"/>
                <a:ext cx="14412" cy="11183"/>
              </a:xfrm>
              <a:custGeom>
                <a:avLst/>
                <a:gdLst/>
                <a:ahLst/>
                <a:cxnLst/>
                <a:rect l="l" t="t" r="r" b="b"/>
                <a:pathLst>
                  <a:path w="1040" h="807" extrusionOk="0">
                    <a:moveTo>
                      <a:pt x="520" y="0"/>
                    </a:moveTo>
                    <a:cubicBezTo>
                      <a:pt x="1" y="0"/>
                      <a:pt x="1"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2035;p45">
                <a:extLst>
                  <a:ext uri="{FF2B5EF4-FFF2-40B4-BE49-F238E27FC236}">
                    <a16:creationId xmlns:a16="http://schemas.microsoft.com/office/drawing/2014/main" id="{549A5C72-9249-4537-8C87-30FC8CE74EC6}"/>
                  </a:ext>
                </a:extLst>
              </p:cNvPr>
              <p:cNvSpPr/>
              <p:nvPr/>
            </p:nvSpPr>
            <p:spPr>
              <a:xfrm>
                <a:off x="3206318" y="3237575"/>
                <a:ext cx="14440" cy="11211"/>
              </a:xfrm>
              <a:custGeom>
                <a:avLst/>
                <a:gdLst/>
                <a:ahLst/>
                <a:cxnLst/>
                <a:rect l="l" t="t" r="r" b="b"/>
                <a:pathLst>
                  <a:path w="1042" h="809" extrusionOk="0">
                    <a:moveTo>
                      <a:pt x="522" y="0"/>
                    </a:moveTo>
                    <a:cubicBezTo>
                      <a:pt x="1" y="0"/>
                      <a:pt x="3" y="809"/>
                      <a:pt x="522" y="809"/>
                    </a:cubicBezTo>
                    <a:cubicBezTo>
                      <a:pt x="1041" y="809"/>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2036;p45">
                <a:extLst>
                  <a:ext uri="{FF2B5EF4-FFF2-40B4-BE49-F238E27FC236}">
                    <a16:creationId xmlns:a16="http://schemas.microsoft.com/office/drawing/2014/main" id="{78538AC5-27A1-4968-903C-1BB10B4DAE67}"/>
                  </a:ext>
                </a:extLst>
              </p:cNvPr>
              <p:cNvSpPr/>
              <p:nvPr/>
            </p:nvSpPr>
            <p:spPr>
              <a:xfrm>
                <a:off x="3213066" y="3324836"/>
                <a:ext cx="14398" cy="11225"/>
              </a:xfrm>
              <a:custGeom>
                <a:avLst/>
                <a:gdLst/>
                <a:ahLst/>
                <a:cxnLst/>
                <a:rect l="l" t="t" r="r" b="b"/>
                <a:pathLst>
                  <a:path w="1039" h="810" extrusionOk="0">
                    <a:moveTo>
                      <a:pt x="520" y="1"/>
                    </a:moveTo>
                    <a:cubicBezTo>
                      <a:pt x="0" y="1"/>
                      <a:pt x="0"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2037;p45">
                <a:extLst>
                  <a:ext uri="{FF2B5EF4-FFF2-40B4-BE49-F238E27FC236}">
                    <a16:creationId xmlns:a16="http://schemas.microsoft.com/office/drawing/2014/main" id="{D01BEDE6-3A41-4644-9DEC-319ECF7B4C45}"/>
                  </a:ext>
                </a:extLst>
              </p:cNvPr>
              <p:cNvSpPr/>
              <p:nvPr/>
            </p:nvSpPr>
            <p:spPr>
              <a:xfrm>
                <a:off x="3349535" y="3280104"/>
                <a:ext cx="14426" cy="11197"/>
              </a:xfrm>
              <a:custGeom>
                <a:avLst/>
                <a:gdLst/>
                <a:ahLst/>
                <a:cxnLst/>
                <a:rect l="l" t="t" r="r" b="b"/>
                <a:pathLst>
                  <a:path w="1041" h="808" extrusionOk="0">
                    <a:moveTo>
                      <a:pt x="521" y="0"/>
                    </a:moveTo>
                    <a:cubicBezTo>
                      <a:pt x="0" y="0"/>
                      <a:pt x="2" y="807"/>
                      <a:pt x="521" y="807"/>
                    </a:cubicBezTo>
                    <a:cubicBezTo>
                      <a:pt x="1040" y="807"/>
                      <a:pt x="1040" y="0"/>
                      <a:pt x="521"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2038;p45">
                <a:extLst>
                  <a:ext uri="{FF2B5EF4-FFF2-40B4-BE49-F238E27FC236}">
                    <a16:creationId xmlns:a16="http://schemas.microsoft.com/office/drawing/2014/main" id="{C4466B27-D96F-4978-B2CA-625DE9AC396A}"/>
                  </a:ext>
                </a:extLst>
              </p:cNvPr>
              <p:cNvSpPr/>
              <p:nvPr/>
            </p:nvSpPr>
            <p:spPr>
              <a:xfrm>
                <a:off x="3423368" y="3329326"/>
                <a:ext cx="14453" cy="11197"/>
              </a:xfrm>
              <a:custGeom>
                <a:avLst/>
                <a:gdLst/>
                <a:ahLst/>
                <a:cxnLst/>
                <a:rect l="l" t="t" r="r" b="b"/>
                <a:pathLst>
                  <a:path w="1043" h="808" extrusionOk="0">
                    <a:moveTo>
                      <a:pt x="521" y="1"/>
                    </a:moveTo>
                    <a:cubicBezTo>
                      <a:pt x="0" y="1"/>
                      <a:pt x="2" y="807"/>
                      <a:pt x="521" y="807"/>
                    </a:cubicBezTo>
                    <a:cubicBezTo>
                      <a:pt x="1042" y="807"/>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8" name="Google Shape;2039;p45">
                <a:extLst>
                  <a:ext uri="{FF2B5EF4-FFF2-40B4-BE49-F238E27FC236}">
                    <a16:creationId xmlns:a16="http://schemas.microsoft.com/office/drawing/2014/main" id="{A362D899-2BCA-4A27-8EA6-BCBAD90DB438}"/>
                  </a:ext>
                </a:extLst>
              </p:cNvPr>
              <p:cNvSpPr/>
              <p:nvPr/>
            </p:nvSpPr>
            <p:spPr>
              <a:xfrm>
                <a:off x="3486018" y="3201781"/>
                <a:ext cx="14440" cy="11197"/>
              </a:xfrm>
              <a:custGeom>
                <a:avLst/>
                <a:gdLst/>
                <a:ahLst/>
                <a:cxnLst/>
                <a:rect l="l" t="t" r="r" b="b"/>
                <a:pathLst>
                  <a:path w="1042" h="808" extrusionOk="0">
                    <a:moveTo>
                      <a:pt x="522" y="1"/>
                    </a:moveTo>
                    <a:cubicBezTo>
                      <a:pt x="2" y="1"/>
                      <a:pt x="1" y="807"/>
                      <a:pt x="522" y="807"/>
                    </a:cubicBezTo>
                    <a:cubicBezTo>
                      <a:pt x="1041" y="807"/>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9" name="Google Shape;2040;p45">
                <a:extLst>
                  <a:ext uri="{FF2B5EF4-FFF2-40B4-BE49-F238E27FC236}">
                    <a16:creationId xmlns:a16="http://schemas.microsoft.com/office/drawing/2014/main" id="{C9429E23-107E-4333-BE5A-404935D58E44}"/>
                  </a:ext>
                </a:extLst>
              </p:cNvPr>
              <p:cNvSpPr/>
              <p:nvPr/>
            </p:nvSpPr>
            <p:spPr>
              <a:xfrm>
                <a:off x="3541988" y="3110031"/>
                <a:ext cx="14398" cy="11211"/>
              </a:xfrm>
              <a:custGeom>
                <a:avLst/>
                <a:gdLst/>
                <a:ahLst/>
                <a:cxnLst/>
                <a:rect l="l" t="t" r="r" b="b"/>
                <a:pathLst>
                  <a:path w="1039" h="809" extrusionOk="0">
                    <a:moveTo>
                      <a:pt x="520" y="0"/>
                    </a:moveTo>
                    <a:cubicBezTo>
                      <a:pt x="0" y="0"/>
                      <a:pt x="0" y="809"/>
                      <a:pt x="520" y="809"/>
                    </a:cubicBezTo>
                    <a:cubicBezTo>
                      <a:pt x="1039" y="809"/>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0" name="Google Shape;2041;p45">
                <a:extLst>
                  <a:ext uri="{FF2B5EF4-FFF2-40B4-BE49-F238E27FC236}">
                    <a16:creationId xmlns:a16="http://schemas.microsoft.com/office/drawing/2014/main" id="{0186195B-D522-4CE4-B883-9C1C1A105D10}"/>
                  </a:ext>
                </a:extLst>
              </p:cNvPr>
              <p:cNvSpPr/>
              <p:nvPr/>
            </p:nvSpPr>
            <p:spPr>
              <a:xfrm>
                <a:off x="3640432" y="3130180"/>
                <a:ext cx="14412" cy="11197"/>
              </a:xfrm>
              <a:custGeom>
                <a:avLst/>
                <a:gdLst/>
                <a:ahLst/>
                <a:cxnLst/>
                <a:rect l="l" t="t" r="r" b="b"/>
                <a:pathLst>
                  <a:path w="1040" h="808" extrusionOk="0">
                    <a:moveTo>
                      <a:pt x="520" y="0"/>
                    </a:moveTo>
                    <a:cubicBezTo>
                      <a:pt x="0" y="0"/>
                      <a:pt x="0" y="807"/>
                      <a:pt x="520" y="807"/>
                    </a:cubicBezTo>
                    <a:cubicBezTo>
                      <a:pt x="1039" y="807"/>
                      <a:pt x="1039"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1" name="Google Shape;2042;p45">
                <a:extLst>
                  <a:ext uri="{FF2B5EF4-FFF2-40B4-BE49-F238E27FC236}">
                    <a16:creationId xmlns:a16="http://schemas.microsoft.com/office/drawing/2014/main" id="{DDCB73E0-C4BD-475F-B544-62A413E2962A}"/>
                  </a:ext>
                </a:extLst>
              </p:cNvPr>
              <p:cNvSpPr/>
              <p:nvPr/>
            </p:nvSpPr>
            <p:spPr>
              <a:xfrm>
                <a:off x="3673995" y="3022756"/>
                <a:ext cx="14426" cy="11225"/>
              </a:xfrm>
              <a:custGeom>
                <a:avLst/>
                <a:gdLst/>
                <a:ahLst/>
                <a:cxnLst/>
                <a:rect l="l" t="t" r="r" b="b"/>
                <a:pathLst>
                  <a:path w="1041" h="810" extrusionOk="0">
                    <a:moveTo>
                      <a:pt x="521" y="1"/>
                    </a:moveTo>
                    <a:cubicBezTo>
                      <a:pt x="0" y="1"/>
                      <a:pt x="2" y="809"/>
                      <a:pt x="521" y="809"/>
                    </a:cubicBezTo>
                    <a:cubicBezTo>
                      <a:pt x="1041" y="809"/>
                      <a:pt x="1041"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2" name="Google Shape;2043;p45">
                <a:extLst>
                  <a:ext uri="{FF2B5EF4-FFF2-40B4-BE49-F238E27FC236}">
                    <a16:creationId xmlns:a16="http://schemas.microsoft.com/office/drawing/2014/main" id="{92FAC46B-CB38-49EC-A0D3-438988B994BF}"/>
                  </a:ext>
                </a:extLst>
              </p:cNvPr>
              <p:cNvSpPr/>
              <p:nvPr/>
            </p:nvSpPr>
            <p:spPr>
              <a:xfrm>
                <a:off x="3772438" y="2993683"/>
                <a:ext cx="14453" cy="11197"/>
              </a:xfrm>
              <a:custGeom>
                <a:avLst/>
                <a:gdLst/>
                <a:ahLst/>
                <a:cxnLst/>
                <a:rect l="l" t="t" r="r" b="b"/>
                <a:pathLst>
                  <a:path w="1043" h="808" extrusionOk="0">
                    <a:moveTo>
                      <a:pt x="521" y="1"/>
                    </a:moveTo>
                    <a:cubicBezTo>
                      <a:pt x="0" y="1"/>
                      <a:pt x="2" y="808"/>
                      <a:pt x="521" y="808"/>
                    </a:cubicBezTo>
                    <a:cubicBezTo>
                      <a:pt x="1042" y="808"/>
                      <a:pt x="1042" y="1"/>
                      <a:pt x="521"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3" name="Google Shape;2044;p45">
                <a:extLst>
                  <a:ext uri="{FF2B5EF4-FFF2-40B4-BE49-F238E27FC236}">
                    <a16:creationId xmlns:a16="http://schemas.microsoft.com/office/drawing/2014/main" id="{E41E3DD4-EBB2-4C7F-86D1-7E6AE570F54B}"/>
                  </a:ext>
                </a:extLst>
              </p:cNvPr>
              <p:cNvSpPr/>
              <p:nvPr/>
            </p:nvSpPr>
            <p:spPr>
              <a:xfrm>
                <a:off x="3743365" y="2890680"/>
                <a:ext cx="14426" cy="11225"/>
              </a:xfrm>
              <a:custGeom>
                <a:avLst/>
                <a:gdLst/>
                <a:ahLst/>
                <a:cxnLst/>
                <a:rect l="l" t="t" r="r" b="b"/>
                <a:pathLst>
                  <a:path w="1041" h="810" extrusionOk="0">
                    <a:moveTo>
                      <a:pt x="520" y="1"/>
                    </a:moveTo>
                    <a:cubicBezTo>
                      <a:pt x="0" y="1"/>
                      <a:pt x="0" y="809"/>
                      <a:pt x="520" y="809"/>
                    </a:cubicBezTo>
                    <a:cubicBezTo>
                      <a:pt x="1041" y="809"/>
                      <a:pt x="1041"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4" name="Google Shape;2045;p45">
                <a:extLst>
                  <a:ext uri="{FF2B5EF4-FFF2-40B4-BE49-F238E27FC236}">
                    <a16:creationId xmlns:a16="http://schemas.microsoft.com/office/drawing/2014/main" id="{F6CDF8AC-D0A3-4BAC-95E2-7C3D5CAD6C74}"/>
                  </a:ext>
                </a:extLst>
              </p:cNvPr>
              <p:cNvSpPr/>
              <p:nvPr/>
            </p:nvSpPr>
            <p:spPr>
              <a:xfrm>
                <a:off x="3846299" y="2805678"/>
                <a:ext cx="14426" cy="11183"/>
              </a:xfrm>
              <a:custGeom>
                <a:avLst/>
                <a:gdLst/>
                <a:ahLst/>
                <a:cxnLst/>
                <a:rect l="l" t="t" r="r" b="b"/>
                <a:pathLst>
                  <a:path w="1041" h="807" extrusionOk="0">
                    <a:moveTo>
                      <a:pt x="520" y="0"/>
                    </a:moveTo>
                    <a:cubicBezTo>
                      <a:pt x="0" y="0"/>
                      <a:pt x="0" y="807"/>
                      <a:pt x="520" y="807"/>
                    </a:cubicBezTo>
                    <a:cubicBezTo>
                      <a:pt x="1041" y="807"/>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5" name="Google Shape;2046;p45">
                <a:extLst>
                  <a:ext uri="{FF2B5EF4-FFF2-40B4-BE49-F238E27FC236}">
                    <a16:creationId xmlns:a16="http://schemas.microsoft.com/office/drawing/2014/main" id="{E94B211A-73A4-478F-B7E9-59D073DE0E53}"/>
                  </a:ext>
                </a:extLst>
              </p:cNvPr>
              <p:cNvSpPr/>
              <p:nvPr/>
            </p:nvSpPr>
            <p:spPr>
              <a:xfrm>
                <a:off x="3783635" y="2783285"/>
                <a:ext cx="14412" cy="11197"/>
              </a:xfrm>
              <a:custGeom>
                <a:avLst/>
                <a:gdLst/>
                <a:ahLst/>
                <a:cxnLst/>
                <a:rect l="l" t="t" r="r" b="b"/>
                <a:pathLst>
                  <a:path w="1040" h="808" extrusionOk="0">
                    <a:moveTo>
                      <a:pt x="520" y="1"/>
                    </a:moveTo>
                    <a:cubicBezTo>
                      <a:pt x="1" y="1"/>
                      <a:pt x="1" y="808"/>
                      <a:pt x="520" y="808"/>
                    </a:cubicBezTo>
                    <a:cubicBezTo>
                      <a:pt x="1039" y="808"/>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6" name="Google Shape;2047;p45">
                <a:extLst>
                  <a:ext uri="{FF2B5EF4-FFF2-40B4-BE49-F238E27FC236}">
                    <a16:creationId xmlns:a16="http://schemas.microsoft.com/office/drawing/2014/main" id="{9B036471-5307-4755-8E98-F3D5221342FE}"/>
                  </a:ext>
                </a:extLst>
              </p:cNvPr>
              <p:cNvSpPr/>
              <p:nvPr/>
            </p:nvSpPr>
            <p:spPr>
              <a:xfrm>
                <a:off x="3011662" y="3412110"/>
                <a:ext cx="14426" cy="11211"/>
              </a:xfrm>
              <a:custGeom>
                <a:avLst/>
                <a:gdLst/>
                <a:ahLst/>
                <a:cxnLst/>
                <a:rect l="l" t="t" r="r" b="b"/>
                <a:pathLst>
                  <a:path w="1041" h="809" extrusionOk="0">
                    <a:moveTo>
                      <a:pt x="520" y="0"/>
                    </a:moveTo>
                    <a:cubicBezTo>
                      <a:pt x="0" y="0"/>
                      <a:pt x="0" y="809"/>
                      <a:pt x="520" y="809"/>
                    </a:cubicBezTo>
                    <a:cubicBezTo>
                      <a:pt x="1041" y="809"/>
                      <a:pt x="1041" y="0"/>
                      <a:pt x="520"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7" name="Google Shape;2048;p45">
                <a:extLst>
                  <a:ext uri="{FF2B5EF4-FFF2-40B4-BE49-F238E27FC236}">
                    <a16:creationId xmlns:a16="http://schemas.microsoft.com/office/drawing/2014/main" id="{917C353F-3E26-4A0B-84BA-61CD57E04FC9}"/>
                  </a:ext>
                </a:extLst>
              </p:cNvPr>
              <p:cNvSpPr/>
              <p:nvPr/>
            </p:nvSpPr>
            <p:spPr>
              <a:xfrm>
                <a:off x="3112336" y="3362889"/>
                <a:ext cx="14426" cy="11183"/>
              </a:xfrm>
              <a:custGeom>
                <a:avLst/>
                <a:gdLst/>
                <a:ahLst/>
                <a:cxnLst/>
                <a:rect l="l" t="t" r="r" b="b"/>
                <a:pathLst>
                  <a:path w="1041" h="807"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8" name="Google Shape;2049;p45">
                <a:extLst>
                  <a:ext uri="{FF2B5EF4-FFF2-40B4-BE49-F238E27FC236}">
                    <a16:creationId xmlns:a16="http://schemas.microsoft.com/office/drawing/2014/main" id="{EEF8CAA4-EFFC-4FFA-A51D-437F9BB4FA07}"/>
                  </a:ext>
                </a:extLst>
              </p:cNvPr>
              <p:cNvSpPr/>
              <p:nvPr/>
            </p:nvSpPr>
            <p:spPr>
              <a:xfrm>
                <a:off x="3112336" y="3454639"/>
                <a:ext cx="14426" cy="11197"/>
              </a:xfrm>
              <a:custGeom>
                <a:avLst/>
                <a:gdLst/>
                <a:ahLst/>
                <a:cxnLst/>
                <a:rect l="l" t="t" r="r" b="b"/>
                <a:pathLst>
                  <a:path w="1041" h="808" extrusionOk="0">
                    <a:moveTo>
                      <a:pt x="522" y="0"/>
                    </a:moveTo>
                    <a:cubicBezTo>
                      <a:pt x="2" y="0"/>
                      <a:pt x="1" y="807"/>
                      <a:pt x="522" y="807"/>
                    </a:cubicBezTo>
                    <a:cubicBezTo>
                      <a:pt x="1041" y="807"/>
                      <a:pt x="1041" y="0"/>
                      <a:pt x="522" y="0"/>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69" name="Google Shape;2050;p45">
                <a:extLst>
                  <a:ext uri="{FF2B5EF4-FFF2-40B4-BE49-F238E27FC236}">
                    <a16:creationId xmlns:a16="http://schemas.microsoft.com/office/drawing/2014/main" id="{41F50145-ACC2-4845-B2EC-D8D374B26FDA}"/>
                  </a:ext>
                </a:extLst>
              </p:cNvPr>
              <p:cNvSpPr/>
              <p:nvPr/>
            </p:nvSpPr>
            <p:spPr>
              <a:xfrm>
                <a:off x="3233160" y="3405390"/>
                <a:ext cx="14440" cy="11225"/>
              </a:xfrm>
              <a:custGeom>
                <a:avLst/>
                <a:gdLst/>
                <a:ahLst/>
                <a:cxnLst/>
                <a:rect l="l" t="t" r="r" b="b"/>
                <a:pathLst>
                  <a:path w="1042" h="810" extrusionOk="0">
                    <a:moveTo>
                      <a:pt x="522" y="1"/>
                    </a:moveTo>
                    <a:cubicBezTo>
                      <a:pt x="3" y="1"/>
                      <a:pt x="1" y="809"/>
                      <a:pt x="522" y="809"/>
                    </a:cubicBezTo>
                    <a:cubicBezTo>
                      <a:pt x="1041" y="809"/>
                      <a:pt x="1041" y="1"/>
                      <a:pt x="522"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70" name="Google Shape;2051;p45">
                <a:extLst>
                  <a:ext uri="{FF2B5EF4-FFF2-40B4-BE49-F238E27FC236}">
                    <a16:creationId xmlns:a16="http://schemas.microsoft.com/office/drawing/2014/main" id="{825D9FF6-4CF2-4F04-A3C8-A41E8998D084}"/>
                  </a:ext>
                </a:extLst>
              </p:cNvPr>
              <p:cNvSpPr/>
              <p:nvPr/>
            </p:nvSpPr>
            <p:spPr>
              <a:xfrm>
                <a:off x="3253336" y="3470298"/>
                <a:ext cx="14412" cy="11225"/>
              </a:xfrm>
              <a:custGeom>
                <a:avLst/>
                <a:gdLst/>
                <a:ahLst/>
                <a:cxnLst/>
                <a:rect l="l" t="t" r="r" b="b"/>
                <a:pathLst>
                  <a:path w="1040" h="810" extrusionOk="0">
                    <a:moveTo>
                      <a:pt x="520" y="1"/>
                    </a:moveTo>
                    <a:cubicBezTo>
                      <a:pt x="1" y="1"/>
                      <a:pt x="1" y="809"/>
                      <a:pt x="520" y="809"/>
                    </a:cubicBezTo>
                    <a:cubicBezTo>
                      <a:pt x="1039" y="809"/>
                      <a:pt x="1039" y="1"/>
                      <a:pt x="520" y="1"/>
                    </a:cubicBezTo>
                    <a:close/>
                  </a:path>
                </a:pathLst>
              </a:custGeom>
              <a:solidFill>
                <a:srgbClr val="A6DFDA"/>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grpSp>
          <p:nvGrpSpPr>
            <p:cNvPr id="93" name="Google Shape;2052;p45">
              <a:extLst>
                <a:ext uri="{FF2B5EF4-FFF2-40B4-BE49-F238E27FC236}">
                  <a16:creationId xmlns:a16="http://schemas.microsoft.com/office/drawing/2014/main" id="{A0C84727-5AE4-4B7C-A86B-5D8BAEF08595}"/>
                </a:ext>
              </a:extLst>
            </p:cNvPr>
            <p:cNvGrpSpPr/>
            <p:nvPr/>
          </p:nvGrpSpPr>
          <p:grpSpPr>
            <a:xfrm>
              <a:off x="3076557" y="2794399"/>
              <a:ext cx="314524" cy="180771"/>
              <a:chOff x="3380175" y="493600"/>
              <a:chExt cx="356725" cy="205025"/>
            </a:xfrm>
          </p:grpSpPr>
          <p:sp>
            <p:nvSpPr>
              <p:cNvPr id="95" name="Google Shape;2053;p45">
                <a:extLst>
                  <a:ext uri="{FF2B5EF4-FFF2-40B4-BE49-F238E27FC236}">
                    <a16:creationId xmlns:a16="http://schemas.microsoft.com/office/drawing/2014/main" id="{13825882-6FE9-4E6A-9323-522ABC53D0F2}"/>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2054;p45">
                <a:extLst>
                  <a:ext uri="{FF2B5EF4-FFF2-40B4-BE49-F238E27FC236}">
                    <a16:creationId xmlns:a16="http://schemas.microsoft.com/office/drawing/2014/main" id="{8A187C42-D88B-41AF-ADA7-0733FFF67D29}"/>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2055;p45">
                <a:extLst>
                  <a:ext uri="{FF2B5EF4-FFF2-40B4-BE49-F238E27FC236}">
                    <a16:creationId xmlns:a16="http://schemas.microsoft.com/office/drawing/2014/main" id="{A86016AC-28F6-4FD1-A90F-96D11DFCD3C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2056;p45">
                <a:extLst>
                  <a:ext uri="{FF2B5EF4-FFF2-40B4-BE49-F238E27FC236}">
                    <a16:creationId xmlns:a16="http://schemas.microsoft.com/office/drawing/2014/main" id="{21430614-8832-4795-BD94-9FC1064F16F0}"/>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2057;p45">
                <a:extLst>
                  <a:ext uri="{FF2B5EF4-FFF2-40B4-BE49-F238E27FC236}">
                    <a16:creationId xmlns:a16="http://schemas.microsoft.com/office/drawing/2014/main" id="{8E8C4EA7-4CCB-4913-AF77-7E38ED3F8FA6}"/>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
          <p:nvSpPr>
            <p:cNvPr id="94" name="Google Shape;2058;p45">
              <a:extLst>
                <a:ext uri="{FF2B5EF4-FFF2-40B4-BE49-F238E27FC236}">
                  <a16:creationId xmlns:a16="http://schemas.microsoft.com/office/drawing/2014/main" id="{0EAF4BC0-0338-4377-A628-DB7960237C5B}"/>
                </a:ext>
              </a:extLst>
            </p:cNvPr>
            <p:cNvSpPr/>
            <p:nvPr/>
          </p:nvSpPr>
          <p:spPr>
            <a:xfrm>
              <a:off x="3191748" y="2987199"/>
              <a:ext cx="94224" cy="53856"/>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1757032" y="599266"/>
                <a:ext cx="6511438" cy="958660"/>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Gọi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số</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vở</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ba</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lớp</a:t>
                </a:r>
                <a:r>
                  <a:rPr lang="en-US" sz="2000" dirty="0">
                    <a:latin typeface="+mj-lt"/>
                    <a:ea typeface="Calibri" panose="020F0502020204030204" pitchFamily="34" charset="0"/>
                    <a:cs typeface="Arial" panose="020B0604020202020204" pitchFamily="34" charset="0"/>
                  </a:rPr>
                  <a:t> 7A, 7B, 7C </a:t>
                </a:r>
                <a:r>
                  <a:rPr lang="en-US" sz="2000" dirty="0" err="1">
                    <a:latin typeface="+mj-lt"/>
                    <a:ea typeface="Calibri" panose="020F0502020204030204" pitchFamily="34" charset="0"/>
                    <a:cs typeface="Arial" panose="020B0604020202020204" pitchFamily="34" charset="0"/>
                  </a:rPr>
                  <a:t>được</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tặng</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lần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lượt</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là</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Calibri" panose="020F0502020204030204" pitchFamily="34" charset="0"/>
                        <a:cs typeface="Arial" panose="020B0604020202020204" pitchFamily="34" charset="0"/>
                      </a:rPr>
                      <m:t> </m:t>
                    </m:r>
                  </m:oMath>
                </a14:m>
                <a:r>
                  <a:rPr lang="en-US" sz="2000" dirty="0">
                    <a:latin typeface="+mj-lt"/>
                    <a:ea typeface="Calibri" panose="020F0502020204030204" pitchFamily="34" charset="0"/>
                    <a:cs typeface="Arial" panose="020B0604020202020204" pitchFamily="34" charset="0"/>
                  </a:rPr>
                  <a:t>(</a:t>
                </a:r>
                <a:r>
                  <a:rPr lang="en-US" sz="2000" dirty="0" err="1">
                    <a:latin typeface="+mj-lt"/>
                    <a:ea typeface="Calibri" panose="020F0502020204030204" pitchFamily="34" charset="0"/>
                    <a:cs typeface="Arial" panose="020B0604020202020204" pitchFamily="34" charset="0"/>
                  </a:rPr>
                  <a:t>quyển</a:t>
                </a:r>
                <a:r>
                  <a:rPr lang="en-US" sz="2000" dirty="0">
                    <a:latin typeface="+mj-lt"/>
                    <a:ea typeface="Calibri" panose="020F0502020204030204" pitchFamily="34" charset="0"/>
                    <a:cs typeface="Arial" panose="020B0604020202020204" pitchFamily="34" charset="0"/>
                  </a:rPr>
                  <a:t>, </a:t>
                </a: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r>
                      <a:rPr lang="en-US" sz="2000" i="1">
                        <a:latin typeface="Cambria Math" panose="02040503050406030204" pitchFamily="18" charset="0"/>
                        <a:ea typeface="Times New Roman" panose="02020603050405020304" pitchFamily="18" charset="0"/>
                        <a:cs typeface="Arial" panose="020B0604020202020204" pitchFamily="34" charset="0"/>
                      </a:rPr>
                      <m:t>∈</m:t>
                    </m:r>
                    <m:r>
                      <a:rPr lang="en-US" sz="2000" i="1">
                        <a:latin typeface="Cambria Math" panose="02040503050406030204" pitchFamily="18" charset="0"/>
                        <a:ea typeface="Times New Roman" panose="02020603050405020304" pitchFamily="18" charset="0"/>
                        <a:cs typeface="Arial" panose="020B0604020202020204" pitchFamily="34" charset="0"/>
                      </a:rPr>
                      <m:t>ℤ</m:t>
                    </m:r>
                  </m:oMath>
                </a14:m>
                <a:r>
                  <a:rPr lang="en-US" sz="2000" baseline="30000" dirty="0" smtClean="0">
                    <a:latin typeface="+mj-lt"/>
                    <a:ea typeface="Times New Roman" panose="02020603050405020304" pitchFamily="18" charset="0"/>
                    <a:cs typeface="Arial" panose="020B0604020202020204" pitchFamily="34" charset="0"/>
                  </a:rPr>
                  <a:t>+</a:t>
                </a:r>
                <a:r>
                  <a:rPr lang="en-US"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57032" y="599266"/>
                <a:ext cx="6511438" cy="958660"/>
              </a:xfrm>
              <a:prstGeom prst="rect">
                <a:avLst/>
              </a:prstGeom>
              <a:blipFill>
                <a:blip r:embed="rId3"/>
                <a:stretch>
                  <a:fillRect l="-936" r="-1030" b="-10127"/>
                </a:stretch>
              </a:blipFill>
            </p:spPr>
            <p:txBody>
              <a:bodyPr/>
              <a:lstStyle/>
              <a:p>
                <a:r>
                  <a:rPr lang="en-US">
                    <a:noFill/>
                  </a:rPr>
                  <a:t> </a:t>
                </a:r>
              </a:p>
            </p:txBody>
          </p:sp>
        </mc:Fallback>
      </mc:AlternateContent>
      <p:grpSp>
        <p:nvGrpSpPr>
          <p:cNvPr id="7" name="Group 6"/>
          <p:cNvGrpSpPr/>
          <p:nvPr/>
        </p:nvGrpSpPr>
        <p:grpSpPr>
          <a:xfrm>
            <a:off x="592331" y="1768553"/>
            <a:ext cx="6131776" cy="619465"/>
            <a:chOff x="961949" y="1579871"/>
            <a:chExt cx="6131776" cy="619465"/>
          </a:xfrm>
        </p:grpSpPr>
        <mc:AlternateContent xmlns:mc="http://schemas.openxmlformats.org/markup-compatibility/2006" xmlns:a14="http://schemas.microsoft.com/office/drawing/2010/main">
          <mc:Choice Requires="a14">
            <p:sp>
              <p:nvSpPr>
                <p:cNvPr id="4" name="Rectangle 3"/>
                <p:cNvSpPr/>
                <p:nvPr/>
              </p:nvSpPr>
              <p:spPr>
                <a:xfrm>
                  <a:off x="961949" y="1681290"/>
                  <a:ext cx="4572000" cy="400110"/>
                </a:xfrm>
                <a:prstGeom prst="rect">
                  <a:avLst/>
                </a:prstGeom>
              </p:spPr>
              <p:txBody>
                <a:bodyPr>
                  <a:spAutoFit/>
                </a:bodyPr>
                <a:lstStyle/>
                <a:p>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đề</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có</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r>
                        <a:rPr lang="en-US" sz="2000" i="1" dirty="0" smtClean="0">
                          <a:latin typeface="Cambria Math" panose="02040503050406030204" pitchFamily="18" charset="0"/>
                          <a:ea typeface="Calibri" panose="020F0502020204030204" pitchFamily="34" charset="0"/>
                          <a:cs typeface="Arial" panose="020B0604020202020204" pitchFamily="34" charset="0"/>
                        </a:rPr>
                        <m:t>𝑧</m:t>
                      </m:r>
                      <m:r>
                        <a:rPr lang="en-US" sz="2000" i="1" dirty="0" smtClean="0">
                          <a:latin typeface="Cambria Math" panose="02040503050406030204" pitchFamily="18" charset="0"/>
                          <a:ea typeface="Calibri" panose="020F0502020204030204" pitchFamily="34" charset="0"/>
                          <a:cs typeface="Arial" panose="020B0604020202020204" pitchFamily="34" charset="0"/>
                        </a:rPr>
                        <m:t> = 635 </m:t>
                      </m:r>
                    </m:oMath>
                  </a14:m>
                  <a:r>
                    <a:rPr lang="en-US" sz="2000" dirty="0" smtClean="0">
                      <a:ea typeface="Calibri" panose="020F0502020204030204" pitchFamily="34" charset="0"/>
                      <a:cs typeface="Arial" panose="020B0604020202020204" pitchFamily="34" charset="0"/>
                    </a:rPr>
                    <a:t>và</a:t>
                  </a:r>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961949" y="1681290"/>
                  <a:ext cx="4572000" cy="400110"/>
                </a:xfrm>
                <a:prstGeom prst="rect">
                  <a:avLst/>
                </a:prstGeom>
                <a:blipFill>
                  <a:blip r:embed="rId4"/>
                  <a:stretch>
                    <a:fillRect l="-1333" t="-7692" b="-2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5312853" y="1579871"/>
                  <a:ext cx="1780872"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5312853" y="1579871"/>
                  <a:ext cx="1780872" cy="619465"/>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608273" y="2453642"/>
            <a:ext cx="6265299"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Theo </a:t>
            </a:r>
            <a:r>
              <a:rPr lang="en-US" sz="2000" dirty="0" err="1">
                <a:ea typeface="Times New Roman" panose="02020603050405020304" pitchFamily="18" charset="0"/>
                <a:cs typeface="Arial" panose="020B0604020202020204" pitchFamily="34" charset="0"/>
              </a:rPr>
              <a:t>tính</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chất</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của</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dãy</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số</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bằng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nhau</a:t>
            </a:r>
            <a:r>
              <a:rPr lang="en-US" sz="2000" dirty="0">
                <a:ea typeface="Times New Roman" panose="02020603050405020304" pitchFamily="18" charset="0"/>
                <a:cs typeface="Arial" panose="020B0604020202020204" pitchFamily="34" charset="0"/>
              </a:rPr>
              <a:t>, ta </a:t>
            </a:r>
            <a:r>
              <a:rPr lang="en-US" sz="2000" dirty="0" err="1">
                <a:ea typeface="Times New Roman" panose="02020603050405020304" pitchFamily="18" charset="0"/>
                <a:cs typeface="Arial" panose="020B0604020202020204" pitchFamily="34" charset="0"/>
              </a:rPr>
              <a:t>có</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1816813" y="2855247"/>
                <a:ext cx="5018514" cy="1079398"/>
              </a:xfrm>
              <a:prstGeom prst="rect">
                <a:avLst/>
              </a:prstGeom>
            </p:spPr>
            <p:txBody>
              <a:bodyPr wrap="square">
                <a:spAutoFit/>
              </a:bodyPr>
              <a:lstStyle/>
              <a:p>
                <a:pPr lvl="0" algn="ctr">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40</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42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40+42+45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635</m:t>
                          </m:r>
                        </m:num>
                        <m:den>
                          <m:r>
                            <a:rPr lang="en-US" sz="2000" i="1">
                              <a:latin typeface="Cambria Math" panose="02040503050406030204" pitchFamily="18" charset="0"/>
                              <a:ea typeface="Calibri" panose="020F0502020204030204" pitchFamily="34" charset="0"/>
                              <a:cs typeface="Arial" panose="020B0604020202020204" pitchFamily="34" charset="0"/>
                            </a:rPr>
                            <m:t>127</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816813" y="2855247"/>
                <a:ext cx="5018514" cy="10793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527374" y="3878943"/>
                <a:ext cx="6689801" cy="553998"/>
              </a:xfrm>
              <a:prstGeom prst="rect">
                <a:avLst/>
              </a:prstGeom>
            </p:spPr>
            <p:txBody>
              <a:bodyPr wrap="square">
                <a:spAutoFit/>
              </a:bodyPr>
              <a:lstStyle/>
              <a:p>
                <a:pPr lvl="0" algn="ctr">
                  <a:lnSpc>
                    <a:spcPct val="150000"/>
                  </a:lnSpc>
                  <a:spcAft>
                    <a:spcPts val="800"/>
                  </a:spcAft>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=5.40=200;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=5.42=210; </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=5.45= 225</m:t>
                    </m:r>
                  </m:oMath>
                </a14:m>
                <a:endParaRPr lang="en-US" sz="2000" dirty="0">
                  <a:ea typeface="Calibri" panose="020F0502020204030204" pitchFamily="34" charset="0"/>
                  <a:cs typeface="Times New Roman" panose="02020603050405020304" pitchFamily="18"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527374" y="3878943"/>
                <a:ext cx="6689801" cy="5539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923228" y="1533219"/>
                <a:ext cx="1975621" cy="193899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just">
                  <a:lnSpc>
                    <a:spcPct val="150000"/>
                  </a:lnSpc>
                  <a:spcAft>
                    <a:spcPts val="800"/>
                  </a:spcAft>
                </a:pPr>
                <a:r>
                  <a:rPr lang="en-US" sz="2000" dirty="0" smtClean="0">
                    <a:ea typeface="Cambria Math" panose="02040503050406030204" pitchFamily="18" charset="0"/>
                    <a:cs typeface="Arial" panose="020B0604020202020204" pitchFamily="34" charset="0"/>
                  </a:rPr>
                  <a:t>BT</a:t>
                </a:r>
                <a14:m>
                  <m:oMath xmlns:m="http://schemas.openxmlformats.org/officeDocument/2006/math">
                    <m:r>
                      <a:rPr lang="en-US" sz="2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2000" dirty="0" smtClean="0">
                    <a:latin typeface="Arial" panose="020B0604020202020204" pitchFamily="34" charset="0"/>
                    <a:ea typeface="Calibri" panose="020F0502020204030204" pitchFamily="34" charset="0"/>
                    <a:cs typeface="Arial" panose="020B0604020202020204" pitchFamily="34" charset="0"/>
                  </a:rPr>
                  <a:t>Chia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40; 42; 45.</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6923228" y="1533219"/>
                <a:ext cx="1975621" cy="1938992"/>
              </a:xfrm>
              <a:prstGeom prst="rect">
                <a:avLst/>
              </a:prstGeom>
              <a:blipFill>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781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dow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10" grpId="0"/>
      <p:bldP spid="11" grpId="0"/>
      <p:bldP spid="12"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91536" y="153338"/>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3</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Rectangle 7"/>
          <p:cNvSpPr/>
          <p:nvPr/>
        </p:nvSpPr>
        <p:spPr>
          <a:xfrm>
            <a:off x="591536" y="522670"/>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5" name="Oval Callout 14"/>
          <p:cNvSpPr/>
          <p:nvPr/>
        </p:nvSpPr>
        <p:spPr>
          <a:xfrm>
            <a:off x="4241973" y="1102234"/>
            <a:ext cx="914705" cy="4324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
        <p:nvSpPr>
          <p:cNvPr id="5" name="Rectangle 4"/>
          <p:cNvSpPr/>
          <p:nvPr/>
        </p:nvSpPr>
        <p:spPr>
          <a:xfrm>
            <a:off x="366254" y="1556550"/>
            <a:ext cx="8566917" cy="496996"/>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Gọi</a:t>
            </a:r>
            <a:r>
              <a:rPr lang="en-US" sz="2000" dirty="0">
                <a:latin typeface="Arial" panose="020B0604020202020204" pitchFamily="34" charset="0"/>
                <a:ea typeface="Calibri" panose="020F0502020204030204" pitchFamily="34" charset="0"/>
                <a:cs typeface="Arial" panose="020B0604020202020204" pitchFamily="34" charset="0"/>
              </a:rPr>
              <a:t> x, y, z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smtClean="0">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a:t>
            </a:r>
            <a:r>
              <a:rPr lang="en-US" sz="2000" dirty="0" err="1" smtClean="0">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x, y, z &gt; 0</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376731" y="2689588"/>
            <a:ext cx="8569757" cy="496996"/>
          </a:xfrm>
          <a:prstGeom prst="rect">
            <a:avLst/>
          </a:prstGeom>
        </p:spPr>
        <p:txBody>
          <a:bodyPr wrap="squar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Áp </a:t>
            </a:r>
            <a:r>
              <a:rPr lang="en-US" sz="2000" dirty="0" err="1">
                <a:latin typeface="Arial" panose="020B0604020202020204" pitchFamily="34" charset="0"/>
                <a:ea typeface="Calibri" panose="020F0502020204030204" pitchFamily="34" charset="0"/>
                <a:cs typeface="Arial" panose="020B0604020202020204" pitchFamily="34" charset="0"/>
              </a:rPr>
              <a:t>dụng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dãy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p:cNvGrpSpPr/>
          <p:nvPr/>
        </p:nvGrpSpPr>
        <p:grpSpPr>
          <a:xfrm>
            <a:off x="376731" y="2113889"/>
            <a:ext cx="5522447" cy="619465"/>
            <a:chOff x="292376" y="2414602"/>
            <a:chExt cx="5522447" cy="619465"/>
          </a:xfrm>
        </p:grpSpPr>
        <mc:AlternateContent xmlns:mc="http://schemas.openxmlformats.org/markup-compatibility/2006" xmlns:a14="http://schemas.microsoft.com/office/drawing/2010/main">
          <mc:Choice Requires="a14">
            <p:sp>
              <p:nvSpPr>
                <p:cNvPr id="6" name="Rectangle 5"/>
                <p:cNvSpPr/>
                <p:nvPr/>
              </p:nvSpPr>
              <p:spPr>
                <a:xfrm>
                  <a:off x="4454643" y="2414602"/>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4454643" y="2414602"/>
                  <a:ext cx="1360180" cy="6194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292376" y="2420374"/>
                  <a:ext cx="4284186" cy="553998"/>
                </a:xfrm>
                <a:prstGeom prst="rect">
                  <a:avLst/>
                </a:prstGeom>
              </p:spPr>
              <p:txBody>
                <a:bodyPr wrap="none">
                  <a:spAutoFit/>
                </a:bodyPr>
                <a:lstStyle/>
                <a:p>
                  <a:pPr lvl="0"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đề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bài</a:t>
                  </a:r>
                  <a:r>
                    <a:rPr lang="en-US" sz="2000" dirty="0">
                      <a:latin typeface="Arial" panose="020B0604020202020204" pitchFamily="34" charset="0"/>
                      <a:ea typeface="Calibri" panose="020F0502020204030204" pitchFamily="34" charset="0"/>
                      <a:cs typeface="Arial" panose="020B0604020202020204" pitchFamily="34" charset="0"/>
                    </a:rPr>
                    <a:t>, 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𝑦</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𝑧</m:t>
                      </m:r>
                      <m:r>
                        <a:rPr lang="en-US" sz="2000" i="1" dirty="0">
                          <a:latin typeface="Cambria Math" panose="02040503050406030204" pitchFamily="18" charset="0"/>
                          <a:ea typeface="Calibri" panose="020F0502020204030204" pitchFamily="34" charset="0"/>
                          <a:cs typeface="Arial" panose="020B0604020202020204" pitchFamily="34" charset="0"/>
                        </a:rPr>
                        <m:t>=1 </m:t>
                      </m:r>
                    </m:oMath>
                  </a14:m>
                  <a:r>
                    <a:rPr lang="en-US" sz="2000" dirty="0">
                      <a:latin typeface="Arial" panose="020B0604020202020204" pitchFamily="34" charset="0"/>
                      <a:ea typeface="Calibri" panose="020F0502020204030204" pitchFamily="34" charset="0"/>
                      <a:cs typeface="Arial" panose="020B0604020202020204" pitchFamily="34" charset="0"/>
                    </a:rPr>
                    <a:t>và</a:t>
                  </a:r>
                </a:p>
              </p:txBody>
            </p:sp>
          </mc:Choice>
          <mc:Fallback xmlns="">
            <p:sp>
              <p:nvSpPr>
                <p:cNvPr id="14" name="Rectangle 13"/>
                <p:cNvSpPr>
                  <a:spLocks noRot="1" noChangeAspect="1" noMove="1" noResize="1" noEditPoints="1" noAdjustHandles="1" noChangeArrowheads="1" noChangeShapeType="1" noTextEdit="1"/>
                </p:cNvSpPr>
                <p:nvPr/>
              </p:nvSpPr>
              <p:spPr>
                <a:xfrm>
                  <a:off x="292376" y="2420374"/>
                  <a:ext cx="4284186" cy="553998"/>
                </a:xfrm>
                <a:prstGeom prst="rect">
                  <a:avLst/>
                </a:prstGeom>
                <a:blipFill>
                  <a:blip r:embed="rId5"/>
                  <a:stretch>
                    <a:fillRect l="-1565" r="-853" b="-8791"/>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Rectangle 17"/>
              <p:cNvSpPr/>
              <p:nvPr/>
            </p:nvSpPr>
            <p:spPr>
              <a:xfrm>
                <a:off x="442320" y="3984189"/>
                <a:ext cx="4572000" cy="496996"/>
              </a:xfrm>
              <a:prstGeom prst="rect">
                <a:avLst/>
              </a:prstGeom>
            </p:spPr>
            <p:txBody>
              <a:bodyPr>
                <a:spAutoFit/>
              </a:bodyPr>
              <a:lstStyle/>
              <a:p>
                <a:pPr lvl="0" algn="just">
                  <a:lnSpc>
                    <a:spcPct val="150000"/>
                  </a:lnSpc>
                </a:pPr>
                <a14:m>
                  <m:oMath xmlns:m="http://schemas.openxmlformats.org/officeDocument/2006/math">
                    <m:r>
                      <a:rPr lang="en-US"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latin typeface="Arial" panose="020B0604020202020204" pitchFamily="34" charset="0"/>
                    <a:ea typeface="Times New Roman" panose="02020603050405020304" pitchFamily="18" charset="0"/>
                    <a:cs typeface="Arial" panose="020B0604020202020204" pitchFamily="34" charset="0"/>
                  </a:rPr>
                  <a:t> x = 0,2; y = 0,3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z = 0,5</a:t>
                </a:r>
                <a:r>
                  <a:rPr lang="en-US" sz="2000" dirty="0" smtClean="0">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a:off x="442320" y="3984189"/>
                <a:ext cx="4572000" cy="496996"/>
              </a:xfrm>
              <a:prstGeom prst="rect">
                <a:avLst/>
              </a:prstGeom>
              <a:blipFill>
                <a:blip r:embed="rId6"/>
                <a:stretch>
                  <a:fillRect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p:cNvSpPr/>
              <p:nvPr/>
            </p:nvSpPr>
            <p:spPr>
              <a:xfrm>
                <a:off x="2915951" y="3061873"/>
                <a:ext cx="4028988" cy="967381"/>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2+3+5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m:t>
                          </m:r>
                        </m:num>
                        <m:den>
                          <m:r>
                            <a:rPr lang="en-US" sz="2000" i="1">
                              <a:latin typeface="Cambria Math" panose="02040503050406030204" pitchFamily="18" charset="0"/>
                              <a:ea typeface="Calibri" panose="020F0502020204030204" pitchFamily="34" charset="0"/>
                              <a:cs typeface="Arial" panose="020B0604020202020204" pitchFamily="34" charset="0"/>
                            </a:rPr>
                            <m:t>10</m:t>
                          </m:r>
                        </m:den>
                      </m:f>
                      <m:r>
                        <a:rPr lang="en-US" sz="2000" i="1">
                          <a:latin typeface="Cambria Math" panose="02040503050406030204" pitchFamily="18" charset="0"/>
                          <a:ea typeface="Calibri" panose="020F0502020204030204" pitchFamily="34" charset="0"/>
                          <a:cs typeface="Arial" panose="020B0604020202020204" pitchFamily="34" charset="0"/>
                        </a:rPr>
                        <m:t>=0,1</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2915951" y="3061873"/>
                <a:ext cx="4028988" cy="967381"/>
              </a:xfrm>
              <a:prstGeom prst="rect">
                <a:avLst/>
              </a:prstGeom>
              <a:blipFill>
                <a:blip r:embed="rId7"/>
                <a:stretch>
                  <a:fillRect/>
                </a:stretch>
              </a:blipFill>
            </p:spPr>
            <p:txBody>
              <a:bodyPr/>
              <a:lstStyle/>
              <a:p>
                <a:r>
                  <a:rPr lang="en-US">
                    <a:noFill/>
                  </a:rPr>
                  <a:t> </a:t>
                </a:r>
              </a:p>
            </p:txBody>
          </p:sp>
        </mc:Fallback>
      </mc:AlternateContent>
      <p:sp>
        <p:nvSpPr>
          <p:cNvPr id="21" name="Rectangle 20"/>
          <p:cNvSpPr/>
          <p:nvPr/>
        </p:nvSpPr>
        <p:spPr>
          <a:xfrm>
            <a:off x="376731" y="4502099"/>
            <a:ext cx="8218625" cy="553998"/>
          </a:xfrm>
          <a:prstGeom prst="rect">
            <a:avLst/>
          </a:prstGeom>
        </p:spPr>
        <p:txBody>
          <a:bodyPr wrap="square">
            <a:spAutoFit/>
          </a:bodyPr>
          <a:lstStyle/>
          <a:p>
            <a:pPr algn="just">
              <a:lnSpc>
                <a:spcPct val="150000"/>
              </a:lnSpc>
              <a:spcAft>
                <a:spcPts val="8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chia 1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gạo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0,2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0,3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0,5 </a:t>
            </a:r>
            <a:r>
              <a:rPr lang="en-US" sz="2000" dirty="0" err="1">
                <a:latin typeface="Arial" panose="020B0604020202020204" pitchFamily="34" charset="0"/>
                <a:ea typeface="Calibri" panose="020F0502020204030204" pitchFamily="34" charset="0"/>
                <a:cs typeface="Arial" panose="020B0604020202020204" pitchFamily="34" charset="0"/>
              </a:rPr>
              <a:t>tấn</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randombar(horizontal)">
                                      <p:cBhvr>
                                        <p:cTn id="35" dur="500"/>
                                        <p:tgtEl>
                                          <p:spTgt spid="9"/>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anim calcmode="lin" valueType="num">
                                      <p:cBhvr>
                                        <p:cTn id="49" dur="500" fill="hold"/>
                                        <p:tgtEl>
                                          <p:spTgt spid="21"/>
                                        </p:tgtEl>
                                        <p:attrNameLst>
                                          <p:attrName>ppt_x</p:attrName>
                                        </p:attrNameLst>
                                      </p:cBhvr>
                                      <p:tavLst>
                                        <p:tav tm="0">
                                          <p:val>
                                            <p:strVal val="#ppt_x"/>
                                          </p:val>
                                        </p:tav>
                                        <p:tav tm="100000">
                                          <p:val>
                                            <p:strVal val="#ppt_x"/>
                                          </p:val>
                                        </p:tav>
                                      </p:tavLst>
                                    </p:anim>
                                    <p:anim calcmode="lin" valueType="num">
                                      <p:cBhvr>
                                        <p:cTn id="50"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5" grpId="0" animBg="1"/>
      <p:bldP spid="5" grpId="0"/>
      <p:bldP spid="9" grpId="0"/>
      <p:bldP spid="18" grpId="0"/>
      <p:bldP spid="19"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vi-VN" sz="2500" dirty="0" smtClean="0">
                <a:latin typeface="+mn-lt"/>
              </a:rPr>
              <a:t>LUYỆN TẬP</a:t>
            </a:r>
            <a:endParaRPr lang="en-US" sz="2500" dirty="0">
              <a:latin typeface="+mn-lt"/>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smtClean="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vi-VN" sz="2000" dirty="0" smtClean="0">
                <a:latin typeface="+mn-lt"/>
                <a:ea typeface="Times New Roman" panose="02020603050405020304" pitchFamily="18" charset="0"/>
              </a:rPr>
              <a:t>“?</a:t>
            </a:r>
            <a:r>
              <a:rPr lang="en-US" sz="2000"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16337781"/>
              </p:ext>
            </p:extLst>
          </p:nvPr>
        </p:nvGraphicFramePr>
        <p:xfrm>
          <a:off x="1284460" y="3318311"/>
          <a:ext cx="6403817" cy="1104900"/>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5"/>
              </a:ext>
            </a:extLst>
          </a:blip>
          <a:srcRect/>
          <a:stretch>
            <a:fillRect/>
          </a:stretch>
        </p:blipFill>
        <p:spPr>
          <a:xfrm>
            <a:off x="7413265" y="535593"/>
            <a:ext cx="1003978" cy="1268851"/>
          </a:xfrm>
          <a:prstGeom prst="rect">
            <a:avLst/>
          </a:prstGeom>
        </p:spPr>
      </p:pic>
      <p:grpSp>
        <p:nvGrpSpPr>
          <p:cNvPr id="10" name="Group 9"/>
          <p:cNvGrpSpPr/>
          <p:nvPr/>
        </p:nvGrpSpPr>
        <p:grpSpPr>
          <a:xfrm>
            <a:off x="4693953" y="2301219"/>
            <a:ext cx="3133311" cy="807224"/>
            <a:chOff x="4386714" y="2248325"/>
            <a:chExt cx="3133311" cy="807224"/>
          </a:xfrm>
        </p:grpSpPr>
        <p:sp>
          <p:nvSpPr>
            <p:cNvPr id="9" name="Rounded Rectangle 8"/>
            <p:cNvSpPr/>
            <p:nvPr/>
          </p:nvSpPr>
          <p:spPr>
            <a:xfrm>
              <a:off x="4386714" y="2248325"/>
              <a:ext cx="2820549" cy="807224"/>
            </a:xfrm>
            <a:prstGeom prst="roundRect">
              <a:avLst/>
            </a:prstGeom>
            <a:solidFill>
              <a:srgbClr val="F0EA00"/>
            </a:solidFill>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6" name="Group 5"/>
            <p:cNvGrpSpPr/>
            <p:nvPr/>
          </p:nvGrpSpPr>
          <p:grpSpPr>
            <a:xfrm>
              <a:off x="4489126" y="2289902"/>
              <a:ext cx="3030899" cy="723147"/>
              <a:chOff x="4489126" y="2289902"/>
              <a:chExt cx="3030899" cy="723147"/>
            </a:xfrm>
          </p:grpSpPr>
          <mc:AlternateContent xmlns:mc="http://schemas.openxmlformats.org/markup-compatibility/2006" xmlns:a14="http://schemas.microsoft.com/office/drawing/2010/main">
            <mc:Choice Requires="a14">
              <p:sp>
                <p:nvSpPr>
                  <p:cNvPr id="4" name="Rectangle 3"/>
                  <p:cNvSpPr/>
                  <p:nvPr/>
                </p:nvSpPr>
                <p:spPr>
                  <a:xfrm>
                    <a:off x="5489581" y="2337321"/>
                    <a:ext cx="2030444" cy="553998"/>
                  </a:xfrm>
                  <a:prstGeom prst="rect">
                    <a:avLst/>
                  </a:prstGeom>
                </p:spPr>
                <p:txBody>
                  <a:bodyPr wrap="square">
                    <a:spAutoFit/>
                  </a:bodyPr>
                  <a:lstStyle/>
                  <a:p>
                    <a:pPr algn="just">
                      <a:lnSpc>
                        <a:spcPct val="150000"/>
                      </a:lnSpc>
                      <a:spcAft>
                        <a:spcPts val="600"/>
                      </a:spcAft>
                    </a:pPr>
                    <a14:m>
                      <m:oMath xmlns:m="http://schemas.openxmlformats.org/officeDocument/2006/math">
                        <m:r>
                          <a:rPr lang="nl-NL" sz="2000" i="1" smtClean="0">
                            <a:latin typeface="Cambria Math" panose="02040503050406030204" pitchFamily="18" charset="0"/>
                            <a:ea typeface="Calibri" panose="020F0502020204030204" pitchFamily="34" charset="0"/>
                            <a:cs typeface="Arial" panose="020B0604020202020204" pitchFamily="34" charset="0"/>
                          </a:rPr>
                          <m:t>⇒</m:t>
                        </m:r>
                      </m:oMath>
                    </a14:m>
                    <a:r>
                      <a:rPr lang="en-US" sz="2000" dirty="0">
                        <a:solidFill>
                          <a:srgbClr val="333333"/>
                        </a:solidFill>
                        <a:latin typeface="+mj-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 −3</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latin typeface="+mj-lt"/>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489581" y="2337321"/>
                    <a:ext cx="2030444" cy="55399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489126" y="2289902"/>
                    <a:ext cx="1073691"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smtClean="0">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𝑦</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4489126" y="2289902"/>
                    <a:ext cx="1073691" cy="723147"/>
                  </a:xfrm>
                  <a:prstGeom prst="rect">
                    <a:avLst/>
                  </a:prstGeom>
                  <a:blipFill>
                    <a:blip r:embed="rId27"/>
                    <a:stretch>
                      <a:fillRect/>
                    </a:stretch>
                  </a:blipFill>
                </p:spPr>
                <p:txBody>
                  <a:bodyPr/>
                  <a:lstStyle/>
                  <a:p>
                    <a:r>
                      <a:rPr lang="en-US">
                        <a:noFill/>
                      </a:rPr>
                      <a:t> </a:t>
                    </a:r>
                  </a:p>
                </p:txBody>
              </p:sp>
            </mc:Fallback>
          </mc:AlternateContent>
        </p:grpSp>
      </p:grpSp>
      <p:sp>
        <p:nvSpPr>
          <p:cNvPr id="11" name="Rectangle 10"/>
          <p:cNvSpPr/>
          <p:nvPr/>
        </p:nvSpPr>
        <p:spPr>
          <a:xfrm>
            <a:off x="3281674" y="3957777"/>
            <a:ext cx="554960" cy="400110"/>
          </a:xfrm>
          <a:prstGeom prst="rect">
            <a:avLst/>
          </a:prstGeom>
          <a:solidFill>
            <a:schemeClr val="bg1"/>
          </a:solidFill>
        </p:spPr>
        <p:txBody>
          <a:bodyPr wrap="none">
            <a:spAutoFit/>
          </a:bodyPr>
          <a:lstStyle/>
          <a:p>
            <a:r>
              <a:rPr lang="fr-FR" sz="2000" b="1" dirty="0">
                <a:solidFill>
                  <a:srgbClr val="FF0000"/>
                </a:solidFill>
                <a:latin typeface="Arial" panose="020B0604020202020204" pitchFamily="34" charset="0"/>
                <a:ea typeface="Calibri" panose="020F0502020204030204" pitchFamily="34" charset="0"/>
              </a:rPr>
              <a:t>-12</a:t>
            </a:r>
            <a:endParaRPr lang="en-US" sz="2000" b="1" dirty="0">
              <a:solidFill>
                <a:srgbClr val="FF0000"/>
              </a:solidFill>
            </a:endParaRPr>
          </a:p>
        </p:txBody>
      </p:sp>
      <p:sp>
        <p:nvSpPr>
          <p:cNvPr id="14" name="Rectangle 13"/>
          <p:cNvSpPr/>
          <p:nvPr/>
        </p:nvSpPr>
        <p:spPr>
          <a:xfrm>
            <a:off x="4153623" y="3957777"/>
            <a:ext cx="554960"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-15</a:t>
            </a:r>
            <a:endParaRPr lang="en-US" sz="2000" b="1" dirty="0">
              <a:solidFill>
                <a:srgbClr val="FF0000"/>
              </a:solidFill>
            </a:endParaRPr>
          </a:p>
        </p:txBody>
      </p:sp>
      <p:sp>
        <p:nvSpPr>
          <p:cNvPr id="15" name="Rectangle 14"/>
          <p:cNvSpPr/>
          <p:nvPr/>
        </p:nvSpPr>
        <p:spPr>
          <a:xfrm>
            <a:off x="5127064" y="336807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6" name="Rectangle 15"/>
          <p:cNvSpPr/>
          <p:nvPr/>
        </p:nvSpPr>
        <p:spPr>
          <a:xfrm>
            <a:off x="6104227" y="3371457"/>
            <a:ext cx="4122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17" name="Rectangle 16"/>
          <p:cNvSpPr/>
          <p:nvPr/>
        </p:nvSpPr>
        <p:spPr>
          <a:xfrm>
            <a:off x="6889010" y="3394578"/>
            <a:ext cx="625492" cy="400110"/>
          </a:xfrm>
          <a:prstGeom prst="rect">
            <a:avLst/>
          </a:prstGeom>
          <a:solidFill>
            <a:schemeClr val="bg1"/>
          </a:solidFill>
        </p:spPr>
        <p:txBody>
          <a:bodyPr wrap="none">
            <a:spAutoFit/>
          </a:bodyPr>
          <a:lstStyle/>
          <a:p>
            <a:r>
              <a:rPr lang="fr-FR" sz="2000" b="1" dirty="0" smtClean="0">
                <a:solidFill>
                  <a:srgbClr val="FF0000"/>
                </a:solidFill>
                <a:latin typeface="Arial" panose="020B0604020202020204" pitchFamily="34" charset="0"/>
                <a:ea typeface="Calibri" panose="020F0502020204030204" pitchFamily="34" charset="0"/>
              </a:rPr>
              <a:t>-0,5</a:t>
            </a:r>
            <a:endParaRPr lang="en-US" sz="2000" b="1" dirty="0">
              <a:solidFill>
                <a:srgbClr val="FF0000"/>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randombar(horizontal)">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P spid="11" grpId="0" animBg="1"/>
      <p:bldP spid="14" grpId="0" animBg="1"/>
      <p:bldP spid="15" grpId="0" animBg="1"/>
      <p:bldP spid="16" grpId="0" animBg="1"/>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29</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smtClean="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a:t>
            </a:r>
            <a:r>
              <a:rPr lang="en-US" sz="2000" b="1" dirty="0" smtClean="0">
                <a:cs typeface="Arial"/>
              </a:rPr>
              <a:t>6.18 </a:t>
            </a:r>
            <a:r>
              <a:rPr lang="en-US" sz="2000" b="1" dirty="0">
                <a:cs typeface="Arial"/>
              </a:rPr>
              <a:t>(SGK-Tr14)</a:t>
            </a:r>
            <a:endParaRPr lang="en-US" sz="2000" b="1" kern="0" dirty="0" smtClean="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200" name="Google Shape;200;p1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grpSp>
        <p:nvGrpSpPr>
          <p:cNvPr id="201" name="Google Shape;201;p17"/>
          <p:cNvGrpSpPr/>
          <p:nvPr/>
        </p:nvGrpSpPr>
        <p:grpSpPr>
          <a:xfrm>
            <a:off x="3317258" y="473609"/>
            <a:ext cx="2509394" cy="2463112"/>
            <a:chOff x="576654" y="555403"/>
            <a:chExt cx="3865959" cy="3794658"/>
          </a:xfrm>
        </p:grpSpPr>
        <p:sp>
          <p:nvSpPr>
            <p:cNvPr id="202" name="Google Shape;202;p17"/>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17"/>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17"/>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7"/>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7"/>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826;p14"/>
          <p:cNvGrpSpPr/>
          <p:nvPr/>
        </p:nvGrpSpPr>
        <p:grpSpPr>
          <a:xfrm>
            <a:off x="1837046" y="939511"/>
            <a:ext cx="1671751" cy="1693743"/>
            <a:chOff x="4704572" y="1963292"/>
            <a:chExt cx="1671751" cy="1693743"/>
          </a:xfrm>
        </p:grpSpPr>
        <p:sp>
          <p:nvSpPr>
            <p:cNvPr id="13" name="Google Shape;827;p14"/>
            <p:cNvSpPr/>
            <p:nvPr/>
          </p:nvSpPr>
          <p:spPr>
            <a:xfrm rot="-80445">
              <a:off x="4723722" y="1982175"/>
              <a:ext cx="1633452" cy="1655976"/>
            </a:xfrm>
            <a:custGeom>
              <a:avLst/>
              <a:gdLst/>
              <a:ahLst/>
              <a:cxnLst/>
              <a:rect l="l" t="t" r="r" b="b"/>
              <a:pathLst>
                <a:path w="3266662" h="3311708" extrusionOk="0">
                  <a:moveTo>
                    <a:pt x="1" y="54024"/>
                  </a:moveTo>
                  <a:cubicBezTo>
                    <a:pt x="-165" y="23841"/>
                    <a:pt x="24540" y="-553"/>
                    <a:pt x="54700" y="10"/>
                  </a:cubicBezTo>
                  <a:cubicBezTo>
                    <a:pt x="3319322" y="61031"/>
                    <a:pt x="3263729" y="3758"/>
                    <a:pt x="3264252" y="97500"/>
                  </a:cubicBezTo>
                  <a:cubicBezTo>
                    <a:pt x="3265007" y="233975"/>
                    <a:pt x="3266662" y="3257271"/>
                    <a:pt x="3266662" y="3256828"/>
                  </a:cubicBezTo>
                  <a:cubicBezTo>
                    <a:pt x="3266827" y="3286732"/>
                    <a:pt x="3242559" y="3311014"/>
                    <a:pt x="3212671" y="3310848"/>
                  </a:cubicBezTo>
                  <a:cubicBezTo>
                    <a:pt x="-50237" y="3292846"/>
                    <a:pt x="2933" y="3349748"/>
                    <a:pt x="2410" y="3255026"/>
                  </a:cubicBezTo>
                  <a:cubicBezTo>
                    <a:pt x="1649" y="3116643"/>
                    <a:pt x="1" y="53586"/>
                    <a:pt x="1" y="540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828;p14"/>
            <p:cNvSpPr/>
            <p:nvPr/>
          </p:nvSpPr>
          <p:spPr>
            <a:xfrm rot="-80445">
              <a:off x="4837043" y="2115274"/>
              <a:ext cx="1414825" cy="1424308"/>
            </a:xfrm>
            <a:custGeom>
              <a:avLst/>
              <a:gdLst/>
              <a:ahLst/>
              <a:cxnLst/>
              <a:rect l="l" t="t" r="r" b="b"/>
              <a:pathLst>
                <a:path w="2829441" h="2848406" extrusionOk="0">
                  <a:moveTo>
                    <a:pt x="818017" y="338359"/>
                  </a:moveTo>
                  <a:cubicBezTo>
                    <a:pt x="818672" y="357103"/>
                    <a:pt x="794431" y="371582"/>
                    <a:pt x="776762" y="355136"/>
                  </a:cubicBezTo>
                  <a:cubicBezTo>
                    <a:pt x="762457" y="341817"/>
                    <a:pt x="771407" y="313932"/>
                    <a:pt x="794080" y="314084"/>
                  </a:cubicBezTo>
                  <a:cubicBezTo>
                    <a:pt x="805923" y="314164"/>
                    <a:pt x="817494" y="323125"/>
                    <a:pt x="818017" y="338359"/>
                  </a:cubicBezTo>
                  <a:close/>
                  <a:moveTo>
                    <a:pt x="796112" y="4982"/>
                  </a:moveTo>
                  <a:cubicBezTo>
                    <a:pt x="773486" y="4830"/>
                    <a:pt x="764463" y="32695"/>
                    <a:pt x="778795" y="46034"/>
                  </a:cubicBezTo>
                  <a:cubicBezTo>
                    <a:pt x="796476" y="62487"/>
                    <a:pt x="820691" y="47981"/>
                    <a:pt x="820056" y="29250"/>
                  </a:cubicBezTo>
                  <a:cubicBezTo>
                    <a:pt x="819526" y="14023"/>
                    <a:pt x="807961" y="5055"/>
                    <a:pt x="796112" y="4982"/>
                  </a:cubicBezTo>
                  <a:close/>
                  <a:moveTo>
                    <a:pt x="792034" y="623186"/>
                  </a:moveTo>
                  <a:cubicBezTo>
                    <a:pt x="769428" y="623041"/>
                    <a:pt x="760372" y="650885"/>
                    <a:pt x="774724" y="664245"/>
                  </a:cubicBezTo>
                  <a:cubicBezTo>
                    <a:pt x="792398" y="680698"/>
                    <a:pt x="816633" y="666179"/>
                    <a:pt x="815978" y="647468"/>
                  </a:cubicBezTo>
                  <a:cubicBezTo>
                    <a:pt x="815455" y="632254"/>
                    <a:pt x="803910" y="623266"/>
                    <a:pt x="792034" y="623186"/>
                  </a:cubicBezTo>
                  <a:close/>
                  <a:moveTo>
                    <a:pt x="789995" y="932288"/>
                  </a:moveTo>
                  <a:cubicBezTo>
                    <a:pt x="767376" y="932136"/>
                    <a:pt x="758340" y="959994"/>
                    <a:pt x="772678" y="973340"/>
                  </a:cubicBezTo>
                  <a:cubicBezTo>
                    <a:pt x="790353" y="989793"/>
                    <a:pt x="814588" y="975294"/>
                    <a:pt x="813932" y="956563"/>
                  </a:cubicBezTo>
                  <a:cubicBezTo>
                    <a:pt x="813416" y="941329"/>
                    <a:pt x="801845" y="932368"/>
                    <a:pt x="789995" y="932288"/>
                  </a:cubicBezTo>
                  <a:close/>
                  <a:moveTo>
                    <a:pt x="1028936" y="2788570"/>
                  </a:moveTo>
                  <a:cubicBezTo>
                    <a:pt x="1006356" y="2788417"/>
                    <a:pt x="997254" y="2816256"/>
                    <a:pt x="1011618" y="2829622"/>
                  </a:cubicBezTo>
                  <a:cubicBezTo>
                    <a:pt x="1029300" y="2846074"/>
                    <a:pt x="1053515" y="2831569"/>
                    <a:pt x="1052879" y="2812838"/>
                  </a:cubicBezTo>
                  <a:cubicBezTo>
                    <a:pt x="1052350" y="2797611"/>
                    <a:pt x="1040785" y="2788649"/>
                    <a:pt x="1028936" y="2788570"/>
                  </a:cubicBezTo>
                  <a:close/>
                  <a:moveTo>
                    <a:pt x="1033014" y="2170366"/>
                  </a:moveTo>
                  <a:cubicBezTo>
                    <a:pt x="1010400" y="2170213"/>
                    <a:pt x="1001351" y="2198065"/>
                    <a:pt x="1015703" y="2211418"/>
                  </a:cubicBezTo>
                  <a:cubicBezTo>
                    <a:pt x="1033371" y="2227864"/>
                    <a:pt x="1057599" y="2213385"/>
                    <a:pt x="1056957" y="2194641"/>
                  </a:cubicBezTo>
                  <a:cubicBezTo>
                    <a:pt x="1056434" y="2179407"/>
                    <a:pt x="1044863" y="2170445"/>
                    <a:pt x="1033014" y="2170366"/>
                  </a:cubicBezTo>
                  <a:close/>
                  <a:moveTo>
                    <a:pt x="1030975" y="2479468"/>
                  </a:moveTo>
                  <a:cubicBezTo>
                    <a:pt x="1008368" y="2479315"/>
                    <a:pt x="999312" y="2507167"/>
                    <a:pt x="1013664" y="2520520"/>
                  </a:cubicBezTo>
                  <a:cubicBezTo>
                    <a:pt x="1031332" y="2536966"/>
                    <a:pt x="1055560" y="2522487"/>
                    <a:pt x="1054918" y="2503736"/>
                  </a:cubicBezTo>
                  <a:cubicBezTo>
                    <a:pt x="1054395" y="2488509"/>
                    <a:pt x="1042824" y="2479547"/>
                    <a:pt x="1030975" y="2479468"/>
                  </a:cubicBezTo>
                  <a:close/>
                  <a:moveTo>
                    <a:pt x="783879" y="1859601"/>
                  </a:moveTo>
                  <a:cubicBezTo>
                    <a:pt x="761266" y="1859449"/>
                    <a:pt x="752216" y="1887300"/>
                    <a:pt x="766568" y="1900653"/>
                  </a:cubicBezTo>
                  <a:cubicBezTo>
                    <a:pt x="784144" y="1917013"/>
                    <a:pt x="808471" y="1902720"/>
                    <a:pt x="807829" y="1883876"/>
                  </a:cubicBezTo>
                  <a:cubicBezTo>
                    <a:pt x="807293" y="1868635"/>
                    <a:pt x="795728" y="1859681"/>
                    <a:pt x="783879" y="1859601"/>
                  </a:cubicBezTo>
                  <a:close/>
                  <a:moveTo>
                    <a:pt x="777756" y="2786914"/>
                  </a:moveTo>
                  <a:cubicBezTo>
                    <a:pt x="755149" y="2786762"/>
                    <a:pt x="746093" y="2814620"/>
                    <a:pt x="760445" y="2827966"/>
                  </a:cubicBezTo>
                  <a:cubicBezTo>
                    <a:pt x="778113" y="2844412"/>
                    <a:pt x="802341" y="2829933"/>
                    <a:pt x="801699" y="2811182"/>
                  </a:cubicBezTo>
                  <a:cubicBezTo>
                    <a:pt x="801176" y="2795955"/>
                    <a:pt x="789605" y="2786993"/>
                    <a:pt x="777756" y="2786914"/>
                  </a:cubicBezTo>
                  <a:close/>
                  <a:moveTo>
                    <a:pt x="779794" y="2477805"/>
                  </a:moveTo>
                  <a:cubicBezTo>
                    <a:pt x="757181" y="2477653"/>
                    <a:pt x="748132" y="2505505"/>
                    <a:pt x="762484" y="2518857"/>
                  </a:cubicBezTo>
                  <a:cubicBezTo>
                    <a:pt x="780152" y="2535303"/>
                    <a:pt x="804380" y="2520824"/>
                    <a:pt x="803738" y="2502080"/>
                  </a:cubicBezTo>
                  <a:cubicBezTo>
                    <a:pt x="803215" y="2486853"/>
                    <a:pt x="791644" y="2477885"/>
                    <a:pt x="779794" y="2477805"/>
                  </a:cubicBezTo>
                  <a:close/>
                  <a:moveTo>
                    <a:pt x="542900" y="312422"/>
                  </a:moveTo>
                  <a:cubicBezTo>
                    <a:pt x="520313" y="312269"/>
                    <a:pt x="511224" y="340108"/>
                    <a:pt x="525582" y="353474"/>
                  </a:cubicBezTo>
                  <a:cubicBezTo>
                    <a:pt x="543264" y="369926"/>
                    <a:pt x="567479" y="355421"/>
                    <a:pt x="566843" y="336690"/>
                  </a:cubicBezTo>
                  <a:cubicBezTo>
                    <a:pt x="566314" y="321463"/>
                    <a:pt x="554742" y="312501"/>
                    <a:pt x="542900" y="312422"/>
                  </a:cubicBezTo>
                  <a:close/>
                  <a:moveTo>
                    <a:pt x="1035052" y="1861264"/>
                  </a:moveTo>
                  <a:cubicBezTo>
                    <a:pt x="1012439" y="1861111"/>
                    <a:pt x="1003397" y="1888969"/>
                    <a:pt x="1017742" y="1902316"/>
                  </a:cubicBezTo>
                  <a:cubicBezTo>
                    <a:pt x="1035430" y="1918775"/>
                    <a:pt x="1059652" y="1904223"/>
                    <a:pt x="1058996" y="1885532"/>
                  </a:cubicBezTo>
                  <a:cubicBezTo>
                    <a:pt x="1058473" y="1870305"/>
                    <a:pt x="1046902" y="1861336"/>
                    <a:pt x="1035052" y="1861264"/>
                  </a:cubicBezTo>
                  <a:close/>
                  <a:moveTo>
                    <a:pt x="785918" y="1550499"/>
                  </a:moveTo>
                  <a:cubicBezTo>
                    <a:pt x="763318" y="1550347"/>
                    <a:pt x="754249" y="1578198"/>
                    <a:pt x="768607" y="1591551"/>
                  </a:cubicBezTo>
                  <a:cubicBezTo>
                    <a:pt x="786288" y="1608017"/>
                    <a:pt x="810503" y="1593472"/>
                    <a:pt x="809861" y="1574767"/>
                  </a:cubicBezTo>
                  <a:cubicBezTo>
                    <a:pt x="809338" y="1559540"/>
                    <a:pt x="797767" y="1550579"/>
                    <a:pt x="785918" y="1550499"/>
                  </a:cubicBezTo>
                  <a:close/>
                  <a:moveTo>
                    <a:pt x="781840" y="2168703"/>
                  </a:moveTo>
                  <a:cubicBezTo>
                    <a:pt x="759227" y="2168551"/>
                    <a:pt x="750178" y="2196402"/>
                    <a:pt x="764529" y="2209755"/>
                  </a:cubicBezTo>
                  <a:cubicBezTo>
                    <a:pt x="782217" y="2226214"/>
                    <a:pt x="806439" y="2211663"/>
                    <a:pt x="805784" y="2192972"/>
                  </a:cubicBezTo>
                  <a:cubicBezTo>
                    <a:pt x="805254" y="2177744"/>
                    <a:pt x="793683" y="2168783"/>
                    <a:pt x="781840" y="2168703"/>
                  </a:cubicBezTo>
                  <a:close/>
                  <a:moveTo>
                    <a:pt x="787957" y="1241397"/>
                  </a:moveTo>
                  <a:cubicBezTo>
                    <a:pt x="765350" y="1241245"/>
                    <a:pt x="756294" y="1269103"/>
                    <a:pt x="770646" y="1282449"/>
                  </a:cubicBezTo>
                  <a:cubicBezTo>
                    <a:pt x="788314" y="1298895"/>
                    <a:pt x="812542" y="1284416"/>
                    <a:pt x="811900" y="1265665"/>
                  </a:cubicBezTo>
                  <a:cubicBezTo>
                    <a:pt x="811377" y="1250431"/>
                    <a:pt x="799806" y="1241470"/>
                    <a:pt x="787957" y="1241397"/>
                  </a:cubicBezTo>
                  <a:close/>
                  <a:moveTo>
                    <a:pt x="544938" y="3320"/>
                  </a:moveTo>
                  <a:cubicBezTo>
                    <a:pt x="522332" y="3167"/>
                    <a:pt x="513269" y="31019"/>
                    <a:pt x="527628" y="44372"/>
                  </a:cubicBezTo>
                  <a:cubicBezTo>
                    <a:pt x="545183" y="60712"/>
                    <a:pt x="569531" y="46458"/>
                    <a:pt x="568882" y="27595"/>
                  </a:cubicBezTo>
                  <a:cubicBezTo>
                    <a:pt x="568353" y="12361"/>
                    <a:pt x="556781" y="3399"/>
                    <a:pt x="544938" y="3320"/>
                  </a:cubicBezTo>
                  <a:close/>
                  <a:moveTo>
                    <a:pt x="1286233" y="1862920"/>
                  </a:moveTo>
                  <a:cubicBezTo>
                    <a:pt x="1263620" y="1862767"/>
                    <a:pt x="1254570" y="1890619"/>
                    <a:pt x="1268915" y="1903972"/>
                  </a:cubicBezTo>
                  <a:cubicBezTo>
                    <a:pt x="1286584" y="1920418"/>
                    <a:pt x="1310825" y="1905932"/>
                    <a:pt x="1310170" y="1887194"/>
                  </a:cubicBezTo>
                  <a:cubicBezTo>
                    <a:pt x="1309653" y="1871960"/>
                    <a:pt x="1298082" y="1862999"/>
                    <a:pt x="1286233" y="1862920"/>
                  </a:cubicBezTo>
                  <a:close/>
                  <a:moveTo>
                    <a:pt x="1282155" y="2481124"/>
                  </a:moveTo>
                  <a:cubicBezTo>
                    <a:pt x="1259575" y="2480971"/>
                    <a:pt x="1250473" y="2508810"/>
                    <a:pt x="1264838" y="2522176"/>
                  </a:cubicBezTo>
                  <a:cubicBezTo>
                    <a:pt x="1282519" y="2538628"/>
                    <a:pt x="1306734" y="2524123"/>
                    <a:pt x="1306099" y="2505398"/>
                  </a:cubicBezTo>
                  <a:cubicBezTo>
                    <a:pt x="1305569" y="2490165"/>
                    <a:pt x="1294004" y="2481203"/>
                    <a:pt x="1282155" y="2481124"/>
                  </a:cubicBezTo>
                  <a:close/>
                  <a:moveTo>
                    <a:pt x="1288272" y="1553818"/>
                  </a:moveTo>
                  <a:cubicBezTo>
                    <a:pt x="1265659" y="1553665"/>
                    <a:pt x="1256616" y="1581523"/>
                    <a:pt x="1270961" y="1594870"/>
                  </a:cubicBezTo>
                  <a:cubicBezTo>
                    <a:pt x="1288649" y="1611329"/>
                    <a:pt x="1312871" y="1596777"/>
                    <a:pt x="1312215" y="1578092"/>
                  </a:cubicBezTo>
                  <a:cubicBezTo>
                    <a:pt x="1311692" y="1562858"/>
                    <a:pt x="1300121" y="1553897"/>
                    <a:pt x="1288272" y="1553818"/>
                  </a:cubicBezTo>
                  <a:close/>
                  <a:moveTo>
                    <a:pt x="1284194" y="2172022"/>
                  </a:moveTo>
                  <a:cubicBezTo>
                    <a:pt x="1261587" y="2171869"/>
                    <a:pt x="1252532" y="2199721"/>
                    <a:pt x="1266883" y="2213074"/>
                  </a:cubicBezTo>
                  <a:cubicBezTo>
                    <a:pt x="1284551" y="2229520"/>
                    <a:pt x="1308780" y="2215041"/>
                    <a:pt x="1308138" y="2196290"/>
                  </a:cubicBezTo>
                  <a:cubicBezTo>
                    <a:pt x="1307615" y="2181063"/>
                    <a:pt x="1296043" y="2172101"/>
                    <a:pt x="1284194" y="2172022"/>
                  </a:cubicBezTo>
                  <a:close/>
                  <a:moveTo>
                    <a:pt x="1296427" y="317403"/>
                  </a:moveTo>
                  <a:cubicBezTo>
                    <a:pt x="1273774" y="317250"/>
                    <a:pt x="1264798" y="345128"/>
                    <a:pt x="1279117" y="358455"/>
                  </a:cubicBezTo>
                  <a:cubicBezTo>
                    <a:pt x="1296791" y="374907"/>
                    <a:pt x="1321026" y="360389"/>
                    <a:pt x="1320371" y="341671"/>
                  </a:cubicBezTo>
                  <a:cubicBezTo>
                    <a:pt x="1319848" y="326444"/>
                    <a:pt x="1308277" y="317482"/>
                    <a:pt x="1296427" y="317403"/>
                  </a:cubicBezTo>
                  <a:close/>
                  <a:moveTo>
                    <a:pt x="1292349" y="935607"/>
                  </a:moveTo>
                  <a:cubicBezTo>
                    <a:pt x="1269723" y="935454"/>
                    <a:pt x="1260694" y="963319"/>
                    <a:pt x="1275039" y="976659"/>
                  </a:cubicBezTo>
                  <a:cubicBezTo>
                    <a:pt x="1292707" y="993105"/>
                    <a:pt x="1316935" y="978626"/>
                    <a:pt x="1316293" y="959882"/>
                  </a:cubicBezTo>
                  <a:cubicBezTo>
                    <a:pt x="1315770" y="944648"/>
                    <a:pt x="1304199" y="935686"/>
                    <a:pt x="1292349" y="935607"/>
                  </a:cubicBezTo>
                  <a:close/>
                  <a:moveTo>
                    <a:pt x="1290310" y="1244715"/>
                  </a:moveTo>
                  <a:cubicBezTo>
                    <a:pt x="1267737" y="1244563"/>
                    <a:pt x="1258622" y="1272388"/>
                    <a:pt x="1272993" y="1285767"/>
                  </a:cubicBezTo>
                  <a:cubicBezTo>
                    <a:pt x="1290569" y="1302127"/>
                    <a:pt x="1314896" y="1287834"/>
                    <a:pt x="1314254" y="1268984"/>
                  </a:cubicBezTo>
                  <a:cubicBezTo>
                    <a:pt x="1313725" y="1253723"/>
                    <a:pt x="1302061" y="1244788"/>
                    <a:pt x="1290310" y="1244715"/>
                  </a:cubicBezTo>
                  <a:close/>
                  <a:moveTo>
                    <a:pt x="1047292" y="6638"/>
                  </a:moveTo>
                  <a:cubicBezTo>
                    <a:pt x="1024686" y="6486"/>
                    <a:pt x="1015630" y="34337"/>
                    <a:pt x="1029975" y="47690"/>
                  </a:cubicBezTo>
                  <a:cubicBezTo>
                    <a:pt x="1047637" y="64129"/>
                    <a:pt x="1071885" y="49664"/>
                    <a:pt x="1071229" y="30913"/>
                  </a:cubicBezTo>
                  <a:cubicBezTo>
                    <a:pt x="1070713" y="15679"/>
                    <a:pt x="1059142" y="6718"/>
                    <a:pt x="1047292" y="6638"/>
                  </a:cubicBezTo>
                  <a:close/>
                  <a:moveTo>
                    <a:pt x="1041176" y="933951"/>
                  </a:moveTo>
                  <a:cubicBezTo>
                    <a:pt x="1018569" y="933798"/>
                    <a:pt x="1009513" y="961657"/>
                    <a:pt x="1023865" y="975003"/>
                  </a:cubicBezTo>
                  <a:cubicBezTo>
                    <a:pt x="1041533" y="991449"/>
                    <a:pt x="1065761" y="976970"/>
                    <a:pt x="1065119" y="958219"/>
                  </a:cubicBezTo>
                  <a:cubicBezTo>
                    <a:pt x="1064590" y="942992"/>
                    <a:pt x="1053019" y="934030"/>
                    <a:pt x="1041176" y="933951"/>
                  </a:cubicBezTo>
                  <a:close/>
                  <a:moveTo>
                    <a:pt x="1280116" y="2790232"/>
                  </a:moveTo>
                  <a:cubicBezTo>
                    <a:pt x="1257503" y="2790080"/>
                    <a:pt x="1248454" y="2817931"/>
                    <a:pt x="1262799" y="2831284"/>
                  </a:cubicBezTo>
                  <a:cubicBezTo>
                    <a:pt x="1280467" y="2847730"/>
                    <a:pt x="1304708" y="2833252"/>
                    <a:pt x="1304053" y="2814500"/>
                  </a:cubicBezTo>
                  <a:cubicBezTo>
                    <a:pt x="1303530" y="2799273"/>
                    <a:pt x="1291959" y="2790312"/>
                    <a:pt x="1280116" y="2790232"/>
                  </a:cubicBezTo>
                  <a:close/>
                  <a:moveTo>
                    <a:pt x="1043215" y="624842"/>
                  </a:moveTo>
                  <a:cubicBezTo>
                    <a:pt x="1020608" y="624696"/>
                    <a:pt x="1011552" y="652541"/>
                    <a:pt x="1025904" y="665901"/>
                  </a:cubicBezTo>
                  <a:cubicBezTo>
                    <a:pt x="1043579" y="682353"/>
                    <a:pt x="1067814" y="667835"/>
                    <a:pt x="1067158" y="649124"/>
                  </a:cubicBezTo>
                  <a:cubicBezTo>
                    <a:pt x="1066629" y="633890"/>
                    <a:pt x="1055057" y="624922"/>
                    <a:pt x="1043215" y="624842"/>
                  </a:cubicBezTo>
                  <a:close/>
                  <a:moveTo>
                    <a:pt x="1039137" y="1243053"/>
                  </a:moveTo>
                  <a:cubicBezTo>
                    <a:pt x="1016537" y="1242901"/>
                    <a:pt x="1007468" y="1270752"/>
                    <a:pt x="1021819" y="1284105"/>
                  </a:cubicBezTo>
                  <a:cubicBezTo>
                    <a:pt x="1039488" y="1300551"/>
                    <a:pt x="1063716" y="1286072"/>
                    <a:pt x="1063074" y="1267321"/>
                  </a:cubicBezTo>
                  <a:cubicBezTo>
                    <a:pt x="1062551" y="1252094"/>
                    <a:pt x="1050980" y="1243132"/>
                    <a:pt x="1039137" y="1243053"/>
                  </a:cubicBezTo>
                  <a:close/>
                  <a:moveTo>
                    <a:pt x="1037091" y="1552155"/>
                  </a:moveTo>
                  <a:cubicBezTo>
                    <a:pt x="1014511" y="1552003"/>
                    <a:pt x="1005409" y="1579834"/>
                    <a:pt x="1019774" y="1593207"/>
                  </a:cubicBezTo>
                  <a:cubicBezTo>
                    <a:pt x="1037349" y="1609567"/>
                    <a:pt x="1061677" y="1595273"/>
                    <a:pt x="1061035" y="1576423"/>
                  </a:cubicBezTo>
                  <a:cubicBezTo>
                    <a:pt x="1060512" y="1561196"/>
                    <a:pt x="1048941" y="1552234"/>
                    <a:pt x="1037091" y="1552155"/>
                  </a:cubicBezTo>
                  <a:close/>
                  <a:moveTo>
                    <a:pt x="1045253" y="315740"/>
                  </a:moveTo>
                  <a:cubicBezTo>
                    <a:pt x="1022587" y="315588"/>
                    <a:pt x="1013631" y="343479"/>
                    <a:pt x="1027943" y="356792"/>
                  </a:cubicBezTo>
                  <a:cubicBezTo>
                    <a:pt x="1045618" y="373245"/>
                    <a:pt x="1069853" y="358726"/>
                    <a:pt x="1069197" y="340008"/>
                  </a:cubicBezTo>
                  <a:cubicBezTo>
                    <a:pt x="1068674" y="324808"/>
                    <a:pt x="1057129" y="315820"/>
                    <a:pt x="1045253" y="315740"/>
                  </a:cubicBezTo>
                  <a:close/>
                  <a:moveTo>
                    <a:pt x="1294388" y="626505"/>
                  </a:moveTo>
                  <a:cubicBezTo>
                    <a:pt x="1271795" y="626359"/>
                    <a:pt x="1262713" y="654197"/>
                    <a:pt x="1277078" y="667557"/>
                  </a:cubicBezTo>
                  <a:cubicBezTo>
                    <a:pt x="1294752" y="684009"/>
                    <a:pt x="1318987" y="669497"/>
                    <a:pt x="1318332" y="650773"/>
                  </a:cubicBezTo>
                  <a:cubicBezTo>
                    <a:pt x="1317809" y="635546"/>
                    <a:pt x="1306238" y="626584"/>
                    <a:pt x="1294388" y="626505"/>
                  </a:cubicBezTo>
                  <a:close/>
                  <a:moveTo>
                    <a:pt x="38500" y="618212"/>
                  </a:moveTo>
                  <a:cubicBezTo>
                    <a:pt x="15887" y="618060"/>
                    <a:pt x="6838" y="645918"/>
                    <a:pt x="21189" y="659264"/>
                  </a:cubicBezTo>
                  <a:cubicBezTo>
                    <a:pt x="38858" y="675710"/>
                    <a:pt x="63086" y="661231"/>
                    <a:pt x="62444" y="642487"/>
                  </a:cubicBezTo>
                  <a:cubicBezTo>
                    <a:pt x="61914" y="627253"/>
                    <a:pt x="50349" y="618285"/>
                    <a:pt x="38500" y="618212"/>
                  </a:cubicBezTo>
                  <a:close/>
                  <a:moveTo>
                    <a:pt x="279479" y="2165385"/>
                  </a:moveTo>
                  <a:cubicBezTo>
                    <a:pt x="256906" y="2165232"/>
                    <a:pt x="247790" y="2193058"/>
                    <a:pt x="262162" y="2206437"/>
                  </a:cubicBezTo>
                  <a:cubicBezTo>
                    <a:pt x="279738" y="2222797"/>
                    <a:pt x="304065" y="2208503"/>
                    <a:pt x="303423" y="2189653"/>
                  </a:cubicBezTo>
                  <a:cubicBezTo>
                    <a:pt x="302893" y="2174426"/>
                    <a:pt x="291329" y="2165464"/>
                    <a:pt x="279479" y="2165385"/>
                  </a:cubicBezTo>
                  <a:close/>
                  <a:moveTo>
                    <a:pt x="40539" y="309103"/>
                  </a:moveTo>
                  <a:cubicBezTo>
                    <a:pt x="17886" y="308951"/>
                    <a:pt x="8910" y="336829"/>
                    <a:pt x="23228" y="350155"/>
                  </a:cubicBezTo>
                  <a:cubicBezTo>
                    <a:pt x="40896" y="366601"/>
                    <a:pt x="65125" y="352123"/>
                    <a:pt x="64483" y="333372"/>
                  </a:cubicBezTo>
                  <a:cubicBezTo>
                    <a:pt x="63960" y="318144"/>
                    <a:pt x="52388" y="309183"/>
                    <a:pt x="40539" y="309103"/>
                  </a:cubicBezTo>
                  <a:close/>
                  <a:moveTo>
                    <a:pt x="36461" y="927314"/>
                  </a:moveTo>
                  <a:cubicBezTo>
                    <a:pt x="13947" y="927168"/>
                    <a:pt x="4733" y="954954"/>
                    <a:pt x="19144" y="968366"/>
                  </a:cubicBezTo>
                  <a:cubicBezTo>
                    <a:pt x="36812" y="984812"/>
                    <a:pt x="61047" y="970333"/>
                    <a:pt x="60405" y="951589"/>
                  </a:cubicBezTo>
                  <a:cubicBezTo>
                    <a:pt x="59875" y="936322"/>
                    <a:pt x="48211" y="927394"/>
                    <a:pt x="36461" y="927314"/>
                  </a:cubicBezTo>
                  <a:close/>
                  <a:moveTo>
                    <a:pt x="277440" y="2474487"/>
                  </a:moveTo>
                  <a:cubicBezTo>
                    <a:pt x="254788" y="2474335"/>
                    <a:pt x="245811" y="2502213"/>
                    <a:pt x="260130" y="2515539"/>
                  </a:cubicBezTo>
                  <a:cubicBezTo>
                    <a:pt x="277818" y="2531998"/>
                    <a:pt x="302039" y="2517446"/>
                    <a:pt x="301384" y="2498755"/>
                  </a:cubicBezTo>
                  <a:cubicBezTo>
                    <a:pt x="300861" y="2483528"/>
                    <a:pt x="289290" y="2474566"/>
                    <a:pt x="277440" y="2474487"/>
                  </a:cubicBezTo>
                  <a:close/>
                  <a:moveTo>
                    <a:pt x="275402" y="2783596"/>
                  </a:moveTo>
                  <a:cubicBezTo>
                    <a:pt x="252735" y="2783443"/>
                    <a:pt x="243779" y="2811334"/>
                    <a:pt x="258091" y="2824648"/>
                  </a:cubicBezTo>
                  <a:cubicBezTo>
                    <a:pt x="275766" y="2841100"/>
                    <a:pt x="300001" y="2826601"/>
                    <a:pt x="299345" y="2807864"/>
                  </a:cubicBezTo>
                  <a:cubicBezTo>
                    <a:pt x="298822" y="2792637"/>
                    <a:pt x="287251" y="2783675"/>
                    <a:pt x="275402" y="2783596"/>
                  </a:cubicBezTo>
                  <a:close/>
                  <a:moveTo>
                    <a:pt x="25492" y="6949"/>
                  </a:moveTo>
                  <a:cubicBezTo>
                    <a:pt x="10889" y="20342"/>
                    <a:pt x="19779" y="48081"/>
                    <a:pt x="42260" y="48227"/>
                  </a:cubicBezTo>
                  <a:cubicBezTo>
                    <a:pt x="64920" y="48379"/>
                    <a:pt x="73883" y="20494"/>
                    <a:pt x="59571" y="7175"/>
                  </a:cubicBezTo>
                  <a:cubicBezTo>
                    <a:pt x="48655" y="-2986"/>
                    <a:pt x="34263" y="-1707"/>
                    <a:pt x="25492" y="6949"/>
                  </a:cubicBezTo>
                  <a:close/>
                  <a:moveTo>
                    <a:pt x="34422" y="1236416"/>
                  </a:moveTo>
                  <a:cubicBezTo>
                    <a:pt x="11809" y="1236264"/>
                    <a:pt x="2760" y="1264115"/>
                    <a:pt x="17112" y="1277468"/>
                  </a:cubicBezTo>
                  <a:cubicBezTo>
                    <a:pt x="34786" y="1293921"/>
                    <a:pt x="59021" y="1279402"/>
                    <a:pt x="58366" y="1260684"/>
                  </a:cubicBezTo>
                  <a:cubicBezTo>
                    <a:pt x="57843" y="1245484"/>
                    <a:pt x="46298" y="1236496"/>
                    <a:pt x="34422" y="1236416"/>
                  </a:cubicBezTo>
                  <a:close/>
                  <a:moveTo>
                    <a:pt x="26260" y="2472831"/>
                  </a:moveTo>
                  <a:cubicBezTo>
                    <a:pt x="3680" y="2472679"/>
                    <a:pt x="-5422" y="2500510"/>
                    <a:pt x="8949" y="2513883"/>
                  </a:cubicBezTo>
                  <a:cubicBezTo>
                    <a:pt x="26525" y="2530243"/>
                    <a:pt x="50853" y="2515950"/>
                    <a:pt x="50210" y="2497106"/>
                  </a:cubicBezTo>
                  <a:cubicBezTo>
                    <a:pt x="49681" y="2481866"/>
                    <a:pt x="38116" y="2472911"/>
                    <a:pt x="26260" y="2472831"/>
                  </a:cubicBezTo>
                  <a:close/>
                  <a:moveTo>
                    <a:pt x="32383" y="1545518"/>
                  </a:moveTo>
                  <a:cubicBezTo>
                    <a:pt x="9764" y="1545366"/>
                    <a:pt x="728" y="1573224"/>
                    <a:pt x="15066" y="1586570"/>
                  </a:cubicBezTo>
                  <a:cubicBezTo>
                    <a:pt x="32754" y="1603030"/>
                    <a:pt x="56976" y="1588478"/>
                    <a:pt x="56320" y="1569793"/>
                  </a:cubicBezTo>
                  <a:cubicBezTo>
                    <a:pt x="55804" y="1554559"/>
                    <a:pt x="44226" y="1545598"/>
                    <a:pt x="32383" y="1545518"/>
                  </a:cubicBezTo>
                  <a:close/>
                  <a:moveTo>
                    <a:pt x="2805217" y="66487"/>
                  </a:moveTo>
                  <a:cubicBezTo>
                    <a:pt x="2827850" y="66633"/>
                    <a:pt x="2836859" y="38768"/>
                    <a:pt x="2822534" y="25435"/>
                  </a:cubicBezTo>
                  <a:cubicBezTo>
                    <a:pt x="2804945" y="9069"/>
                    <a:pt x="2780690" y="23322"/>
                    <a:pt x="2781273" y="42219"/>
                  </a:cubicBezTo>
                  <a:cubicBezTo>
                    <a:pt x="2781856" y="57506"/>
                    <a:pt x="2793447" y="66408"/>
                    <a:pt x="2805217" y="66487"/>
                  </a:cubicBezTo>
                  <a:close/>
                  <a:moveTo>
                    <a:pt x="24221" y="2781933"/>
                  </a:moveTo>
                  <a:cubicBezTo>
                    <a:pt x="1568" y="2781781"/>
                    <a:pt x="-7408" y="2809659"/>
                    <a:pt x="6911" y="2822985"/>
                  </a:cubicBezTo>
                  <a:cubicBezTo>
                    <a:pt x="24486" y="2839345"/>
                    <a:pt x="48754" y="2825098"/>
                    <a:pt x="48165" y="2806201"/>
                  </a:cubicBezTo>
                  <a:cubicBezTo>
                    <a:pt x="47582" y="2790915"/>
                    <a:pt x="35991" y="2782013"/>
                    <a:pt x="24221" y="2781933"/>
                  </a:cubicBezTo>
                  <a:close/>
                  <a:moveTo>
                    <a:pt x="540861" y="621530"/>
                  </a:moveTo>
                  <a:cubicBezTo>
                    <a:pt x="518248" y="621378"/>
                    <a:pt x="509198" y="649230"/>
                    <a:pt x="523543" y="662582"/>
                  </a:cubicBezTo>
                  <a:cubicBezTo>
                    <a:pt x="541212" y="679028"/>
                    <a:pt x="565453" y="664550"/>
                    <a:pt x="564798" y="645799"/>
                  </a:cubicBezTo>
                  <a:cubicBezTo>
                    <a:pt x="564275" y="630571"/>
                    <a:pt x="552703" y="621603"/>
                    <a:pt x="540861" y="621530"/>
                  </a:cubicBezTo>
                  <a:close/>
                  <a:moveTo>
                    <a:pt x="30345" y="1854627"/>
                  </a:moveTo>
                  <a:cubicBezTo>
                    <a:pt x="7738" y="1854475"/>
                    <a:pt x="-1324" y="1882326"/>
                    <a:pt x="13034" y="1895679"/>
                  </a:cubicBezTo>
                  <a:cubicBezTo>
                    <a:pt x="30702" y="1912125"/>
                    <a:pt x="54930" y="1897646"/>
                    <a:pt x="54288" y="1878895"/>
                  </a:cubicBezTo>
                  <a:cubicBezTo>
                    <a:pt x="53759" y="1863668"/>
                    <a:pt x="42187" y="1854700"/>
                    <a:pt x="30345" y="1854627"/>
                  </a:cubicBezTo>
                  <a:close/>
                  <a:moveTo>
                    <a:pt x="28306" y="2163729"/>
                  </a:moveTo>
                  <a:cubicBezTo>
                    <a:pt x="5679" y="2163577"/>
                    <a:pt x="-3350" y="2191441"/>
                    <a:pt x="10995" y="2204781"/>
                  </a:cubicBezTo>
                  <a:cubicBezTo>
                    <a:pt x="28663" y="2221227"/>
                    <a:pt x="52891" y="2206748"/>
                    <a:pt x="52249" y="2188004"/>
                  </a:cubicBezTo>
                  <a:cubicBezTo>
                    <a:pt x="51720" y="2172770"/>
                    <a:pt x="40148" y="2163808"/>
                    <a:pt x="28306" y="2163729"/>
                  </a:cubicBezTo>
                  <a:close/>
                  <a:moveTo>
                    <a:pt x="526582" y="2785252"/>
                  </a:moveTo>
                  <a:cubicBezTo>
                    <a:pt x="503969" y="2785099"/>
                    <a:pt x="494926" y="2812957"/>
                    <a:pt x="509271" y="2826303"/>
                  </a:cubicBezTo>
                  <a:cubicBezTo>
                    <a:pt x="526939" y="2842749"/>
                    <a:pt x="551168" y="2828271"/>
                    <a:pt x="550526" y="2809526"/>
                  </a:cubicBezTo>
                  <a:cubicBezTo>
                    <a:pt x="549996" y="2794292"/>
                    <a:pt x="538425" y="2785331"/>
                    <a:pt x="526582" y="2785252"/>
                  </a:cubicBezTo>
                  <a:close/>
                  <a:moveTo>
                    <a:pt x="532698" y="1857939"/>
                  </a:moveTo>
                  <a:cubicBezTo>
                    <a:pt x="510125" y="1857793"/>
                    <a:pt x="501010" y="1885611"/>
                    <a:pt x="515381" y="1898991"/>
                  </a:cubicBezTo>
                  <a:cubicBezTo>
                    <a:pt x="533049" y="1915437"/>
                    <a:pt x="557284" y="1900958"/>
                    <a:pt x="556642" y="1882207"/>
                  </a:cubicBezTo>
                  <a:cubicBezTo>
                    <a:pt x="556113" y="1866986"/>
                    <a:pt x="544548" y="1858018"/>
                    <a:pt x="532698" y="1857939"/>
                  </a:cubicBezTo>
                  <a:close/>
                  <a:moveTo>
                    <a:pt x="528621" y="2476149"/>
                  </a:moveTo>
                  <a:cubicBezTo>
                    <a:pt x="506008" y="2475997"/>
                    <a:pt x="496958" y="2503849"/>
                    <a:pt x="511303" y="2517201"/>
                  </a:cubicBezTo>
                  <a:cubicBezTo>
                    <a:pt x="528978" y="2533654"/>
                    <a:pt x="553213" y="2519155"/>
                    <a:pt x="552558" y="2500418"/>
                  </a:cubicBezTo>
                  <a:cubicBezTo>
                    <a:pt x="552041" y="2485190"/>
                    <a:pt x="540463" y="2476229"/>
                    <a:pt x="528621" y="2476149"/>
                  </a:cubicBezTo>
                  <a:close/>
                  <a:moveTo>
                    <a:pt x="530660" y="2167047"/>
                  </a:moveTo>
                  <a:cubicBezTo>
                    <a:pt x="507994" y="2166895"/>
                    <a:pt x="499037" y="2194786"/>
                    <a:pt x="513349" y="2208099"/>
                  </a:cubicBezTo>
                  <a:cubicBezTo>
                    <a:pt x="531037" y="2224559"/>
                    <a:pt x="555259" y="2210007"/>
                    <a:pt x="554603" y="2191322"/>
                  </a:cubicBezTo>
                  <a:cubicBezTo>
                    <a:pt x="554080" y="2176115"/>
                    <a:pt x="542535" y="2167127"/>
                    <a:pt x="530660" y="2167047"/>
                  </a:cubicBezTo>
                  <a:close/>
                  <a:moveTo>
                    <a:pt x="538815" y="930633"/>
                  </a:moveTo>
                  <a:cubicBezTo>
                    <a:pt x="516202" y="930480"/>
                    <a:pt x="507153" y="958332"/>
                    <a:pt x="521504" y="971684"/>
                  </a:cubicBezTo>
                  <a:cubicBezTo>
                    <a:pt x="539192" y="988144"/>
                    <a:pt x="563414" y="973592"/>
                    <a:pt x="562759" y="954901"/>
                  </a:cubicBezTo>
                  <a:cubicBezTo>
                    <a:pt x="562236" y="939700"/>
                    <a:pt x="550691" y="930712"/>
                    <a:pt x="538815" y="930633"/>
                  </a:cubicBezTo>
                  <a:close/>
                  <a:moveTo>
                    <a:pt x="536776" y="1239735"/>
                  </a:moveTo>
                  <a:cubicBezTo>
                    <a:pt x="514170" y="1239582"/>
                    <a:pt x="505114" y="1267434"/>
                    <a:pt x="519466" y="1280787"/>
                  </a:cubicBezTo>
                  <a:cubicBezTo>
                    <a:pt x="537140" y="1297239"/>
                    <a:pt x="561375" y="1282740"/>
                    <a:pt x="560720" y="1264009"/>
                  </a:cubicBezTo>
                  <a:cubicBezTo>
                    <a:pt x="560197" y="1248776"/>
                    <a:pt x="548626" y="1239814"/>
                    <a:pt x="536776" y="1239735"/>
                  </a:cubicBezTo>
                  <a:close/>
                  <a:moveTo>
                    <a:pt x="534737" y="1548837"/>
                  </a:moveTo>
                  <a:cubicBezTo>
                    <a:pt x="512131" y="1548684"/>
                    <a:pt x="503075" y="1576542"/>
                    <a:pt x="517427" y="1589889"/>
                  </a:cubicBezTo>
                  <a:cubicBezTo>
                    <a:pt x="535095" y="1606335"/>
                    <a:pt x="559323" y="1591856"/>
                    <a:pt x="558681" y="1573112"/>
                  </a:cubicBezTo>
                  <a:cubicBezTo>
                    <a:pt x="558158" y="1557878"/>
                    <a:pt x="546587" y="1548916"/>
                    <a:pt x="534737" y="1548837"/>
                  </a:cubicBezTo>
                  <a:close/>
                  <a:moveTo>
                    <a:pt x="281518" y="1856283"/>
                  </a:moveTo>
                  <a:cubicBezTo>
                    <a:pt x="258912" y="1856130"/>
                    <a:pt x="249856" y="1883989"/>
                    <a:pt x="264201" y="1897335"/>
                  </a:cubicBezTo>
                  <a:cubicBezTo>
                    <a:pt x="281869" y="1913781"/>
                    <a:pt x="306097" y="1899302"/>
                    <a:pt x="305455" y="1880558"/>
                  </a:cubicBezTo>
                  <a:cubicBezTo>
                    <a:pt x="304939" y="1865324"/>
                    <a:pt x="293368" y="1856362"/>
                    <a:pt x="281518" y="1856283"/>
                  </a:cubicBezTo>
                  <a:close/>
                  <a:moveTo>
                    <a:pt x="285596" y="1238079"/>
                  </a:moveTo>
                  <a:cubicBezTo>
                    <a:pt x="262930" y="1237926"/>
                    <a:pt x="253973" y="1265818"/>
                    <a:pt x="268285" y="1279131"/>
                  </a:cubicBezTo>
                  <a:cubicBezTo>
                    <a:pt x="285973" y="1295590"/>
                    <a:pt x="310195" y="1281038"/>
                    <a:pt x="309540" y="1262347"/>
                  </a:cubicBezTo>
                  <a:cubicBezTo>
                    <a:pt x="309017" y="1247120"/>
                    <a:pt x="297445" y="1238152"/>
                    <a:pt x="285596" y="1238079"/>
                  </a:cubicBezTo>
                  <a:close/>
                  <a:moveTo>
                    <a:pt x="283557" y="1547181"/>
                  </a:moveTo>
                  <a:cubicBezTo>
                    <a:pt x="260951" y="1547028"/>
                    <a:pt x="251895" y="1574880"/>
                    <a:pt x="266246" y="1588233"/>
                  </a:cubicBezTo>
                  <a:cubicBezTo>
                    <a:pt x="283921" y="1604685"/>
                    <a:pt x="308156" y="1590187"/>
                    <a:pt x="307501" y="1571449"/>
                  </a:cubicBezTo>
                  <a:cubicBezTo>
                    <a:pt x="306978" y="1556222"/>
                    <a:pt x="295406" y="1547260"/>
                    <a:pt x="283557" y="1547181"/>
                  </a:cubicBezTo>
                  <a:close/>
                  <a:moveTo>
                    <a:pt x="287642" y="928970"/>
                  </a:moveTo>
                  <a:cubicBezTo>
                    <a:pt x="264975" y="928818"/>
                    <a:pt x="256019" y="956709"/>
                    <a:pt x="270331" y="970022"/>
                  </a:cubicBezTo>
                  <a:cubicBezTo>
                    <a:pt x="288019" y="986481"/>
                    <a:pt x="312241" y="971930"/>
                    <a:pt x="311585" y="953238"/>
                  </a:cubicBezTo>
                  <a:cubicBezTo>
                    <a:pt x="311056" y="938037"/>
                    <a:pt x="299511" y="929050"/>
                    <a:pt x="287642" y="928970"/>
                  </a:cubicBezTo>
                  <a:close/>
                  <a:moveTo>
                    <a:pt x="289680" y="619868"/>
                  </a:moveTo>
                  <a:cubicBezTo>
                    <a:pt x="267074" y="619716"/>
                    <a:pt x="258018" y="647567"/>
                    <a:pt x="272363" y="660920"/>
                  </a:cubicBezTo>
                  <a:cubicBezTo>
                    <a:pt x="290044" y="677373"/>
                    <a:pt x="314260" y="662867"/>
                    <a:pt x="313624" y="644136"/>
                  </a:cubicBezTo>
                  <a:cubicBezTo>
                    <a:pt x="313094" y="628909"/>
                    <a:pt x="301523" y="619947"/>
                    <a:pt x="289680" y="619868"/>
                  </a:cubicBezTo>
                  <a:close/>
                  <a:moveTo>
                    <a:pt x="293758" y="1664"/>
                  </a:moveTo>
                  <a:cubicBezTo>
                    <a:pt x="271145" y="1512"/>
                    <a:pt x="262096" y="29363"/>
                    <a:pt x="276447" y="42716"/>
                  </a:cubicBezTo>
                  <a:cubicBezTo>
                    <a:pt x="294116" y="59162"/>
                    <a:pt x="318344" y="44683"/>
                    <a:pt x="317702" y="25932"/>
                  </a:cubicBezTo>
                  <a:cubicBezTo>
                    <a:pt x="317179" y="10705"/>
                    <a:pt x="305608" y="1737"/>
                    <a:pt x="293758" y="1664"/>
                  </a:cubicBezTo>
                  <a:close/>
                  <a:moveTo>
                    <a:pt x="291719" y="310766"/>
                  </a:moveTo>
                  <a:cubicBezTo>
                    <a:pt x="269113" y="310614"/>
                    <a:pt x="260050" y="338465"/>
                    <a:pt x="274409" y="351818"/>
                  </a:cubicBezTo>
                  <a:cubicBezTo>
                    <a:pt x="292077" y="368264"/>
                    <a:pt x="316305" y="353785"/>
                    <a:pt x="315663" y="335041"/>
                  </a:cubicBezTo>
                  <a:cubicBezTo>
                    <a:pt x="315140" y="319807"/>
                    <a:pt x="303569" y="310845"/>
                    <a:pt x="291719" y="310766"/>
                  </a:cubicBezTo>
                  <a:close/>
                  <a:moveTo>
                    <a:pt x="2544166" y="1562110"/>
                  </a:moveTo>
                  <a:cubicBezTo>
                    <a:pt x="2521653" y="1561964"/>
                    <a:pt x="2512438" y="1589750"/>
                    <a:pt x="2526849" y="1603162"/>
                  </a:cubicBezTo>
                  <a:cubicBezTo>
                    <a:pt x="2544517" y="1619608"/>
                    <a:pt x="2568759" y="1605129"/>
                    <a:pt x="2568104" y="1586378"/>
                  </a:cubicBezTo>
                  <a:cubicBezTo>
                    <a:pt x="2567581" y="1571151"/>
                    <a:pt x="2556009" y="1562189"/>
                    <a:pt x="2544166" y="1562110"/>
                  </a:cubicBezTo>
                  <a:close/>
                  <a:moveTo>
                    <a:pt x="2301142" y="324039"/>
                  </a:moveTo>
                  <a:cubicBezTo>
                    <a:pt x="2278515" y="323894"/>
                    <a:pt x="2269493" y="351745"/>
                    <a:pt x="2283831" y="365091"/>
                  </a:cubicBezTo>
                  <a:cubicBezTo>
                    <a:pt x="2301407" y="381451"/>
                    <a:pt x="2325734" y="367158"/>
                    <a:pt x="2325092" y="348314"/>
                  </a:cubicBezTo>
                  <a:cubicBezTo>
                    <a:pt x="2324556" y="333074"/>
                    <a:pt x="2312991" y="324119"/>
                    <a:pt x="2301142" y="324039"/>
                  </a:cubicBezTo>
                  <a:close/>
                  <a:moveTo>
                    <a:pt x="2303181" y="14937"/>
                  </a:moveTo>
                  <a:cubicBezTo>
                    <a:pt x="2280561" y="14785"/>
                    <a:pt x="2271525" y="42650"/>
                    <a:pt x="2285870" y="55989"/>
                  </a:cubicBezTo>
                  <a:cubicBezTo>
                    <a:pt x="2303538" y="72435"/>
                    <a:pt x="2327766" y="57956"/>
                    <a:pt x="2327124" y="39212"/>
                  </a:cubicBezTo>
                  <a:cubicBezTo>
                    <a:pt x="2326601" y="23978"/>
                    <a:pt x="2315030" y="15010"/>
                    <a:pt x="2303181" y="14937"/>
                  </a:cubicBezTo>
                  <a:close/>
                  <a:moveTo>
                    <a:pt x="2299103" y="633141"/>
                  </a:moveTo>
                  <a:cubicBezTo>
                    <a:pt x="2276490" y="632989"/>
                    <a:pt x="2267440" y="660840"/>
                    <a:pt x="2281792" y="674193"/>
                  </a:cubicBezTo>
                  <a:cubicBezTo>
                    <a:pt x="2299460" y="690639"/>
                    <a:pt x="2323702" y="676147"/>
                    <a:pt x="2323046" y="657410"/>
                  </a:cubicBezTo>
                  <a:cubicBezTo>
                    <a:pt x="2322524" y="642182"/>
                    <a:pt x="2310952" y="633221"/>
                    <a:pt x="2299103" y="633141"/>
                  </a:cubicBezTo>
                  <a:close/>
                  <a:moveTo>
                    <a:pt x="2297064" y="942243"/>
                  </a:moveTo>
                  <a:cubicBezTo>
                    <a:pt x="2274398" y="942091"/>
                    <a:pt x="2265441" y="969982"/>
                    <a:pt x="2279753" y="983295"/>
                  </a:cubicBezTo>
                  <a:cubicBezTo>
                    <a:pt x="2297428" y="999748"/>
                    <a:pt x="2321663" y="985249"/>
                    <a:pt x="2321008" y="966518"/>
                  </a:cubicBezTo>
                  <a:cubicBezTo>
                    <a:pt x="2320485" y="951284"/>
                    <a:pt x="2308913" y="942323"/>
                    <a:pt x="2297064" y="942243"/>
                  </a:cubicBezTo>
                  <a:close/>
                  <a:moveTo>
                    <a:pt x="2540082" y="2180321"/>
                  </a:moveTo>
                  <a:cubicBezTo>
                    <a:pt x="2517469" y="2180168"/>
                    <a:pt x="2508426" y="2208026"/>
                    <a:pt x="2522771" y="2221373"/>
                  </a:cubicBezTo>
                  <a:cubicBezTo>
                    <a:pt x="2540446" y="2237825"/>
                    <a:pt x="2564681" y="2223327"/>
                    <a:pt x="2564026" y="2204589"/>
                  </a:cubicBezTo>
                  <a:cubicBezTo>
                    <a:pt x="2563503" y="2189362"/>
                    <a:pt x="2551932" y="2180400"/>
                    <a:pt x="2540082" y="2180321"/>
                  </a:cubicBezTo>
                  <a:close/>
                  <a:moveTo>
                    <a:pt x="2536004" y="2798525"/>
                  </a:moveTo>
                  <a:cubicBezTo>
                    <a:pt x="2513404" y="2798372"/>
                    <a:pt x="2504335" y="2826224"/>
                    <a:pt x="2518694" y="2839577"/>
                  </a:cubicBezTo>
                  <a:cubicBezTo>
                    <a:pt x="2536382" y="2856049"/>
                    <a:pt x="2560590" y="2841484"/>
                    <a:pt x="2559948" y="2822800"/>
                  </a:cubicBezTo>
                  <a:cubicBezTo>
                    <a:pt x="2559425" y="2807566"/>
                    <a:pt x="2547854" y="2798604"/>
                    <a:pt x="2536004" y="2798525"/>
                  </a:cubicBezTo>
                  <a:close/>
                  <a:moveTo>
                    <a:pt x="2538043" y="2489423"/>
                  </a:moveTo>
                  <a:cubicBezTo>
                    <a:pt x="2515430" y="2489270"/>
                    <a:pt x="2506381" y="2517128"/>
                    <a:pt x="2520732" y="2530475"/>
                  </a:cubicBezTo>
                  <a:cubicBezTo>
                    <a:pt x="2538401" y="2546921"/>
                    <a:pt x="2562629" y="2532442"/>
                    <a:pt x="2561987" y="2513691"/>
                  </a:cubicBezTo>
                  <a:cubicBezTo>
                    <a:pt x="2561464" y="2498464"/>
                    <a:pt x="2549893" y="2489502"/>
                    <a:pt x="2538043" y="2489423"/>
                  </a:cubicBezTo>
                  <a:close/>
                  <a:moveTo>
                    <a:pt x="2288902" y="2178658"/>
                  </a:moveTo>
                  <a:cubicBezTo>
                    <a:pt x="2266249" y="2178506"/>
                    <a:pt x="2257272" y="2206384"/>
                    <a:pt x="2271591" y="2219710"/>
                  </a:cubicBezTo>
                  <a:cubicBezTo>
                    <a:pt x="2289279" y="2236170"/>
                    <a:pt x="2313501" y="2221618"/>
                    <a:pt x="2312846" y="2202926"/>
                  </a:cubicBezTo>
                  <a:cubicBezTo>
                    <a:pt x="2312322" y="2187726"/>
                    <a:pt x="2300778" y="2178738"/>
                    <a:pt x="2288902" y="2178658"/>
                  </a:cubicBezTo>
                  <a:close/>
                  <a:moveTo>
                    <a:pt x="2542121" y="1871219"/>
                  </a:moveTo>
                  <a:cubicBezTo>
                    <a:pt x="2519515" y="1871066"/>
                    <a:pt x="2510459" y="1898918"/>
                    <a:pt x="2524810" y="1912271"/>
                  </a:cubicBezTo>
                  <a:cubicBezTo>
                    <a:pt x="2542498" y="1928730"/>
                    <a:pt x="2566720" y="1914178"/>
                    <a:pt x="2566065" y="1895487"/>
                  </a:cubicBezTo>
                  <a:cubicBezTo>
                    <a:pt x="2565542" y="1880279"/>
                    <a:pt x="2553997" y="1871291"/>
                    <a:pt x="2542121" y="1871219"/>
                  </a:cubicBezTo>
                  <a:close/>
                  <a:moveTo>
                    <a:pt x="2286863" y="2487760"/>
                  </a:moveTo>
                  <a:cubicBezTo>
                    <a:pt x="2264250" y="2487608"/>
                    <a:pt x="2255201" y="2515466"/>
                    <a:pt x="2269552" y="2528812"/>
                  </a:cubicBezTo>
                  <a:cubicBezTo>
                    <a:pt x="2287227" y="2545265"/>
                    <a:pt x="2311462" y="2530766"/>
                    <a:pt x="2310807" y="2512035"/>
                  </a:cubicBezTo>
                  <a:cubicBezTo>
                    <a:pt x="2310284" y="2496808"/>
                    <a:pt x="2298712" y="2487840"/>
                    <a:pt x="2286863" y="2487760"/>
                  </a:cubicBezTo>
                  <a:close/>
                  <a:moveTo>
                    <a:pt x="2284824" y="2796869"/>
                  </a:moveTo>
                  <a:cubicBezTo>
                    <a:pt x="2262211" y="2796717"/>
                    <a:pt x="2253162" y="2824575"/>
                    <a:pt x="2267513" y="2837921"/>
                  </a:cubicBezTo>
                  <a:cubicBezTo>
                    <a:pt x="2285181" y="2854367"/>
                    <a:pt x="2309410" y="2839888"/>
                    <a:pt x="2308768" y="2821137"/>
                  </a:cubicBezTo>
                  <a:cubicBezTo>
                    <a:pt x="2308245" y="2805910"/>
                    <a:pt x="2296673" y="2796948"/>
                    <a:pt x="2284824" y="2796869"/>
                  </a:cubicBezTo>
                  <a:close/>
                  <a:moveTo>
                    <a:pt x="2295025" y="1251352"/>
                  </a:moveTo>
                  <a:cubicBezTo>
                    <a:pt x="2272419" y="1251200"/>
                    <a:pt x="2263363" y="1279051"/>
                    <a:pt x="2277714" y="1292404"/>
                  </a:cubicBezTo>
                  <a:cubicBezTo>
                    <a:pt x="2295383" y="1308850"/>
                    <a:pt x="2319611" y="1294371"/>
                    <a:pt x="2318969" y="1275620"/>
                  </a:cubicBezTo>
                  <a:cubicBezTo>
                    <a:pt x="2318446" y="1260393"/>
                    <a:pt x="2306868" y="1251425"/>
                    <a:pt x="2295025" y="1251352"/>
                  </a:cubicBezTo>
                  <a:close/>
                  <a:moveTo>
                    <a:pt x="2290947" y="1869556"/>
                  </a:moveTo>
                  <a:cubicBezTo>
                    <a:pt x="2268334" y="1869404"/>
                    <a:pt x="2259278" y="1897255"/>
                    <a:pt x="2273630" y="1910608"/>
                  </a:cubicBezTo>
                  <a:cubicBezTo>
                    <a:pt x="2291298" y="1927054"/>
                    <a:pt x="2315540" y="1912575"/>
                    <a:pt x="2314884" y="1893831"/>
                  </a:cubicBezTo>
                  <a:cubicBezTo>
                    <a:pt x="2314361" y="1878597"/>
                    <a:pt x="2302790" y="1869636"/>
                    <a:pt x="2290947" y="1869556"/>
                  </a:cubicBezTo>
                  <a:close/>
                  <a:moveTo>
                    <a:pt x="2292986" y="1560454"/>
                  </a:moveTo>
                  <a:cubicBezTo>
                    <a:pt x="2270406" y="1560308"/>
                    <a:pt x="2261304" y="1588140"/>
                    <a:pt x="2275669" y="1601506"/>
                  </a:cubicBezTo>
                  <a:cubicBezTo>
                    <a:pt x="2293350" y="1617959"/>
                    <a:pt x="2317565" y="1603453"/>
                    <a:pt x="2316930" y="1584729"/>
                  </a:cubicBezTo>
                  <a:cubicBezTo>
                    <a:pt x="2316400" y="1569462"/>
                    <a:pt x="2304730" y="1560527"/>
                    <a:pt x="2292986" y="1560454"/>
                  </a:cubicBezTo>
                  <a:close/>
                  <a:moveTo>
                    <a:pt x="2554361" y="16593"/>
                  </a:moveTo>
                  <a:cubicBezTo>
                    <a:pt x="2531788" y="16441"/>
                    <a:pt x="2522672" y="44266"/>
                    <a:pt x="2537044" y="57645"/>
                  </a:cubicBezTo>
                  <a:cubicBezTo>
                    <a:pt x="2554712" y="74091"/>
                    <a:pt x="2578947" y="59612"/>
                    <a:pt x="2578304" y="40861"/>
                  </a:cubicBezTo>
                  <a:cubicBezTo>
                    <a:pt x="2577775" y="25634"/>
                    <a:pt x="2566210" y="16673"/>
                    <a:pt x="2554361" y="16593"/>
                  </a:cubicBezTo>
                  <a:close/>
                  <a:moveTo>
                    <a:pt x="2795340" y="1563772"/>
                  </a:moveTo>
                  <a:cubicBezTo>
                    <a:pt x="2772674" y="1563620"/>
                    <a:pt x="2763717" y="1591511"/>
                    <a:pt x="2778029" y="1604824"/>
                  </a:cubicBezTo>
                  <a:cubicBezTo>
                    <a:pt x="2795717" y="1621284"/>
                    <a:pt x="2819939" y="1606732"/>
                    <a:pt x="2819284" y="1588047"/>
                  </a:cubicBezTo>
                  <a:cubicBezTo>
                    <a:pt x="2818761" y="1572840"/>
                    <a:pt x="2807216" y="1563852"/>
                    <a:pt x="2795340" y="1563772"/>
                  </a:cubicBezTo>
                  <a:close/>
                  <a:moveTo>
                    <a:pt x="2797379" y="1254670"/>
                  </a:moveTo>
                  <a:cubicBezTo>
                    <a:pt x="2774766" y="1254518"/>
                    <a:pt x="2765717" y="1282370"/>
                    <a:pt x="2780062" y="1295722"/>
                  </a:cubicBezTo>
                  <a:cubicBezTo>
                    <a:pt x="2797743" y="1312175"/>
                    <a:pt x="2821958" y="1297670"/>
                    <a:pt x="2821323" y="1278939"/>
                  </a:cubicBezTo>
                  <a:cubicBezTo>
                    <a:pt x="2820793" y="1263711"/>
                    <a:pt x="2809228" y="1254743"/>
                    <a:pt x="2797379" y="1254670"/>
                  </a:cubicBezTo>
                  <a:close/>
                  <a:moveTo>
                    <a:pt x="2793301" y="1872875"/>
                  </a:moveTo>
                  <a:cubicBezTo>
                    <a:pt x="2770688" y="1872722"/>
                    <a:pt x="2761639" y="1900574"/>
                    <a:pt x="2775991" y="1913926"/>
                  </a:cubicBezTo>
                  <a:cubicBezTo>
                    <a:pt x="2793678" y="1930386"/>
                    <a:pt x="2817900" y="1915834"/>
                    <a:pt x="2817245" y="1897143"/>
                  </a:cubicBezTo>
                  <a:cubicBezTo>
                    <a:pt x="2816722" y="1881915"/>
                    <a:pt x="2805151" y="1872954"/>
                    <a:pt x="2793301" y="1872875"/>
                  </a:cubicBezTo>
                  <a:close/>
                  <a:moveTo>
                    <a:pt x="2791262" y="2181977"/>
                  </a:moveTo>
                  <a:cubicBezTo>
                    <a:pt x="2768656" y="2181824"/>
                    <a:pt x="2759600" y="2209676"/>
                    <a:pt x="2773952" y="2223029"/>
                  </a:cubicBezTo>
                  <a:cubicBezTo>
                    <a:pt x="2791620" y="2239475"/>
                    <a:pt x="2815848" y="2224996"/>
                    <a:pt x="2815206" y="2206252"/>
                  </a:cubicBezTo>
                  <a:cubicBezTo>
                    <a:pt x="2814683" y="2191018"/>
                    <a:pt x="2803105" y="2182056"/>
                    <a:pt x="2791262" y="2181977"/>
                  </a:cubicBezTo>
                  <a:close/>
                  <a:moveTo>
                    <a:pt x="2803496" y="327358"/>
                  </a:moveTo>
                  <a:cubicBezTo>
                    <a:pt x="2780883" y="327205"/>
                    <a:pt x="2771833" y="355057"/>
                    <a:pt x="2786185" y="368410"/>
                  </a:cubicBezTo>
                  <a:cubicBezTo>
                    <a:pt x="2803860" y="384862"/>
                    <a:pt x="2828095" y="370363"/>
                    <a:pt x="2827439" y="351626"/>
                  </a:cubicBezTo>
                  <a:cubicBezTo>
                    <a:pt x="2826916" y="336399"/>
                    <a:pt x="2815345" y="327437"/>
                    <a:pt x="2803496" y="327358"/>
                  </a:cubicBezTo>
                  <a:close/>
                  <a:moveTo>
                    <a:pt x="2799418" y="945562"/>
                  </a:moveTo>
                  <a:cubicBezTo>
                    <a:pt x="2776811" y="945409"/>
                    <a:pt x="2767756" y="973267"/>
                    <a:pt x="2782107" y="986614"/>
                  </a:cubicBezTo>
                  <a:cubicBezTo>
                    <a:pt x="2799775" y="1003060"/>
                    <a:pt x="2824004" y="988581"/>
                    <a:pt x="2823362" y="969837"/>
                  </a:cubicBezTo>
                  <a:cubicBezTo>
                    <a:pt x="2822839" y="954603"/>
                    <a:pt x="2811267" y="945641"/>
                    <a:pt x="2799418" y="945562"/>
                  </a:cubicBezTo>
                  <a:close/>
                  <a:moveTo>
                    <a:pt x="2801457" y="636460"/>
                  </a:moveTo>
                  <a:cubicBezTo>
                    <a:pt x="2778804" y="636307"/>
                    <a:pt x="2769828" y="664185"/>
                    <a:pt x="2784139" y="677512"/>
                  </a:cubicBezTo>
                  <a:cubicBezTo>
                    <a:pt x="2801808" y="693958"/>
                    <a:pt x="2826036" y="679479"/>
                    <a:pt x="2825394" y="660728"/>
                  </a:cubicBezTo>
                  <a:cubicBezTo>
                    <a:pt x="2824878" y="645501"/>
                    <a:pt x="2813306" y="636539"/>
                    <a:pt x="2801457" y="636460"/>
                  </a:cubicBezTo>
                  <a:close/>
                  <a:moveTo>
                    <a:pt x="2550283" y="634804"/>
                  </a:moveTo>
                  <a:cubicBezTo>
                    <a:pt x="2527630" y="634651"/>
                    <a:pt x="2518654" y="662529"/>
                    <a:pt x="2532972" y="675856"/>
                  </a:cubicBezTo>
                  <a:cubicBezTo>
                    <a:pt x="2550660" y="692322"/>
                    <a:pt x="2574882" y="677777"/>
                    <a:pt x="2574227" y="659072"/>
                  </a:cubicBezTo>
                  <a:cubicBezTo>
                    <a:pt x="2573697" y="643845"/>
                    <a:pt x="2562126" y="634877"/>
                    <a:pt x="2550283" y="634804"/>
                  </a:cubicBezTo>
                  <a:close/>
                  <a:moveTo>
                    <a:pt x="2789223" y="2491079"/>
                  </a:moveTo>
                  <a:cubicBezTo>
                    <a:pt x="2766604" y="2490926"/>
                    <a:pt x="2757568" y="2518791"/>
                    <a:pt x="2771913" y="2532131"/>
                  </a:cubicBezTo>
                  <a:cubicBezTo>
                    <a:pt x="2789581" y="2548577"/>
                    <a:pt x="2813809" y="2534098"/>
                    <a:pt x="2813167" y="2515354"/>
                  </a:cubicBezTo>
                  <a:cubicBezTo>
                    <a:pt x="2812644" y="2500120"/>
                    <a:pt x="2801066" y="2491158"/>
                    <a:pt x="2789223" y="2491079"/>
                  </a:cubicBezTo>
                  <a:close/>
                  <a:moveTo>
                    <a:pt x="2548244" y="943906"/>
                  </a:moveTo>
                  <a:cubicBezTo>
                    <a:pt x="2525631" y="943754"/>
                    <a:pt x="2516588" y="971612"/>
                    <a:pt x="2530933" y="984958"/>
                  </a:cubicBezTo>
                  <a:cubicBezTo>
                    <a:pt x="2548602" y="1001404"/>
                    <a:pt x="2572830" y="986925"/>
                    <a:pt x="2572188" y="968174"/>
                  </a:cubicBezTo>
                  <a:cubicBezTo>
                    <a:pt x="2571658" y="952947"/>
                    <a:pt x="2560087" y="943985"/>
                    <a:pt x="2548244" y="943906"/>
                  </a:cubicBezTo>
                  <a:close/>
                  <a:moveTo>
                    <a:pt x="2552322" y="325695"/>
                  </a:moveTo>
                  <a:cubicBezTo>
                    <a:pt x="2529709" y="325549"/>
                    <a:pt x="2520660" y="353394"/>
                    <a:pt x="2535005" y="366747"/>
                  </a:cubicBezTo>
                  <a:cubicBezTo>
                    <a:pt x="2552693" y="383206"/>
                    <a:pt x="2576914" y="368655"/>
                    <a:pt x="2576259" y="349963"/>
                  </a:cubicBezTo>
                  <a:cubicBezTo>
                    <a:pt x="2575743" y="334763"/>
                    <a:pt x="2564191" y="325775"/>
                    <a:pt x="2552322" y="325695"/>
                  </a:cubicBezTo>
                  <a:close/>
                  <a:moveTo>
                    <a:pt x="2546205" y="1253008"/>
                  </a:moveTo>
                  <a:cubicBezTo>
                    <a:pt x="2523605" y="1252856"/>
                    <a:pt x="2514536" y="1280707"/>
                    <a:pt x="2528888" y="1294060"/>
                  </a:cubicBezTo>
                  <a:cubicBezTo>
                    <a:pt x="2546569" y="1310513"/>
                    <a:pt x="2570785" y="1296007"/>
                    <a:pt x="2570149" y="1277283"/>
                  </a:cubicBezTo>
                  <a:cubicBezTo>
                    <a:pt x="2569613" y="1262022"/>
                    <a:pt x="2557949" y="1253087"/>
                    <a:pt x="2546205" y="1253008"/>
                  </a:cubicBezTo>
                  <a:close/>
                  <a:moveTo>
                    <a:pt x="2787178" y="2800187"/>
                  </a:moveTo>
                  <a:cubicBezTo>
                    <a:pt x="2764558" y="2800035"/>
                    <a:pt x="2755522" y="2827893"/>
                    <a:pt x="2769867" y="2841239"/>
                  </a:cubicBezTo>
                  <a:cubicBezTo>
                    <a:pt x="2787443" y="2857599"/>
                    <a:pt x="2811704" y="2843365"/>
                    <a:pt x="2811128" y="2824456"/>
                  </a:cubicBezTo>
                  <a:cubicBezTo>
                    <a:pt x="2810539" y="2809162"/>
                    <a:pt x="2798954" y="2800260"/>
                    <a:pt x="2787178" y="2800187"/>
                  </a:cubicBezTo>
                  <a:close/>
                  <a:moveTo>
                    <a:pt x="2052007" y="13275"/>
                  </a:moveTo>
                  <a:cubicBezTo>
                    <a:pt x="2029400" y="13122"/>
                    <a:pt x="2020338" y="40981"/>
                    <a:pt x="2034696" y="54327"/>
                  </a:cubicBezTo>
                  <a:cubicBezTo>
                    <a:pt x="2052364" y="70773"/>
                    <a:pt x="2076593" y="56294"/>
                    <a:pt x="2075951" y="37543"/>
                  </a:cubicBezTo>
                  <a:cubicBezTo>
                    <a:pt x="2075421" y="22316"/>
                    <a:pt x="2063850" y="13354"/>
                    <a:pt x="2052007" y="13275"/>
                  </a:cubicBezTo>
                  <a:close/>
                  <a:moveTo>
                    <a:pt x="1792664" y="1248034"/>
                  </a:moveTo>
                  <a:cubicBezTo>
                    <a:pt x="1770051" y="1247881"/>
                    <a:pt x="1761002" y="1275733"/>
                    <a:pt x="1775354" y="1289086"/>
                  </a:cubicBezTo>
                  <a:cubicBezTo>
                    <a:pt x="1793022" y="1305532"/>
                    <a:pt x="1817263" y="1291046"/>
                    <a:pt x="1816608" y="1272302"/>
                  </a:cubicBezTo>
                  <a:cubicBezTo>
                    <a:pt x="1816085" y="1257068"/>
                    <a:pt x="1804514" y="1248107"/>
                    <a:pt x="1792664" y="1248034"/>
                  </a:cubicBezTo>
                  <a:close/>
                  <a:moveTo>
                    <a:pt x="1549646" y="9956"/>
                  </a:moveTo>
                  <a:cubicBezTo>
                    <a:pt x="1526993" y="9804"/>
                    <a:pt x="1518017" y="37682"/>
                    <a:pt x="1532336" y="51008"/>
                  </a:cubicBezTo>
                  <a:cubicBezTo>
                    <a:pt x="1550024" y="67468"/>
                    <a:pt x="1574245" y="52916"/>
                    <a:pt x="1573590" y="34231"/>
                  </a:cubicBezTo>
                  <a:cubicBezTo>
                    <a:pt x="1573067" y="18997"/>
                    <a:pt x="1561496" y="10036"/>
                    <a:pt x="1549646" y="9956"/>
                  </a:cubicBezTo>
                  <a:close/>
                  <a:moveTo>
                    <a:pt x="2049968" y="322377"/>
                  </a:moveTo>
                  <a:cubicBezTo>
                    <a:pt x="2027342" y="322231"/>
                    <a:pt x="2018319" y="350089"/>
                    <a:pt x="2032657" y="363435"/>
                  </a:cubicBezTo>
                  <a:cubicBezTo>
                    <a:pt x="2050319" y="379881"/>
                    <a:pt x="2074554" y="365409"/>
                    <a:pt x="2073912" y="346652"/>
                  </a:cubicBezTo>
                  <a:cubicBezTo>
                    <a:pt x="2073382" y="331418"/>
                    <a:pt x="2061811" y="322456"/>
                    <a:pt x="2049968" y="322377"/>
                  </a:cubicBezTo>
                  <a:close/>
                  <a:moveTo>
                    <a:pt x="1788587" y="1866238"/>
                  </a:moveTo>
                  <a:cubicBezTo>
                    <a:pt x="1765980" y="1866086"/>
                    <a:pt x="1756918" y="1893937"/>
                    <a:pt x="1771276" y="1907290"/>
                  </a:cubicBezTo>
                  <a:cubicBezTo>
                    <a:pt x="1788944" y="1923736"/>
                    <a:pt x="1813173" y="1909257"/>
                    <a:pt x="1812530" y="1890506"/>
                  </a:cubicBezTo>
                  <a:cubicBezTo>
                    <a:pt x="1812007" y="1875279"/>
                    <a:pt x="1800436" y="1866317"/>
                    <a:pt x="1788587" y="1866238"/>
                  </a:cubicBezTo>
                  <a:close/>
                  <a:moveTo>
                    <a:pt x="1786548" y="2175340"/>
                  </a:moveTo>
                  <a:cubicBezTo>
                    <a:pt x="1763941" y="2175188"/>
                    <a:pt x="1754885" y="2203039"/>
                    <a:pt x="1769231" y="2216392"/>
                  </a:cubicBezTo>
                  <a:cubicBezTo>
                    <a:pt x="1786912" y="2232844"/>
                    <a:pt x="1811127" y="2218339"/>
                    <a:pt x="1810491" y="2199608"/>
                  </a:cubicBezTo>
                  <a:cubicBezTo>
                    <a:pt x="1809962" y="2184354"/>
                    <a:pt x="1798298" y="2175419"/>
                    <a:pt x="1786548" y="2175340"/>
                  </a:cubicBezTo>
                  <a:close/>
                  <a:moveTo>
                    <a:pt x="1782470" y="2793551"/>
                  </a:moveTo>
                  <a:cubicBezTo>
                    <a:pt x="1759857" y="2793398"/>
                    <a:pt x="1750808" y="2821250"/>
                    <a:pt x="1765159" y="2834603"/>
                  </a:cubicBezTo>
                  <a:cubicBezTo>
                    <a:pt x="1782834" y="2851055"/>
                    <a:pt x="1807069" y="2836537"/>
                    <a:pt x="1806414" y="2817819"/>
                  </a:cubicBezTo>
                  <a:cubicBezTo>
                    <a:pt x="1805891" y="2802592"/>
                    <a:pt x="1794319" y="2793630"/>
                    <a:pt x="1782470" y="2793551"/>
                  </a:cubicBezTo>
                  <a:close/>
                  <a:moveTo>
                    <a:pt x="1543530" y="937269"/>
                  </a:moveTo>
                  <a:cubicBezTo>
                    <a:pt x="1520956" y="937117"/>
                    <a:pt x="1511841" y="964942"/>
                    <a:pt x="1526212" y="978321"/>
                  </a:cubicBezTo>
                  <a:cubicBezTo>
                    <a:pt x="1543880" y="994767"/>
                    <a:pt x="1568109" y="980288"/>
                    <a:pt x="1567473" y="961537"/>
                  </a:cubicBezTo>
                  <a:cubicBezTo>
                    <a:pt x="1566944" y="946310"/>
                    <a:pt x="1555379" y="937349"/>
                    <a:pt x="1543530" y="937269"/>
                  </a:cubicBezTo>
                  <a:close/>
                  <a:moveTo>
                    <a:pt x="1784509" y="2484442"/>
                  </a:moveTo>
                  <a:cubicBezTo>
                    <a:pt x="1761896" y="2484290"/>
                    <a:pt x="1752847" y="2512141"/>
                    <a:pt x="1767198" y="2525494"/>
                  </a:cubicBezTo>
                  <a:cubicBezTo>
                    <a:pt x="1784873" y="2541947"/>
                    <a:pt x="1809108" y="2527428"/>
                    <a:pt x="1808453" y="2508710"/>
                  </a:cubicBezTo>
                  <a:cubicBezTo>
                    <a:pt x="1807930" y="2493509"/>
                    <a:pt x="1796385" y="2484522"/>
                    <a:pt x="1784509" y="2484442"/>
                  </a:cubicBezTo>
                  <a:close/>
                  <a:moveTo>
                    <a:pt x="1545569" y="628167"/>
                  </a:moveTo>
                  <a:cubicBezTo>
                    <a:pt x="1522956" y="628015"/>
                    <a:pt x="1513906" y="655873"/>
                    <a:pt x="1528258" y="669219"/>
                  </a:cubicBezTo>
                  <a:cubicBezTo>
                    <a:pt x="1545926" y="685665"/>
                    <a:pt x="1570154" y="671186"/>
                    <a:pt x="1569512" y="652442"/>
                  </a:cubicBezTo>
                  <a:cubicBezTo>
                    <a:pt x="1568989" y="637208"/>
                    <a:pt x="1557418" y="628240"/>
                    <a:pt x="1545569" y="628167"/>
                  </a:cubicBezTo>
                  <a:close/>
                  <a:moveTo>
                    <a:pt x="1533335" y="2482786"/>
                  </a:moveTo>
                  <a:cubicBezTo>
                    <a:pt x="1510729" y="2482634"/>
                    <a:pt x="1501666" y="2510485"/>
                    <a:pt x="1516018" y="2523838"/>
                  </a:cubicBezTo>
                  <a:cubicBezTo>
                    <a:pt x="1533686" y="2540284"/>
                    <a:pt x="1557928" y="2525805"/>
                    <a:pt x="1557272" y="2507054"/>
                  </a:cubicBezTo>
                  <a:cubicBezTo>
                    <a:pt x="1556749" y="2491827"/>
                    <a:pt x="1545178" y="2482866"/>
                    <a:pt x="1533335" y="2482786"/>
                  </a:cubicBezTo>
                  <a:close/>
                  <a:moveTo>
                    <a:pt x="1541491" y="1246371"/>
                  </a:moveTo>
                  <a:cubicBezTo>
                    <a:pt x="1518878" y="1246219"/>
                    <a:pt x="1509829" y="1274070"/>
                    <a:pt x="1524180" y="1287423"/>
                  </a:cubicBezTo>
                  <a:cubicBezTo>
                    <a:pt x="1541855" y="1303876"/>
                    <a:pt x="1566090" y="1289357"/>
                    <a:pt x="1565434" y="1270646"/>
                  </a:cubicBezTo>
                  <a:cubicBezTo>
                    <a:pt x="1564911" y="1255439"/>
                    <a:pt x="1553367" y="1246451"/>
                    <a:pt x="1541491" y="1246371"/>
                  </a:cubicBezTo>
                  <a:close/>
                  <a:moveTo>
                    <a:pt x="1531290" y="2791888"/>
                  </a:moveTo>
                  <a:cubicBezTo>
                    <a:pt x="1508677" y="2791736"/>
                    <a:pt x="1499627" y="2819587"/>
                    <a:pt x="1513979" y="2832940"/>
                  </a:cubicBezTo>
                  <a:cubicBezTo>
                    <a:pt x="1531654" y="2849393"/>
                    <a:pt x="1555889" y="2834874"/>
                    <a:pt x="1555233" y="2816163"/>
                  </a:cubicBezTo>
                  <a:cubicBezTo>
                    <a:pt x="1554710" y="2800956"/>
                    <a:pt x="1543166" y="2791968"/>
                    <a:pt x="1531290" y="2791888"/>
                  </a:cubicBezTo>
                  <a:close/>
                  <a:moveTo>
                    <a:pt x="1535374" y="2173684"/>
                  </a:moveTo>
                  <a:cubicBezTo>
                    <a:pt x="1512768" y="2173532"/>
                    <a:pt x="1503705" y="2201383"/>
                    <a:pt x="1518063" y="2214736"/>
                  </a:cubicBezTo>
                  <a:cubicBezTo>
                    <a:pt x="1535732" y="2231182"/>
                    <a:pt x="1559960" y="2216703"/>
                    <a:pt x="1559318" y="2197959"/>
                  </a:cubicBezTo>
                  <a:cubicBezTo>
                    <a:pt x="1558782" y="2182692"/>
                    <a:pt x="1547118" y="2173757"/>
                    <a:pt x="1535374" y="2173684"/>
                  </a:cubicBezTo>
                  <a:close/>
                  <a:moveTo>
                    <a:pt x="1539452" y="1555473"/>
                  </a:moveTo>
                  <a:cubicBezTo>
                    <a:pt x="1516839" y="1555321"/>
                    <a:pt x="1507790" y="1583172"/>
                    <a:pt x="1522141" y="1596525"/>
                  </a:cubicBezTo>
                  <a:cubicBezTo>
                    <a:pt x="1539809" y="1612971"/>
                    <a:pt x="1564051" y="1598486"/>
                    <a:pt x="1563396" y="1579748"/>
                  </a:cubicBezTo>
                  <a:cubicBezTo>
                    <a:pt x="1562866" y="1564514"/>
                    <a:pt x="1551295" y="1555553"/>
                    <a:pt x="1539452" y="1555473"/>
                  </a:cubicBezTo>
                  <a:close/>
                  <a:moveTo>
                    <a:pt x="1537413" y="1864582"/>
                  </a:moveTo>
                  <a:cubicBezTo>
                    <a:pt x="1514760" y="1864430"/>
                    <a:pt x="1505784" y="1892308"/>
                    <a:pt x="1520102" y="1905634"/>
                  </a:cubicBezTo>
                  <a:cubicBezTo>
                    <a:pt x="1537770" y="1922080"/>
                    <a:pt x="1561999" y="1907601"/>
                    <a:pt x="1561357" y="1888850"/>
                  </a:cubicBezTo>
                  <a:cubicBezTo>
                    <a:pt x="1560827" y="1873616"/>
                    <a:pt x="1549256" y="1864655"/>
                    <a:pt x="1537413" y="1864582"/>
                  </a:cubicBezTo>
                  <a:close/>
                  <a:moveTo>
                    <a:pt x="1547608" y="319058"/>
                  </a:moveTo>
                  <a:cubicBezTo>
                    <a:pt x="1525001" y="318906"/>
                    <a:pt x="1515945" y="346758"/>
                    <a:pt x="1530290" y="360110"/>
                  </a:cubicBezTo>
                  <a:cubicBezTo>
                    <a:pt x="1547965" y="376556"/>
                    <a:pt x="1572200" y="362064"/>
                    <a:pt x="1571545" y="343333"/>
                  </a:cubicBezTo>
                  <a:cubicBezTo>
                    <a:pt x="1571028" y="328099"/>
                    <a:pt x="1559457" y="319138"/>
                    <a:pt x="1547608" y="319058"/>
                  </a:cubicBezTo>
                  <a:close/>
                  <a:moveTo>
                    <a:pt x="2041806" y="1558792"/>
                  </a:moveTo>
                  <a:cubicBezTo>
                    <a:pt x="2019199" y="1558639"/>
                    <a:pt x="2010137" y="1586491"/>
                    <a:pt x="2024495" y="1599844"/>
                  </a:cubicBezTo>
                  <a:cubicBezTo>
                    <a:pt x="2042163" y="1616290"/>
                    <a:pt x="2066392" y="1601811"/>
                    <a:pt x="2065750" y="1583060"/>
                  </a:cubicBezTo>
                  <a:cubicBezTo>
                    <a:pt x="2065227" y="1567833"/>
                    <a:pt x="2053655" y="1558871"/>
                    <a:pt x="2041806" y="1558792"/>
                  </a:cubicBezTo>
                  <a:close/>
                  <a:moveTo>
                    <a:pt x="2039767" y="1867894"/>
                  </a:moveTo>
                  <a:cubicBezTo>
                    <a:pt x="2017160" y="1867741"/>
                    <a:pt x="2008105" y="1895593"/>
                    <a:pt x="2022450" y="1908946"/>
                  </a:cubicBezTo>
                  <a:cubicBezTo>
                    <a:pt x="2040131" y="1925398"/>
                    <a:pt x="2064346" y="1910893"/>
                    <a:pt x="2063711" y="1892169"/>
                  </a:cubicBezTo>
                  <a:cubicBezTo>
                    <a:pt x="2063181" y="1876908"/>
                    <a:pt x="2051517" y="1867973"/>
                    <a:pt x="2039767" y="1867894"/>
                  </a:cubicBezTo>
                  <a:close/>
                  <a:moveTo>
                    <a:pt x="2035689" y="2486104"/>
                  </a:moveTo>
                  <a:cubicBezTo>
                    <a:pt x="2013036" y="2485952"/>
                    <a:pt x="2004060" y="2513830"/>
                    <a:pt x="2018379" y="2527156"/>
                  </a:cubicBezTo>
                  <a:cubicBezTo>
                    <a:pt x="2036067" y="2543616"/>
                    <a:pt x="2060288" y="2529064"/>
                    <a:pt x="2059633" y="2510373"/>
                  </a:cubicBezTo>
                  <a:cubicBezTo>
                    <a:pt x="2059103" y="2495145"/>
                    <a:pt x="2047532" y="2486184"/>
                    <a:pt x="2035689" y="2486104"/>
                  </a:cubicBezTo>
                  <a:close/>
                  <a:moveTo>
                    <a:pt x="2037728" y="2177002"/>
                  </a:moveTo>
                  <a:cubicBezTo>
                    <a:pt x="2015115" y="2176850"/>
                    <a:pt x="2006066" y="2204702"/>
                    <a:pt x="2020411" y="2218054"/>
                  </a:cubicBezTo>
                  <a:cubicBezTo>
                    <a:pt x="2038085" y="2234507"/>
                    <a:pt x="2062321" y="2219988"/>
                    <a:pt x="2061665" y="2201277"/>
                  </a:cubicBezTo>
                  <a:cubicBezTo>
                    <a:pt x="2061142" y="2186043"/>
                    <a:pt x="2049577" y="2177082"/>
                    <a:pt x="2037728" y="2177002"/>
                  </a:cubicBezTo>
                  <a:close/>
                  <a:moveTo>
                    <a:pt x="2047922" y="631485"/>
                  </a:moveTo>
                  <a:cubicBezTo>
                    <a:pt x="2025343" y="631333"/>
                    <a:pt x="2016240" y="659165"/>
                    <a:pt x="2030612" y="672537"/>
                  </a:cubicBezTo>
                  <a:cubicBezTo>
                    <a:pt x="2048187" y="688897"/>
                    <a:pt x="2072515" y="674604"/>
                    <a:pt x="2071873" y="655760"/>
                  </a:cubicBezTo>
                  <a:cubicBezTo>
                    <a:pt x="2071343" y="640520"/>
                    <a:pt x="2059772" y="631558"/>
                    <a:pt x="2047922" y="631485"/>
                  </a:cubicBezTo>
                  <a:close/>
                  <a:moveTo>
                    <a:pt x="1790626" y="1557136"/>
                  </a:moveTo>
                  <a:cubicBezTo>
                    <a:pt x="1767973" y="1556983"/>
                    <a:pt x="1758996" y="1584861"/>
                    <a:pt x="1773315" y="1598188"/>
                  </a:cubicBezTo>
                  <a:cubicBezTo>
                    <a:pt x="1790983" y="1614634"/>
                    <a:pt x="1815211" y="1600155"/>
                    <a:pt x="1814569" y="1581404"/>
                  </a:cubicBezTo>
                  <a:cubicBezTo>
                    <a:pt x="1814046" y="1566177"/>
                    <a:pt x="1802475" y="1557215"/>
                    <a:pt x="1790626" y="1557136"/>
                  </a:cubicBezTo>
                  <a:close/>
                  <a:moveTo>
                    <a:pt x="2043845" y="1249690"/>
                  </a:moveTo>
                  <a:cubicBezTo>
                    <a:pt x="2021179" y="1249537"/>
                    <a:pt x="2012222" y="1277428"/>
                    <a:pt x="2026527" y="1290742"/>
                  </a:cubicBezTo>
                  <a:cubicBezTo>
                    <a:pt x="2044196" y="1307188"/>
                    <a:pt x="2068424" y="1292709"/>
                    <a:pt x="2067782" y="1273964"/>
                  </a:cubicBezTo>
                  <a:cubicBezTo>
                    <a:pt x="2067265" y="1258731"/>
                    <a:pt x="2055694" y="1249769"/>
                    <a:pt x="2043845" y="1249690"/>
                  </a:cubicBezTo>
                  <a:close/>
                  <a:moveTo>
                    <a:pt x="2045884" y="940588"/>
                  </a:moveTo>
                  <a:cubicBezTo>
                    <a:pt x="2023231" y="940435"/>
                    <a:pt x="2014254" y="968313"/>
                    <a:pt x="2028573" y="981640"/>
                  </a:cubicBezTo>
                  <a:cubicBezTo>
                    <a:pt x="2046261" y="998099"/>
                    <a:pt x="2070483" y="983547"/>
                    <a:pt x="2069827" y="964856"/>
                  </a:cubicBezTo>
                  <a:cubicBezTo>
                    <a:pt x="2069304" y="949628"/>
                    <a:pt x="2057733" y="940667"/>
                    <a:pt x="2045884" y="940588"/>
                  </a:cubicBezTo>
                  <a:close/>
                  <a:moveTo>
                    <a:pt x="1794710" y="938925"/>
                  </a:moveTo>
                  <a:cubicBezTo>
                    <a:pt x="1772097" y="938773"/>
                    <a:pt x="1763048" y="966624"/>
                    <a:pt x="1777393" y="979977"/>
                  </a:cubicBezTo>
                  <a:cubicBezTo>
                    <a:pt x="1794968" y="996337"/>
                    <a:pt x="1819296" y="982043"/>
                    <a:pt x="1818654" y="963200"/>
                  </a:cubicBezTo>
                  <a:cubicBezTo>
                    <a:pt x="1818124" y="947966"/>
                    <a:pt x="1806559" y="939004"/>
                    <a:pt x="1794710" y="938925"/>
                  </a:cubicBezTo>
                  <a:close/>
                  <a:moveTo>
                    <a:pt x="2033650" y="2795206"/>
                  </a:moveTo>
                  <a:cubicBezTo>
                    <a:pt x="2011044" y="2795054"/>
                    <a:pt x="2001988" y="2822906"/>
                    <a:pt x="2016340" y="2836258"/>
                  </a:cubicBezTo>
                  <a:cubicBezTo>
                    <a:pt x="2034014" y="2852711"/>
                    <a:pt x="2058249" y="2838212"/>
                    <a:pt x="2057594" y="2819481"/>
                  </a:cubicBezTo>
                  <a:cubicBezTo>
                    <a:pt x="2057064" y="2804247"/>
                    <a:pt x="2045493" y="2795286"/>
                    <a:pt x="2033650" y="2795206"/>
                  </a:cubicBezTo>
                  <a:close/>
                  <a:moveTo>
                    <a:pt x="1796749" y="629823"/>
                  </a:moveTo>
                  <a:cubicBezTo>
                    <a:pt x="1774169" y="629671"/>
                    <a:pt x="1765060" y="657502"/>
                    <a:pt x="1779432" y="670875"/>
                  </a:cubicBezTo>
                  <a:cubicBezTo>
                    <a:pt x="1797113" y="687341"/>
                    <a:pt x="1821328" y="672796"/>
                    <a:pt x="1820686" y="654091"/>
                  </a:cubicBezTo>
                  <a:cubicBezTo>
                    <a:pt x="1820163" y="638831"/>
                    <a:pt x="1808572" y="629902"/>
                    <a:pt x="1796749" y="629823"/>
                  </a:cubicBezTo>
                  <a:close/>
                  <a:moveTo>
                    <a:pt x="1298473" y="8301"/>
                  </a:moveTo>
                  <a:cubicBezTo>
                    <a:pt x="1275820" y="8148"/>
                    <a:pt x="1266843" y="36026"/>
                    <a:pt x="1281162" y="49353"/>
                  </a:cubicBezTo>
                  <a:cubicBezTo>
                    <a:pt x="1298850" y="65812"/>
                    <a:pt x="1323072" y="51260"/>
                    <a:pt x="1322416" y="32569"/>
                  </a:cubicBezTo>
                  <a:cubicBezTo>
                    <a:pt x="1321887" y="17361"/>
                    <a:pt x="1310342" y="8373"/>
                    <a:pt x="1298473" y="8301"/>
                  </a:cubicBezTo>
                  <a:close/>
                  <a:moveTo>
                    <a:pt x="1800827" y="11619"/>
                  </a:moveTo>
                  <a:cubicBezTo>
                    <a:pt x="1778174" y="11467"/>
                    <a:pt x="1769197" y="39345"/>
                    <a:pt x="1783516" y="52671"/>
                  </a:cubicBezTo>
                  <a:cubicBezTo>
                    <a:pt x="1801191" y="69123"/>
                    <a:pt x="1825426" y="54625"/>
                    <a:pt x="1824770" y="35887"/>
                  </a:cubicBezTo>
                  <a:cubicBezTo>
                    <a:pt x="1824247" y="20660"/>
                    <a:pt x="1812676" y="11692"/>
                    <a:pt x="1800827" y="11619"/>
                  </a:cubicBezTo>
                  <a:close/>
                  <a:moveTo>
                    <a:pt x="1798788" y="320721"/>
                  </a:moveTo>
                  <a:cubicBezTo>
                    <a:pt x="1776194" y="320575"/>
                    <a:pt x="1767112" y="348413"/>
                    <a:pt x="1781477" y="361780"/>
                  </a:cubicBezTo>
                  <a:cubicBezTo>
                    <a:pt x="1799145" y="378226"/>
                    <a:pt x="1823374" y="363747"/>
                    <a:pt x="1822731" y="344996"/>
                  </a:cubicBezTo>
                  <a:cubicBezTo>
                    <a:pt x="1822208" y="329762"/>
                    <a:pt x="1810631" y="320800"/>
                    <a:pt x="1798788" y="320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5" name="Rectangle 14"/>
          <p:cNvSpPr/>
          <p:nvPr/>
        </p:nvSpPr>
        <p:spPr>
          <a:xfrm>
            <a:off x="1381810" y="1131111"/>
            <a:ext cx="2596154" cy="1290298"/>
          </a:xfrm>
          <a:prstGeom prst="rect">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16" name="Google Shape;1282;p36"/>
          <p:cNvSpPr txBox="1">
            <a:spLocks/>
          </p:cNvSpPr>
          <p:nvPr/>
        </p:nvSpPr>
        <p:spPr>
          <a:xfrm>
            <a:off x="4519957" y="1442318"/>
            <a:ext cx="3522659" cy="6435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Autour One"/>
              <a:buNone/>
              <a:defRPr sz="1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4800"/>
              <a:buFont typeface="Autour One"/>
              <a:buNone/>
              <a:defRPr sz="4800" b="1" i="0" u="none" strike="noStrike" cap="none">
                <a:solidFill>
                  <a:schemeClr val="dk1"/>
                </a:solidFill>
                <a:latin typeface="Autour One"/>
                <a:ea typeface="Autour One"/>
                <a:cs typeface="Autour One"/>
                <a:sym typeface="Autour One"/>
              </a:defRPr>
            </a:lvl9pPr>
          </a:lstStyle>
          <a:p>
            <a:pPr>
              <a:lnSpc>
                <a:spcPct val="150000"/>
              </a:lnSpc>
            </a:pPr>
            <a:r>
              <a:rPr lang="vi-VN" sz="2900" dirty="0">
                <a:solidFill>
                  <a:schemeClr val="tx1"/>
                </a:solidFill>
                <a:latin typeface="+mn-lt"/>
              </a:rPr>
              <a:t>TỈ LỆ THỨC VÀ ĐẠI LƯỢNG TỈ LỆ</a:t>
            </a:r>
          </a:p>
        </p:txBody>
      </p:sp>
      <p:sp>
        <p:nvSpPr>
          <p:cNvPr id="17" name="Rectangle 16"/>
          <p:cNvSpPr/>
          <p:nvPr/>
        </p:nvSpPr>
        <p:spPr>
          <a:xfrm>
            <a:off x="1439616" y="1523338"/>
            <a:ext cx="2585964" cy="538609"/>
          </a:xfrm>
          <a:prstGeom prst="rect">
            <a:avLst/>
          </a:prstGeom>
        </p:spPr>
        <p:txBody>
          <a:bodyPr wrap="none">
            <a:spAutoFit/>
          </a:bodyPr>
          <a:lstStyle/>
          <a:p>
            <a:r>
              <a:rPr lang="vi-VN" sz="2900" b="1" dirty="0">
                <a:solidFill>
                  <a:schemeClr val="tx1"/>
                </a:solidFill>
                <a:latin typeface="Arial" panose="020B0604020202020204" pitchFamily="34" charset="0"/>
              </a:rPr>
              <a:t>CHƯƠNG </a:t>
            </a:r>
            <a:r>
              <a:rPr lang="en-US" sz="2900" b="1" dirty="0" smtClean="0">
                <a:solidFill>
                  <a:schemeClr val="tx1"/>
                </a:solidFill>
                <a:latin typeface="Arial" panose="020B0604020202020204" pitchFamily="34" charset="0"/>
              </a:rPr>
              <a:t>V</a:t>
            </a:r>
            <a:r>
              <a:rPr lang="en-US" sz="2900" b="1" dirty="0" smtClean="0">
                <a:solidFill>
                  <a:schemeClr val="tx1"/>
                </a:solidFill>
              </a:rPr>
              <a:t>I</a:t>
            </a:r>
            <a:r>
              <a:rPr lang="en-US" sz="2900" b="1" dirty="0">
                <a:solidFill>
                  <a:schemeClr val="tx1"/>
                </a:solidFill>
              </a:rPr>
              <a:t>: </a:t>
            </a:r>
          </a:p>
        </p:txBody>
      </p:sp>
      <p:sp>
        <p:nvSpPr>
          <p:cNvPr id="18" name="TextBox 17"/>
          <p:cNvSpPr txBox="1"/>
          <p:nvPr/>
        </p:nvSpPr>
        <p:spPr>
          <a:xfrm>
            <a:off x="1331321" y="2994992"/>
            <a:ext cx="6377272" cy="784830"/>
          </a:xfrm>
          <a:prstGeom prst="rect">
            <a:avLst/>
          </a:prstGeom>
          <a:noFill/>
        </p:spPr>
        <p:txBody>
          <a:bodyPr wrap="square" rtlCol="0">
            <a:spAutoFit/>
          </a:bodyPr>
          <a:lstStyle/>
          <a:p>
            <a:pPr algn="ctr">
              <a:lnSpc>
                <a:spcPct val="150000"/>
              </a:lnSpc>
            </a:pPr>
            <a:r>
              <a:rPr lang="vi-VN" sz="3000" b="1" dirty="0">
                <a:ln w="0"/>
                <a:solidFill>
                  <a:schemeClr val="accent2"/>
                </a:solidFill>
                <a:effectLst>
                  <a:outerShdw blurRad="38100" dist="25400" dir="5400000" algn="ctr" rotWithShape="0">
                    <a:srgbClr val="6E747A">
                      <a:alpha val="43000"/>
                    </a:srgbClr>
                  </a:outerShdw>
                </a:effectLst>
              </a:rPr>
              <a:t>BÀI 22: ĐẠI LƯỢNG TỈ LỆ THUẬN</a:t>
            </a:r>
            <a:endParaRPr lang="en-US" sz="3000" b="1" dirty="0">
              <a:ln w="0"/>
              <a:solidFill>
                <a:schemeClr val="accent2"/>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smtClean="0">
                <a:latin typeface="+mn-lt"/>
                <a:ea typeface="Calibri" panose="020F0502020204030204" pitchFamily="34" charset="0"/>
                <a:cs typeface="Arial" panose="020B0604020202020204" pitchFamily="34" charset="0"/>
              </a:rPr>
              <a:t>Dễ</a:t>
            </a:r>
            <a:r>
              <a:rPr lang="en-US" sz="2000" dirty="0" smtClean="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smtClean="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smtClean="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smtClean="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smtClean="0">
                <a:ea typeface="Times New Roman" panose="02020603050405020304" pitchFamily="18" charset="0"/>
                <a:cs typeface="Arial" panose="020B0604020202020204" pitchFamily="34" charset="0"/>
              </a:rPr>
              <a:t>Vậy</a:t>
            </a:r>
            <a:r>
              <a:rPr lang="en-US" sz="2000" dirty="0" smtClean="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Title 1"/>
          <p:cNvSpPr txBox="1">
            <a:spLocks/>
          </p:cNvSpPr>
          <p:nvPr/>
        </p:nvSpPr>
        <p:spPr>
          <a:xfrm>
            <a:off x="612563" y="242293"/>
            <a:ext cx="2020759" cy="3963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marL="0" marR="0" lvl="0" indent="0" algn="l" defTabSz="914400" rtl="0" eaLnBrk="1" fontAlgn="auto" latinLnBrk="0" hangingPunct="1">
              <a:lnSpc>
                <a:spcPct val="90000"/>
              </a:lnSpc>
              <a:spcBef>
                <a:spcPts val="0"/>
              </a:spcBef>
              <a:spcAft>
                <a:spcPts val="0"/>
              </a:spcAft>
              <a:buClr>
                <a:srgbClr val="2B3547"/>
              </a:buClr>
              <a:buSzPts val="3400"/>
              <a:buFont typeface="Amatic SC"/>
              <a:buNone/>
              <a:tabLst/>
              <a:defRPr/>
            </a:pPr>
            <a:r>
              <a:rPr kumimoji="0" lang="vi-VN" sz="2500" b="1" i="0" u="none" strike="noStrike" kern="0" cap="none" spc="0" normalizeH="0" baseline="0" noProof="0" smtClean="0">
                <a:ln>
                  <a:noFill/>
                </a:ln>
                <a:solidFill>
                  <a:srgbClr val="2B3547"/>
                </a:solidFill>
                <a:effectLst/>
                <a:uLnTx/>
                <a:uFillTx/>
                <a:latin typeface="Arial" panose="020B0604020202020204" pitchFamily="34" charset="0"/>
                <a:cs typeface="Amatic SC"/>
                <a:sym typeface="Amatic SC"/>
              </a:rPr>
              <a:t>LUYỆN TẬP</a:t>
            </a:r>
            <a:endParaRPr kumimoji="0" lang="en-US" sz="2500" b="1" i="0" u="none" strike="noStrike" kern="0" cap="none" spc="0" normalizeH="0" baseline="0" noProof="0" dirty="0">
              <a:ln>
                <a:noFill/>
              </a:ln>
              <a:solidFill>
                <a:srgbClr val="2B3547"/>
              </a:solidFill>
              <a:effectLst/>
              <a:uLnTx/>
              <a:uFillTx/>
              <a:latin typeface="Arial"/>
              <a:cs typeface="Amatic SC"/>
              <a:sym typeface="Amatic SC"/>
            </a:endParaRPr>
          </a:p>
        </p:txBody>
      </p:sp>
      <p:sp>
        <p:nvSpPr>
          <p:cNvPr id="16" name="TextBox 15"/>
          <p:cNvSpPr txBox="1"/>
          <p:nvPr/>
        </p:nvSpPr>
        <p:spPr>
          <a:xfrm>
            <a:off x="2787632" y="234461"/>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6.19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p:sp>
        <p:nvSpPr>
          <p:cNvPr id="18" name="Rectangle 17"/>
          <p:cNvSpPr/>
          <p:nvPr/>
        </p:nvSpPr>
        <p:spPr>
          <a:xfrm>
            <a:off x="858285" y="799140"/>
            <a:ext cx="7336605" cy="147732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9" name="Oval Callout 18"/>
          <p:cNvSpPr/>
          <p:nvPr/>
        </p:nvSpPr>
        <p:spPr>
          <a:xfrm>
            <a:off x="4184952" y="2276468"/>
            <a:ext cx="907499" cy="427906"/>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mc:AlternateContent xmlns:mc="http://schemas.openxmlformats.org/markup-compatibility/2006" xmlns:a14="http://schemas.microsoft.com/office/drawing/2010/main">
        <mc:Choice Requires="a14">
          <p:sp>
            <p:nvSpPr>
              <p:cNvPr id="20" name="Rectangle 19"/>
              <p:cNvSpPr/>
              <p:nvPr/>
            </p:nvSpPr>
            <p:spPr>
              <a:xfrm>
                <a:off x="858285" y="2884070"/>
                <a:ext cx="7130427" cy="1938992"/>
              </a:xfrm>
              <a:prstGeom prst="rect">
                <a:avLst/>
              </a:prstGeom>
            </p:spPr>
            <p:txBody>
              <a:bodyPr wrap="square">
                <a:spAutoFit/>
              </a:bodyPr>
              <a:lstStyle/>
              <a:p>
                <a:pPr algn="just">
                  <a:lnSpc>
                    <a:spcPct val="150000"/>
                  </a:lnSpc>
                </a:pPr>
                <a:r>
                  <a:rPr lang="en-US" sz="2000" dirty="0" smtClean="0">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y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 </a:t>
                </a:r>
                <a:r>
                  <a:rPr lang="en-US" sz="2000" dirty="0" smtClean="0">
                    <a:ea typeface="Calibri" panose="020F0502020204030204" pitchFamily="34" charset="0"/>
                    <a:cs typeface="Arial" panose="020B0604020202020204" pitchFamily="34" charset="0"/>
                  </a:rPr>
                  <a:t>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y = ax (1)</a:t>
                </a:r>
                <a:endParaRPr lang="en-US" sz="2000" dirty="0">
                  <a:ea typeface="Calibri" panose="020F0502020204030204" pitchFamily="34" charset="0"/>
                  <a:cs typeface="Times New Roman" panose="02020603050405020304" pitchFamily="18" charset="0"/>
                </a:endParaRPr>
              </a:p>
              <a:p>
                <a:pPr algn="just">
                  <a:lnSpc>
                    <a:spcPct val="150000"/>
                  </a:lnSpc>
                </a:pPr>
                <a:r>
                  <a:rPr lang="en-US" sz="2000" dirty="0" err="1">
                    <a:ea typeface="Calibri" panose="020F0502020204030204" pitchFamily="34" charset="0"/>
                    <a:cs typeface="Arial" panose="020B0604020202020204" pitchFamily="34" charset="0"/>
                  </a:rPr>
                  <a:t>Vì</a:t>
                </a:r>
                <a:r>
                  <a:rPr lang="en-US" sz="2000" dirty="0">
                    <a:ea typeface="Calibri" panose="020F0502020204030204" pitchFamily="34" charset="0"/>
                    <a:cs typeface="Arial" panose="020B0604020202020204" pitchFamily="34" charset="0"/>
                  </a:rPr>
                  <a:t> x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thuận</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với</a:t>
                </a:r>
                <a:r>
                  <a:rPr lang="en-US" sz="2000" dirty="0">
                    <a:ea typeface="Calibri" panose="020F0502020204030204" pitchFamily="34" charset="0"/>
                    <a:cs typeface="Arial" panose="020B0604020202020204" pitchFamily="34" charset="0"/>
                  </a:rPr>
                  <a:t> z </a:t>
                </a:r>
                <a:r>
                  <a:rPr lang="en-US" sz="2000" dirty="0" err="1">
                    <a:ea typeface="Calibri" panose="020F0502020204030204" pitchFamily="34" charset="0"/>
                    <a:cs typeface="Arial" panose="020B0604020202020204" pitchFamily="34" charset="0"/>
                  </a:rPr>
                  <a:t>theo</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hệ</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lệ</a:t>
                </a:r>
                <a:r>
                  <a:rPr lang="en-US" sz="2000" dirty="0">
                    <a:ea typeface="Calibri" panose="020F0502020204030204" pitchFamily="34" charset="0"/>
                    <a:cs typeface="Arial" panose="020B0604020202020204" pitchFamily="34" charset="0"/>
                  </a:rPr>
                  <a:t> </a:t>
                </a:r>
                <a:r>
                  <a:rPr lang="en-US" sz="2000" dirty="0" smtClean="0">
                    <a:ea typeface="Calibri" panose="020F0502020204030204" pitchFamily="34" charset="0"/>
                    <a:cs typeface="Arial" panose="020B0604020202020204" pitchFamily="34" charset="0"/>
                  </a:rPr>
                  <a:t>b    </a:t>
                </a:r>
                <a14:m>
                  <m:oMath xmlns:m="http://schemas.openxmlformats.org/officeDocument/2006/math">
                    <m:r>
                      <a:rPr lang="nl-NL" sz="2000" i="1">
                        <a:latin typeface="Cambria Math" panose="02040503050406030204" pitchFamily="18" charset="0"/>
                        <a:ea typeface="Calibri" panose="020F0502020204030204" pitchFamily="34" charset="0"/>
                        <a:cs typeface="Arial" panose="020B0604020202020204" pitchFamily="34" charset="0"/>
                      </a:rPr>
                      <m:t>⇒</m:t>
                    </m:r>
                  </m:oMath>
                </a14:m>
                <a:r>
                  <a:rPr lang="en-US" sz="2000" dirty="0">
                    <a:ea typeface="Calibri" panose="020F0502020204030204" pitchFamily="34" charset="0"/>
                    <a:cs typeface="Arial" panose="020B0604020202020204" pitchFamily="34" charset="0"/>
                  </a:rPr>
                  <a:t> x = </a:t>
                </a:r>
                <a:r>
                  <a:rPr lang="en-US" sz="2000" dirty="0" err="1">
                    <a:ea typeface="Calibri" panose="020F0502020204030204" pitchFamily="34" charset="0"/>
                    <a:cs typeface="Arial" panose="020B0604020202020204" pitchFamily="34" charset="0"/>
                  </a:rPr>
                  <a:t>bz</a:t>
                </a:r>
                <a:r>
                  <a:rPr lang="en-US" sz="2000" dirty="0">
                    <a:ea typeface="Calibri" panose="020F0502020204030204" pitchFamily="34" charset="0"/>
                    <a:cs typeface="Arial" panose="020B0604020202020204" pitchFamily="34" charset="0"/>
                  </a:rPr>
                  <a:t>  (2</a:t>
                </a:r>
                <a:r>
                  <a:rPr lang="en-US" sz="2000" dirty="0" smtClean="0">
                    <a:ea typeface="Calibri" panose="020F0502020204030204" pitchFamily="34" charset="0"/>
                    <a:cs typeface="Arial" panose="020B0604020202020204" pitchFamily="34" charset="0"/>
                  </a:rPr>
                  <a:t>)</a:t>
                </a:r>
              </a:p>
              <a:p>
                <a:pPr algn="just">
                  <a:lnSpc>
                    <a:spcPct val="150000"/>
                  </a:lnSpc>
                </a:pPr>
                <a:r>
                  <a:rPr lang="en-US" sz="2000" dirty="0" err="1" smtClean="0">
                    <a:ea typeface="Calibri" panose="020F0502020204030204" pitchFamily="34" charset="0"/>
                    <a:cs typeface="Arial" panose="020B0604020202020204" pitchFamily="34" charset="0"/>
                  </a:rPr>
                  <a:t>Thay</a:t>
                </a:r>
                <a:r>
                  <a:rPr lang="en-US" sz="2000" dirty="0" smtClean="0">
                    <a:ea typeface="Calibri" panose="020F0502020204030204" pitchFamily="34" charset="0"/>
                    <a:cs typeface="Arial" panose="020B0604020202020204" pitchFamily="34" charset="0"/>
                  </a:rPr>
                  <a:t> (2) </a:t>
                </a:r>
                <a:r>
                  <a:rPr lang="en-US" sz="2000" dirty="0" err="1" smtClean="0">
                    <a:ea typeface="Calibri" panose="020F0502020204030204" pitchFamily="34" charset="0"/>
                    <a:cs typeface="Arial" panose="020B0604020202020204" pitchFamily="34" charset="0"/>
                  </a:rPr>
                  <a:t>vào</a:t>
                </a:r>
                <a:r>
                  <a:rPr lang="en-US" sz="2000" dirty="0" smtClean="0">
                    <a:ea typeface="Calibri" panose="020F0502020204030204" pitchFamily="34" charset="0"/>
                    <a:cs typeface="Arial" panose="020B0604020202020204" pitchFamily="34" charset="0"/>
                  </a:rPr>
                  <a:t> (1) ta </a:t>
                </a:r>
                <a:r>
                  <a:rPr lang="en-US" sz="2000" dirty="0" err="1" smtClean="0">
                    <a:ea typeface="Calibri" panose="020F0502020204030204" pitchFamily="34" charset="0"/>
                    <a:cs typeface="Arial" panose="020B0604020202020204" pitchFamily="34" charset="0"/>
                  </a:rPr>
                  <a:t>được</a:t>
                </a:r>
                <a:r>
                  <a:rPr lang="en-US" sz="2000" dirty="0" smtClean="0">
                    <a:ea typeface="Calibri" panose="020F0502020204030204" pitchFamily="34" charset="0"/>
                    <a:cs typeface="Arial" panose="020B0604020202020204" pitchFamily="34" charset="0"/>
                  </a:rPr>
                  <a:t>: y = a.(</a:t>
                </a:r>
                <a:r>
                  <a:rPr lang="en-US" sz="2000" dirty="0" err="1" smtClean="0">
                    <a:ea typeface="Calibri" panose="020F0502020204030204" pitchFamily="34" charset="0"/>
                    <a:cs typeface="Arial" panose="020B0604020202020204" pitchFamily="34" charset="0"/>
                  </a:rPr>
                  <a:t>bz</a:t>
                </a:r>
                <a:r>
                  <a:rPr lang="en-US" sz="2000" dirty="0" smtClean="0">
                    <a:ea typeface="Calibri" panose="020F0502020204030204" pitchFamily="34" charset="0"/>
                    <a:cs typeface="Arial" panose="020B0604020202020204" pitchFamily="34" charset="0"/>
                  </a:rPr>
                  <a:t>) = (ab).z. </a:t>
                </a:r>
                <a:endParaRPr lang="en-US" sz="2000" dirty="0" smtClean="0">
                  <a:ea typeface="Calibri" panose="020F0502020204030204" pitchFamily="34" charset="0"/>
                  <a:cs typeface="Times New Roman" panose="02020603050405020304" pitchFamily="18" charset="0"/>
                </a:endParaRPr>
              </a:p>
              <a:p>
                <a:pPr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 y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thuận</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với</a:t>
                </a:r>
                <a:r>
                  <a:rPr lang="en-US" sz="2000" dirty="0" smtClean="0">
                    <a:ea typeface="Calibri" panose="020F0502020204030204" pitchFamily="34" charset="0"/>
                    <a:cs typeface="Arial" panose="020B0604020202020204" pitchFamily="34" charset="0"/>
                  </a:rPr>
                  <a:t> z </a:t>
                </a:r>
                <a:r>
                  <a:rPr lang="en-US" sz="2000" dirty="0" err="1" smtClean="0">
                    <a:ea typeface="Calibri" panose="020F0502020204030204" pitchFamily="34" charset="0"/>
                    <a:cs typeface="Arial" panose="020B0604020202020204" pitchFamily="34" charset="0"/>
                  </a:rPr>
                  <a:t>theo</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hệ</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số</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smtClean="0">
                    <a:ea typeface="Calibri" panose="020F0502020204030204" pitchFamily="34" charset="0"/>
                    <a:cs typeface="Arial" panose="020B0604020202020204" pitchFamily="34" charset="0"/>
                  </a:rPr>
                  <a:t>lệ</a:t>
                </a:r>
                <a:r>
                  <a:rPr lang="en-US" sz="2000" dirty="0" smtClean="0">
                    <a:ea typeface="Calibri" panose="020F0502020204030204" pitchFamily="34" charset="0"/>
                    <a:cs typeface="Arial" panose="020B0604020202020204" pitchFamily="34" charset="0"/>
                  </a:rPr>
                  <a:t> ab.</a:t>
                </a:r>
                <a:endParaRPr lang="en-US" sz="2000" dirty="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858285" y="2884070"/>
                <a:ext cx="7130427" cy="1938992"/>
              </a:xfrm>
              <a:prstGeom prst="rect">
                <a:avLst/>
              </a:prstGeom>
              <a:blipFill>
                <a:blip r:embed="rId3"/>
                <a:stretch>
                  <a:fillRect l="-941" b="-1887"/>
                </a:stretch>
              </a:blipFill>
            </p:spPr>
            <p:txBody>
              <a:bodyPr/>
              <a:lstStyle/>
              <a:p>
                <a:r>
                  <a:rPr lang="en-US">
                    <a:noFill/>
                  </a:rPr>
                  <a:t> </a:t>
                </a:r>
              </a:p>
            </p:txBody>
          </p:sp>
        </mc:Fallback>
      </mc:AlternateContent>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0">
                                            <p:txEl>
                                              <p:pRg st="1" end="1"/>
                                            </p:txEl>
                                          </p:spTgt>
                                        </p:tgtEl>
                                        <p:attrNameLst>
                                          <p:attrName>style.visibility</p:attrName>
                                        </p:attrNameLst>
                                      </p:cBhvr>
                                      <p:to>
                                        <p:strVal val="visible"/>
                                      </p:to>
                                    </p:set>
                                    <p:animEffect transition="in" filter="wipe(down)">
                                      <p:cBhvr>
                                        <p:cTn id="29" dur="500"/>
                                        <p:tgtEl>
                                          <p:spTgt spid="20">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randombar(horizontal)">
                                      <p:cBhvr>
                                        <p:cTn id="34" dur="500"/>
                                        <p:tgtEl>
                                          <p:spTgt spid="20">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0">
                                            <p:txEl>
                                              <p:pRg st="3" end="3"/>
                                            </p:txEl>
                                          </p:spTgt>
                                        </p:tgtEl>
                                        <p:attrNameLst>
                                          <p:attrName>style.visibility</p:attrName>
                                        </p:attrNameLst>
                                      </p:cBhvr>
                                      <p:to>
                                        <p:strVal val="visible"/>
                                      </p:to>
                                    </p:set>
                                    <p:animEffect transition="in" filter="barn(inVertical)">
                                      <p:cBhvr>
                                        <p:cTn id="39" dur="500"/>
                                        <p:tgtEl>
                                          <p:spTgt spid="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smtClean="0">
                <a:latin typeface="+mn-lt"/>
              </a:rPr>
              <a:t>VẬN DỤNG</a:t>
            </a:r>
            <a:endParaRPr lang="en-US" sz="60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smtClean="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6.20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Oval Callout 11"/>
          <p:cNvSpPr/>
          <p:nvPr/>
        </p:nvSpPr>
        <p:spPr>
          <a:xfrm>
            <a:off x="413625" y="235062"/>
            <a:ext cx="947001" cy="48493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ea typeface="+mn-ea"/>
              </a:rPr>
              <a:t>Giải</a:t>
            </a:r>
            <a:endParaRPr kumimoji="0" lang="en-US" sz="2000" b="0" i="0" u="none" strike="noStrike" kern="0" cap="none" spc="0" normalizeH="0" baseline="0" noProof="0" dirty="0" smtClean="0">
              <a:ln>
                <a:noFill/>
              </a:ln>
              <a:solidFill>
                <a:srgbClr val="2B3547">
                  <a:lumMod val="50000"/>
                </a:srgbClr>
              </a:solidFill>
              <a:effectLst/>
              <a:uLnTx/>
              <a:uFillTx/>
              <a:ea typeface="+mn-ea"/>
            </a:endParaRPr>
          </a:p>
        </p:txBody>
      </p:sp>
      <p:grpSp>
        <p:nvGrpSpPr>
          <p:cNvPr id="16" name="Google Shape;1358;p43">
            <a:extLst>
              <a:ext uri="{FF2B5EF4-FFF2-40B4-BE49-F238E27FC236}">
                <a16:creationId xmlns:a16="http://schemas.microsoft.com/office/drawing/2014/main" id="{FC3B8DB1-8058-424F-AEFA-D438D934CE77}"/>
              </a:ext>
            </a:extLst>
          </p:cNvPr>
          <p:cNvGrpSpPr/>
          <p:nvPr/>
        </p:nvGrpSpPr>
        <p:grpSpPr>
          <a:xfrm flipH="1">
            <a:off x="8046811" y="172079"/>
            <a:ext cx="939420" cy="873211"/>
            <a:chOff x="4752300" y="853075"/>
            <a:chExt cx="3477736" cy="3727292"/>
          </a:xfrm>
        </p:grpSpPr>
        <p:sp>
          <p:nvSpPr>
            <p:cNvPr id="17"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596188" y="930146"/>
            <a:ext cx="7663447" cy="1938992"/>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Gọi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x &gt; 0</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Vì</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dài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rộng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tương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ứng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bằng</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nhau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mỗi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thuận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596188" y="2773028"/>
            <a:ext cx="2176273" cy="553998"/>
          </a:xfrm>
          <a:prstGeom prst="rect">
            <a:avLst/>
          </a:prstGeom>
        </p:spPr>
        <p:txBody>
          <a:bodyPr wrap="square">
            <a:spAutoFit/>
          </a:bodyPr>
          <a:lstStyle/>
          <a:p>
            <a:pPr lvl="0" algn="just">
              <a:lnSpc>
                <a:spcPct val="150000"/>
              </a:lnSpc>
              <a:spcAft>
                <a:spcPts val="800"/>
              </a:spcAft>
            </a:pP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Theo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đề</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ta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có</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endParaRPr lang="en-US" sz="2000" dirty="0" smtClean="0">
              <a:solidFill>
                <a:srgbClr val="333333"/>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588873" y="3832106"/>
            <a:ext cx="6901892" cy="553998"/>
          </a:xfrm>
          <a:prstGeom prst="rect">
            <a:avLst/>
          </a:prstGeom>
        </p:spPr>
        <p:txBody>
          <a:bodyPr wrap="square">
            <a:spAutoFit/>
          </a:bodyPr>
          <a:lstStyle/>
          <a:p>
            <a:pPr lvl="0" algn="just">
              <a:lnSpc>
                <a:spcPct val="150000"/>
              </a:lnSpc>
              <a:spcAft>
                <a:spcPts val="800"/>
              </a:spcAft>
            </a:pP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Vậy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thời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gian</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bơm</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đầy</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nước</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vào</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bể</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thứ</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6 </a:t>
            </a:r>
            <a:r>
              <a:rPr lang="en-US" sz="2000" dirty="0" err="1">
                <a:solidFill>
                  <a:srgbClr val="333333"/>
                </a:solidFill>
                <a:latin typeface="Arial" panose="020B0604020202020204" pitchFamily="34" charset="0"/>
                <a:ea typeface="Times New Roman" panose="02020603050405020304" pitchFamily="18" charset="0"/>
                <a:cs typeface="Arial" panose="020B0604020202020204" pitchFamily="34" charset="0"/>
              </a:rPr>
              <a:t>giờ</a:t>
            </a:r>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507656" y="3110792"/>
                <a:ext cx="1070934" cy="6768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den>
                      </m:f>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m:t>
                          </m:r>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2507656" y="3110792"/>
                <a:ext cx="1070934" cy="676852"/>
              </a:xfrm>
              <a:prstGeom prst="rect">
                <a:avLst/>
              </a:prstGeom>
              <a:blipFill>
                <a:blip r:embed="rId3"/>
                <a:stretch>
                  <a:fillRect/>
                </a:stretch>
              </a:blipFill>
            </p:spPr>
            <p:txBody>
              <a:bodyPr/>
              <a:lstStyle/>
              <a:p>
                <a:r>
                  <a:rPr lang="en-US">
                    <a:noFill/>
                  </a:rPr>
                  <a:t> </a:t>
                </a:r>
              </a:p>
            </p:txBody>
          </p:sp>
        </mc:Fallback>
      </mc:AlternateContent>
      <p:grpSp>
        <p:nvGrpSpPr>
          <p:cNvPr id="59" name="Group 58"/>
          <p:cNvGrpSpPr/>
          <p:nvPr/>
        </p:nvGrpSpPr>
        <p:grpSpPr>
          <a:xfrm>
            <a:off x="3694580" y="2902400"/>
            <a:ext cx="2162997" cy="1071704"/>
            <a:chOff x="4082285" y="2693995"/>
            <a:chExt cx="2162997" cy="1071704"/>
          </a:xfrm>
        </p:grpSpPr>
        <mc:AlternateContent xmlns:mc="http://schemas.openxmlformats.org/markup-compatibility/2006" xmlns:a14="http://schemas.microsoft.com/office/drawing/2010/main">
          <mc:Choice Requires="a14">
            <p:sp>
              <p:nvSpPr>
                <p:cNvPr id="6" name="Rectangle 5"/>
                <p:cNvSpPr/>
                <p:nvPr/>
              </p:nvSpPr>
              <p:spPr>
                <a:xfrm>
                  <a:off x="4082285" y="2982194"/>
                  <a:ext cx="94173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082285" y="2982194"/>
                  <a:ext cx="941733"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4888414" y="2693995"/>
                  <a:ext cx="788998" cy="1071704"/>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f>
                          <m:fPr>
                            <m:ctrlP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4,5.4</m:t>
                            </m:r>
                          </m:num>
                          <m:den>
                            <m:r>
                              <a:rPr lang="en-US" sz="2000" i="1">
                                <a:solidFill>
                                  <a:srgbClr val="333333"/>
                                </a:solidFill>
                                <a:latin typeface="Cambria Math" panose="02040503050406030204" pitchFamily="18" charset="0"/>
                                <a:ea typeface="Times New Roman" panose="02020603050405020304" pitchFamily="18" charset="0"/>
                                <a:cs typeface="Arial" panose="020B0604020202020204" pitchFamily="34" charset="0"/>
                              </a:rPr>
                              <m:t>3</m:t>
                            </m:r>
                          </m:den>
                        </m:f>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4888414" y="2693995"/>
                  <a:ext cx="788998" cy="107170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527713" y="2974493"/>
                  <a:ext cx="717569"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 6</m:t>
                        </m:r>
                      </m:oMath>
                    </m:oMathPara>
                  </a14:m>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5527713" y="2974493"/>
                  <a:ext cx="717569" cy="656590"/>
                </a:xfrm>
                <a:prstGeom prst="rect">
                  <a:avLst/>
                </a:prstGeom>
                <a:blipFill>
                  <a:blip r:embed="rId6"/>
                  <a:stretch>
                    <a:fillRect/>
                  </a:stretch>
                </a:blipFill>
              </p:spPr>
              <p:txBody>
                <a:bodyPr/>
                <a:lstStyle/>
                <a:p>
                  <a:r>
                    <a:rPr lang="en-US">
                      <a:noFill/>
                    </a:rPr>
                    <a:t> </a:t>
                  </a:r>
                </a:p>
              </p:txBody>
            </p:sp>
          </mc:Fallback>
        </mc:AlternateContent>
      </p:grpSp>
      <p:grpSp>
        <p:nvGrpSpPr>
          <p:cNvPr id="60" name="Google Shape;728;p28">
            <a:extLst>
              <a:ext uri="{FF2B5EF4-FFF2-40B4-BE49-F238E27FC236}">
                <a16:creationId xmlns:a16="http://schemas.microsoft.com/office/drawing/2014/main" id="{075DB17A-7353-4D2F-A650-B4CE0C7E9E57}"/>
              </a:ext>
            </a:extLst>
          </p:cNvPr>
          <p:cNvGrpSpPr/>
          <p:nvPr/>
        </p:nvGrpSpPr>
        <p:grpSpPr>
          <a:xfrm>
            <a:off x="7636964" y="3327026"/>
            <a:ext cx="1162229" cy="1584839"/>
            <a:chOff x="797124" y="1924250"/>
            <a:chExt cx="1819110" cy="2485557"/>
          </a:xfrm>
        </p:grpSpPr>
        <p:sp>
          <p:nvSpPr>
            <p:cNvPr id="61" name="Google Shape;729;p28">
              <a:extLst>
                <a:ext uri="{FF2B5EF4-FFF2-40B4-BE49-F238E27FC236}">
                  <a16:creationId xmlns:a16="http://schemas.microsoft.com/office/drawing/2014/main" id="{36A1874A-21A9-453A-9A84-EEAF27D8C4F1}"/>
                </a:ext>
              </a:extLst>
            </p:cNvPr>
            <p:cNvSpPr/>
            <p:nvPr/>
          </p:nvSpPr>
          <p:spPr>
            <a:xfrm>
              <a:off x="811371" y="2195228"/>
              <a:ext cx="266810" cy="112091"/>
            </a:xfrm>
            <a:custGeom>
              <a:avLst/>
              <a:gdLst/>
              <a:ahLst/>
              <a:cxnLst/>
              <a:rect l="l" t="t" r="r" b="b"/>
              <a:pathLst>
                <a:path w="9495" h="3989" extrusionOk="0">
                  <a:moveTo>
                    <a:pt x="6791" y="0"/>
                  </a:moveTo>
                  <a:cubicBezTo>
                    <a:pt x="4540" y="0"/>
                    <a:pt x="1474" y="668"/>
                    <a:pt x="1" y="3950"/>
                  </a:cubicBezTo>
                  <a:cubicBezTo>
                    <a:pt x="1" y="3950"/>
                    <a:pt x="375" y="3988"/>
                    <a:pt x="983" y="3988"/>
                  </a:cubicBezTo>
                  <a:cubicBezTo>
                    <a:pt x="2940" y="3988"/>
                    <a:pt x="7324" y="3599"/>
                    <a:pt x="9495" y="315"/>
                  </a:cubicBezTo>
                  <a:cubicBezTo>
                    <a:pt x="9495" y="315"/>
                    <a:pt x="8335" y="0"/>
                    <a:pt x="6791"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730;p28">
              <a:extLst>
                <a:ext uri="{FF2B5EF4-FFF2-40B4-BE49-F238E27FC236}">
                  <a16:creationId xmlns:a16="http://schemas.microsoft.com/office/drawing/2014/main" id="{40D21A4C-6854-4D36-873F-1F40F1D8F594}"/>
                </a:ext>
              </a:extLst>
            </p:cNvPr>
            <p:cNvSpPr/>
            <p:nvPr/>
          </p:nvSpPr>
          <p:spPr>
            <a:xfrm>
              <a:off x="1138131" y="2589626"/>
              <a:ext cx="201533" cy="587178"/>
            </a:xfrm>
            <a:custGeom>
              <a:avLst/>
              <a:gdLst/>
              <a:ahLst/>
              <a:cxnLst/>
              <a:rect l="l" t="t" r="r" b="b"/>
              <a:pathLst>
                <a:path w="7172" h="20896" extrusionOk="0">
                  <a:moveTo>
                    <a:pt x="2250" y="1"/>
                  </a:moveTo>
                  <a:cubicBezTo>
                    <a:pt x="1406" y="311"/>
                    <a:pt x="665" y="589"/>
                    <a:pt x="0" y="831"/>
                  </a:cubicBezTo>
                  <a:cubicBezTo>
                    <a:pt x="293" y="1862"/>
                    <a:pt x="573" y="2803"/>
                    <a:pt x="823" y="3753"/>
                  </a:cubicBezTo>
                  <a:cubicBezTo>
                    <a:pt x="1051" y="4606"/>
                    <a:pt x="1212" y="5479"/>
                    <a:pt x="1462" y="6330"/>
                  </a:cubicBezTo>
                  <a:cubicBezTo>
                    <a:pt x="2001" y="8176"/>
                    <a:pt x="2674" y="9986"/>
                    <a:pt x="3111" y="11856"/>
                  </a:cubicBezTo>
                  <a:cubicBezTo>
                    <a:pt x="3695" y="14353"/>
                    <a:pt x="4098" y="16895"/>
                    <a:pt x="4586" y="19418"/>
                  </a:cubicBezTo>
                  <a:cubicBezTo>
                    <a:pt x="4671" y="19877"/>
                    <a:pt x="4768" y="20338"/>
                    <a:pt x="4882" y="20895"/>
                  </a:cubicBezTo>
                  <a:lnTo>
                    <a:pt x="6870" y="20171"/>
                  </a:lnTo>
                  <a:cubicBezTo>
                    <a:pt x="7133" y="20078"/>
                    <a:pt x="7171" y="19916"/>
                    <a:pt x="7099" y="19656"/>
                  </a:cubicBezTo>
                  <a:cubicBezTo>
                    <a:pt x="6353" y="16878"/>
                    <a:pt x="5684" y="14079"/>
                    <a:pt x="4852" y="11328"/>
                  </a:cubicBezTo>
                  <a:cubicBezTo>
                    <a:pt x="4110" y="8865"/>
                    <a:pt x="3394" y="6403"/>
                    <a:pt x="2970" y="3860"/>
                  </a:cubicBezTo>
                  <a:cubicBezTo>
                    <a:pt x="2754" y="2590"/>
                    <a:pt x="2496" y="1326"/>
                    <a:pt x="225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731;p28">
              <a:extLst>
                <a:ext uri="{FF2B5EF4-FFF2-40B4-BE49-F238E27FC236}">
                  <a16:creationId xmlns:a16="http://schemas.microsoft.com/office/drawing/2014/main" id="{4997687E-20EF-4BB6-8627-2AECDF099511}"/>
                </a:ext>
              </a:extLst>
            </p:cNvPr>
            <p:cNvSpPr/>
            <p:nvPr/>
          </p:nvSpPr>
          <p:spPr>
            <a:xfrm>
              <a:off x="1322475" y="3304376"/>
              <a:ext cx="116137" cy="180795"/>
            </a:xfrm>
            <a:custGeom>
              <a:avLst/>
              <a:gdLst/>
              <a:ahLst/>
              <a:cxnLst/>
              <a:rect l="l" t="t" r="r" b="b"/>
              <a:pathLst>
                <a:path w="4133" h="6434" extrusionOk="0">
                  <a:moveTo>
                    <a:pt x="2349" y="1"/>
                  </a:moveTo>
                  <a:cubicBezTo>
                    <a:pt x="1721" y="116"/>
                    <a:pt x="1158" y="202"/>
                    <a:pt x="598" y="329"/>
                  </a:cubicBezTo>
                  <a:cubicBezTo>
                    <a:pt x="166" y="428"/>
                    <a:pt x="0" y="760"/>
                    <a:pt x="107" y="1211"/>
                  </a:cubicBezTo>
                  <a:cubicBezTo>
                    <a:pt x="339" y="2169"/>
                    <a:pt x="577" y="3128"/>
                    <a:pt x="805" y="4086"/>
                  </a:cubicBezTo>
                  <a:cubicBezTo>
                    <a:pt x="878" y="4376"/>
                    <a:pt x="940" y="4666"/>
                    <a:pt x="1009" y="4960"/>
                  </a:cubicBezTo>
                  <a:cubicBezTo>
                    <a:pt x="1316" y="4860"/>
                    <a:pt x="1594" y="4814"/>
                    <a:pt x="1848" y="4814"/>
                  </a:cubicBezTo>
                  <a:cubicBezTo>
                    <a:pt x="2881" y="4814"/>
                    <a:pt x="3520" y="5565"/>
                    <a:pt x="4132" y="6434"/>
                  </a:cubicBezTo>
                  <a:cubicBezTo>
                    <a:pt x="3539" y="4299"/>
                    <a:pt x="2950" y="2165"/>
                    <a:pt x="234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732;p28">
              <a:extLst>
                <a:ext uri="{FF2B5EF4-FFF2-40B4-BE49-F238E27FC236}">
                  <a16:creationId xmlns:a16="http://schemas.microsoft.com/office/drawing/2014/main" id="{EF9A6498-A013-4235-B507-2C0500903740}"/>
                </a:ext>
              </a:extLst>
            </p:cNvPr>
            <p:cNvSpPr/>
            <p:nvPr/>
          </p:nvSpPr>
          <p:spPr>
            <a:xfrm>
              <a:off x="1189472" y="3329048"/>
              <a:ext cx="144827" cy="169303"/>
            </a:xfrm>
            <a:custGeom>
              <a:avLst/>
              <a:gdLst/>
              <a:ahLst/>
              <a:cxnLst/>
              <a:rect l="l" t="t" r="r" b="b"/>
              <a:pathLst>
                <a:path w="5154" h="6025" extrusionOk="0">
                  <a:moveTo>
                    <a:pt x="3958" y="0"/>
                  </a:moveTo>
                  <a:cubicBezTo>
                    <a:pt x="2607" y="265"/>
                    <a:pt x="1318" y="511"/>
                    <a:pt x="1" y="768"/>
                  </a:cubicBezTo>
                  <a:cubicBezTo>
                    <a:pt x="636" y="2509"/>
                    <a:pt x="1276" y="4260"/>
                    <a:pt x="1920" y="6024"/>
                  </a:cubicBezTo>
                  <a:cubicBezTo>
                    <a:pt x="2218" y="5385"/>
                    <a:pt x="2661" y="5010"/>
                    <a:pt x="3233" y="5010"/>
                  </a:cubicBezTo>
                  <a:cubicBezTo>
                    <a:pt x="3736" y="5010"/>
                    <a:pt x="4339" y="5300"/>
                    <a:pt x="5031" y="5956"/>
                  </a:cubicBezTo>
                  <a:cubicBezTo>
                    <a:pt x="5153" y="3808"/>
                    <a:pt x="4408" y="1947"/>
                    <a:pt x="395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3;p28">
              <a:extLst>
                <a:ext uri="{FF2B5EF4-FFF2-40B4-BE49-F238E27FC236}">
                  <a16:creationId xmlns:a16="http://schemas.microsoft.com/office/drawing/2014/main" id="{51DF8906-4E13-4879-A9E4-7711C295390D}"/>
                </a:ext>
              </a:extLst>
            </p:cNvPr>
            <p:cNvSpPr/>
            <p:nvPr/>
          </p:nvSpPr>
          <p:spPr>
            <a:xfrm>
              <a:off x="1073611" y="3315644"/>
              <a:ext cx="156489" cy="231179"/>
            </a:xfrm>
            <a:custGeom>
              <a:avLst/>
              <a:gdLst/>
              <a:ahLst/>
              <a:cxnLst/>
              <a:rect l="l" t="t" r="r" b="b"/>
              <a:pathLst>
                <a:path w="5569" h="8227" extrusionOk="0">
                  <a:moveTo>
                    <a:pt x="128" y="0"/>
                  </a:moveTo>
                  <a:lnTo>
                    <a:pt x="1" y="77"/>
                  </a:lnTo>
                  <a:cubicBezTo>
                    <a:pt x="619" y="2761"/>
                    <a:pt x="1242" y="5448"/>
                    <a:pt x="1883" y="8226"/>
                  </a:cubicBezTo>
                  <a:cubicBezTo>
                    <a:pt x="1979" y="8046"/>
                    <a:pt x="2027" y="7958"/>
                    <a:pt x="2073" y="7872"/>
                  </a:cubicBezTo>
                  <a:cubicBezTo>
                    <a:pt x="2446" y="7127"/>
                    <a:pt x="2847" y="6767"/>
                    <a:pt x="3371" y="6767"/>
                  </a:cubicBezTo>
                  <a:cubicBezTo>
                    <a:pt x="3691" y="6767"/>
                    <a:pt x="4056" y="6901"/>
                    <a:pt x="4489" y="7165"/>
                  </a:cubicBezTo>
                  <a:cubicBezTo>
                    <a:pt x="4717" y="7306"/>
                    <a:pt x="4924" y="7485"/>
                    <a:pt x="5124" y="7672"/>
                  </a:cubicBezTo>
                  <a:cubicBezTo>
                    <a:pt x="5259" y="7795"/>
                    <a:pt x="5358" y="7962"/>
                    <a:pt x="5467" y="8111"/>
                  </a:cubicBezTo>
                  <a:cubicBezTo>
                    <a:pt x="5564" y="7975"/>
                    <a:pt x="5568" y="7941"/>
                    <a:pt x="5560" y="7910"/>
                  </a:cubicBezTo>
                  <a:cubicBezTo>
                    <a:pt x="4822" y="5743"/>
                    <a:pt x="4094" y="3570"/>
                    <a:pt x="3336" y="1406"/>
                  </a:cubicBezTo>
                  <a:cubicBezTo>
                    <a:pt x="3289" y="1274"/>
                    <a:pt x="3048" y="1158"/>
                    <a:pt x="2878" y="1129"/>
                  </a:cubicBezTo>
                  <a:cubicBezTo>
                    <a:pt x="1883" y="959"/>
                    <a:pt x="844" y="903"/>
                    <a:pt x="128"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4;p28">
              <a:extLst>
                <a:ext uri="{FF2B5EF4-FFF2-40B4-BE49-F238E27FC236}">
                  <a16:creationId xmlns:a16="http://schemas.microsoft.com/office/drawing/2014/main" id="{AF523664-908D-4D5E-AF15-518152441800}"/>
                </a:ext>
              </a:extLst>
            </p:cNvPr>
            <p:cNvSpPr/>
            <p:nvPr/>
          </p:nvSpPr>
          <p:spPr>
            <a:xfrm>
              <a:off x="929873" y="2675250"/>
              <a:ext cx="211172" cy="606314"/>
            </a:xfrm>
            <a:custGeom>
              <a:avLst/>
              <a:gdLst/>
              <a:ahLst/>
              <a:cxnLst/>
              <a:rect l="l" t="t" r="r" b="b"/>
              <a:pathLst>
                <a:path w="7515" h="21577" extrusionOk="0">
                  <a:moveTo>
                    <a:pt x="2420" y="1"/>
                  </a:moveTo>
                  <a:cubicBezTo>
                    <a:pt x="1591" y="123"/>
                    <a:pt x="805" y="243"/>
                    <a:pt x="13" y="358"/>
                  </a:cubicBezTo>
                  <a:cubicBezTo>
                    <a:pt x="13" y="375"/>
                    <a:pt x="0" y="431"/>
                    <a:pt x="13" y="478"/>
                  </a:cubicBezTo>
                  <a:cubicBezTo>
                    <a:pt x="802" y="3820"/>
                    <a:pt x="1585" y="7165"/>
                    <a:pt x="2365" y="10514"/>
                  </a:cubicBezTo>
                  <a:cubicBezTo>
                    <a:pt x="2408" y="10704"/>
                    <a:pt x="2374" y="10917"/>
                    <a:pt x="2416" y="11109"/>
                  </a:cubicBezTo>
                  <a:cubicBezTo>
                    <a:pt x="2483" y="11425"/>
                    <a:pt x="2535" y="11757"/>
                    <a:pt x="2696" y="12021"/>
                  </a:cubicBezTo>
                  <a:cubicBezTo>
                    <a:pt x="2776" y="12153"/>
                    <a:pt x="3077" y="12162"/>
                    <a:pt x="3281" y="12201"/>
                  </a:cubicBezTo>
                  <a:cubicBezTo>
                    <a:pt x="4485" y="12434"/>
                    <a:pt x="5108" y="13440"/>
                    <a:pt x="4747" y="14650"/>
                  </a:cubicBezTo>
                  <a:cubicBezTo>
                    <a:pt x="4654" y="14960"/>
                    <a:pt x="4705" y="15177"/>
                    <a:pt x="4854" y="15446"/>
                  </a:cubicBezTo>
                  <a:cubicBezTo>
                    <a:pt x="5201" y="16068"/>
                    <a:pt x="5543" y="16699"/>
                    <a:pt x="5820" y="17359"/>
                  </a:cubicBezTo>
                  <a:cubicBezTo>
                    <a:pt x="6150" y="18164"/>
                    <a:pt x="5887" y="19062"/>
                    <a:pt x="5218" y="19612"/>
                  </a:cubicBezTo>
                  <a:cubicBezTo>
                    <a:pt x="5027" y="19765"/>
                    <a:pt x="4794" y="19872"/>
                    <a:pt x="4569" y="20008"/>
                  </a:cubicBezTo>
                  <a:cubicBezTo>
                    <a:pt x="4671" y="20502"/>
                    <a:pt x="4772" y="20984"/>
                    <a:pt x="4895" y="21576"/>
                  </a:cubicBezTo>
                  <a:cubicBezTo>
                    <a:pt x="5514" y="20362"/>
                    <a:pt x="6594" y="20170"/>
                    <a:pt x="7514" y="19928"/>
                  </a:cubicBezTo>
                  <a:cubicBezTo>
                    <a:pt x="7319" y="19424"/>
                    <a:pt x="7112" y="18973"/>
                    <a:pt x="6980" y="18504"/>
                  </a:cubicBezTo>
                  <a:cubicBezTo>
                    <a:pt x="6883" y="18168"/>
                    <a:pt x="6929" y="17793"/>
                    <a:pt x="6840" y="17452"/>
                  </a:cubicBezTo>
                  <a:cubicBezTo>
                    <a:pt x="6323" y="15496"/>
                    <a:pt x="5734" y="13554"/>
                    <a:pt x="5273" y="11586"/>
                  </a:cubicBezTo>
                  <a:cubicBezTo>
                    <a:pt x="4738" y="9299"/>
                    <a:pt x="4302" y="6991"/>
                    <a:pt x="3831" y="4690"/>
                  </a:cubicBezTo>
                  <a:cubicBezTo>
                    <a:pt x="3501" y="3076"/>
                    <a:pt x="3085" y="1491"/>
                    <a:pt x="2420"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735;p28">
              <a:extLst>
                <a:ext uri="{FF2B5EF4-FFF2-40B4-BE49-F238E27FC236}">
                  <a16:creationId xmlns:a16="http://schemas.microsoft.com/office/drawing/2014/main" id="{8C394B14-1708-4F20-9E1A-3555373902CC}"/>
                </a:ext>
              </a:extLst>
            </p:cNvPr>
            <p:cNvSpPr/>
            <p:nvPr/>
          </p:nvSpPr>
          <p:spPr>
            <a:xfrm>
              <a:off x="1010608" y="2619469"/>
              <a:ext cx="241997" cy="556605"/>
            </a:xfrm>
            <a:custGeom>
              <a:avLst/>
              <a:gdLst/>
              <a:ahLst/>
              <a:cxnLst/>
              <a:rect l="l" t="t" r="r" b="b"/>
              <a:pathLst>
                <a:path w="8612" h="19808" extrusionOk="0">
                  <a:moveTo>
                    <a:pt x="4005" y="0"/>
                  </a:moveTo>
                  <a:cubicBezTo>
                    <a:pt x="2623" y="627"/>
                    <a:pt x="1306" y="1228"/>
                    <a:pt x="1" y="1819"/>
                  </a:cubicBezTo>
                  <a:cubicBezTo>
                    <a:pt x="183" y="2122"/>
                    <a:pt x="412" y="2390"/>
                    <a:pt x="513" y="2696"/>
                  </a:cubicBezTo>
                  <a:cubicBezTo>
                    <a:pt x="878" y="3775"/>
                    <a:pt x="1276" y="4848"/>
                    <a:pt x="1526" y="5955"/>
                  </a:cubicBezTo>
                  <a:cubicBezTo>
                    <a:pt x="1959" y="7847"/>
                    <a:pt x="2217" y="9776"/>
                    <a:pt x="2670" y="11658"/>
                  </a:cubicBezTo>
                  <a:cubicBezTo>
                    <a:pt x="3268" y="14125"/>
                    <a:pt x="3996" y="16557"/>
                    <a:pt x="4624" y="19012"/>
                  </a:cubicBezTo>
                  <a:cubicBezTo>
                    <a:pt x="4747" y="19499"/>
                    <a:pt x="4903" y="19768"/>
                    <a:pt x="5351" y="19768"/>
                  </a:cubicBezTo>
                  <a:cubicBezTo>
                    <a:pt x="5413" y="19768"/>
                    <a:pt x="5479" y="19763"/>
                    <a:pt x="5552" y="19753"/>
                  </a:cubicBezTo>
                  <a:cubicBezTo>
                    <a:pt x="5623" y="19743"/>
                    <a:pt x="5695" y="19739"/>
                    <a:pt x="5768" y="19739"/>
                  </a:cubicBezTo>
                  <a:cubicBezTo>
                    <a:pt x="6046" y="19739"/>
                    <a:pt x="6333" y="19796"/>
                    <a:pt x="6616" y="19803"/>
                  </a:cubicBezTo>
                  <a:cubicBezTo>
                    <a:pt x="6833" y="19806"/>
                    <a:pt x="7051" y="19807"/>
                    <a:pt x="7271" y="19807"/>
                  </a:cubicBezTo>
                  <a:cubicBezTo>
                    <a:pt x="7710" y="19807"/>
                    <a:pt x="8154" y="19803"/>
                    <a:pt x="8612" y="19803"/>
                  </a:cubicBezTo>
                  <a:cubicBezTo>
                    <a:pt x="8536" y="19394"/>
                    <a:pt x="8458" y="18978"/>
                    <a:pt x="8383" y="18560"/>
                  </a:cubicBezTo>
                  <a:cubicBezTo>
                    <a:pt x="7908" y="16038"/>
                    <a:pt x="7564" y="13478"/>
                    <a:pt x="6925" y="10999"/>
                  </a:cubicBezTo>
                  <a:cubicBezTo>
                    <a:pt x="6086" y="7736"/>
                    <a:pt x="4988" y="4546"/>
                    <a:pt x="4356" y="1228"/>
                  </a:cubicBezTo>
                  <a:cubicBezTo>
                    <a:pt x="4285" y="831"/>
                    <a:pt x="4137" y="452"/>
                    <a:pt x="4005"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736;p28">
              <a:extLst>
                <a:ext uri="{FF2B5EF4-FFF2-40B4-BE49-F238E27FC236}">
                  <a16:creationId xmlns:a16="http://schemas.microsoft.com/office/drawing/2014/main" id="{1B621FF4-44DC-4FCC-A5EF-AADD8DD5A8A0}"/>
                </a:ext>
              </a:extLst>
            </p:cNvPr>
            <p:cNvSpPr/>
            <p:nvPr/>
          </p:nvSpPr>
          <p:spPr>
            <a:xfrm>
              <a:off x="797124" y="1924250"/>
              <a:ext cx="1819110" cy="2485557"/>
            </a:xfrm>
            <a:custGeom>
              <a:avLst/>
              <a:gdLst/>
              <a:ahLst/>
              <a:cxnLst/>
              <a:rect l="l" t="t" r="r" b="b"/>
              <a:pathLst>
                <a:path w="64737" h="88454" extrusionOk="0">
                  <a:moveTo>
                    <a:pt x="7332" y="9914"/>
                  </a:moveTo>
                  <a:cubicBezTo>
                    <a:pt x="8073" y="9914"/>
                    <a:pt x="8790" y="10033"/>
                    <a:pt x="9437" y="10279"/>
                  </a:cubicBezTo>
                  <a:cubicBezTo>
                    <a:pt x="6984" y="12417"/>
                    <a:pt x="4059" y="13264"/>
                    <a:pt x="827" y="13470"/>
                  </a:cubicBezTo>
                  <a:cubicBezTo>
                    <a:pt x="2154" y="11212"/>
                    <a:pt x="4877" y="9914"/>
                    <a:pt x="7332" y="9914"/>
                  </a:cubicBezTo>
                  <a:close/>
                  <a:moveTo>
                    <a:pt x="24310" y="1290"/>
                  </a:moveTo>
                  <a:cubicBezTo>
                    <a:pt x="25559" y="1290"/>
                    <a:pt x="26803" y="1506"/>
                    <a:pt x="28036" y="1720"/>
                  </a:cubicBezTo>
                  <a:cubicBezTo>
                    <a:pt x="31040" y="2249"/>
                    <a:pt x="34616" y="4763"/>
                    <a:pt x="35290" y="8712"/>
                  </a:cubicBezTo>
                  <a:cubicBezTo>
                    <a:pt x="35633" y="10709"/>
                    <a:pt x="35493" y="12609"/>
                    <a:pt x="34917" y="14504"/>
                  </a:cubicBezTo>
                  <a:cubicBezTo>
                    <a:pt x="34604" y="15535"/>
                    <a:pt x="33879" y="16319"/>
                    <a:pt x="33089" y="17127"/>
                  </a:cubicBezTo>
                  <a:cubicBezTo>
                    <a:pt x="33323" y="16374"/>
                    <a:pt x="33555" y="15722"/>
                    <a:pt x="33716" y="15049"/>
                  </a:cubicBezTo>
                  <a:cubicBezTo>
                    <a:pt x="33796" y="14712"/>
                    <a:pt x="33796" y="14334"/>
                    <a:pt x="33741" y="13988"/>
                  </a:cubicBezTo>
                  <a:cubicBezTo>
                    <a:pt x="33626" y="13255"/>
                    <a:pt x="33208" y="12844"/>
                    <a:pt x="32638" y="12844"/>
                  </a:cubicBezTo>
                  <a:cubicBezTo>
                    <a:pt x="32417" y="12844"/>
                    <a:pt x="32173" y="12906"/>
                    <a:pt x="31915" y="13034"/>
                  </a:cubicBezTo>
                  <a:cubicBezTo>
                    <a:pt x="31471" y="13256"/>
                    <a:pt x="31094" y="13613"/>
                    <a:pt x="30580" y="13988"/>
                  </a:cubicBezTo>
                  <a:cubicBezTo>
                    <a:pt x="30301" y="13405"/>
                    <a:pt x="29932" y="12813"/>
                    <a:pt x="29741" y="12170"/>
                  </a:cubicBezTo>
                  <a:cubicBezTo>
                    <a:pt x="29491" y="11343"/>
                    <a:pt x="29368" y="10479"/>
                    <a:pt x="29220" y="9622"/>
                  </a:cubicBezTo>
                  <a:cubicBezTo>
                    <a:pt x="29120" y="9049"/>
                    <a:pt x="28976" y="8779"/>
                    <a:pt x="28675" y="8779"/>
                  </a:cubicBezTo>
                  <a:cubicBezTo>
                    <a:pt x="28504" y="8779"/>
                    <a:pt x="28284" y="8866"/>
                    <a:pt x="27992" y="9034"/>
                  </a:cubicBezTo>
                  <a:cubicBezTo>
                    <a:pt x="26962" y="9631"/>
                    <a:pt x="25882" y="9892"/>
                    <a:pt x="24768" y="9892"/>
                  </a:cubicBezTo>
                  <a:cubicBezTo>
                    <a:pt x="24292" y="9892"/>
                    <a:pt x="23809" y="9844"/>
                    <a:pt x="23322" y="9755"/>
                  </a:cubicBezTo>
                  <a:cubicBezTo>
                    <a:pt x="22043" y="9524"/>
                    <a:pt x="21488" y="8889"/>
                    <a:pt x="21293" y="7611"/>
                  </a:cubicBezTo>
                  <a:cubicBezTo>
                    <a:pt x="21204" y="7037"/>
                    <a:pt x="21052" y="6765"/>
                    <a:pt x="20747" y="6765"/>
                  </a:cubicBezTo>
                  <a:cubicBezTo>
                    <a:pt x="20575" y="6765"/>
                    <a:pt x="20354" y="6852"/>
                    <a:pt x="20069" y="7019"/>
                  </a:cubicBezTo>
                  <a:cubicBezTo>
                    <a:pt x="19001" y="7649"/>
                    <a:pt x="17881" y="7929"/>
                    <a:pt x="16722" y="7929"/>
                  </a:cubicBezTo>
                  <a:cubicBezTo>
                    <a:pt x="16242" y="7929"/>
                    <a:pt x="15755" y="7881"/>
                    <a:pt x="15262" y="7790"/>
                  </a:cubicBezTo>
                  <a:cubicBezTo>
                    <a:pt x="13619" y="7484"/>
                    <a:pt x="12551" y="6032"/>
                    <a:pt x="12767" y="4472"/>
                  </a:cubicBezTo>
                  <a:cubicBezTo>
                    <a:pt x="12894" y="3549"/>
                    <a:pt x="13382" y="2918"/>
                    <a:pt x="14263" y="2586"/>
                  </a:cubicBezTo>
                  <a:cubicBezTo>
                    <a:pt x="15508" y="2115"/>
                    <a:pt x="16794" y="2073"/>
                    <a:pt x="18091" y="2073"/>
                  </a:cubicBezTo>
                  <a:cubicBezTo>
                    <a:pt x="18287" y="2073"/>
                    <a:pt x="18483" y="2074"/>
                    <a:pt x="18679" y="2075"/>
                  </a:cubicBezTo>
                  <a:cubicBezTo>
                    <a:pt x="18909" y="2075"/>
                    <a:pt x="19145" y="2079"/>
                    <a:pt x="19381" y="2079"/>
                  </a:cubicBezTo>
                  <a:cubicBezTo>
                    <a:pt x="20041" y="2079"/>
                    <a:pt x="20708" y="2049"/>
                    <a:pt x="21285" y="1824"/>
                  </a:cubicBezTo>
                  <a:cubicBezTo>
                    <a:pt x="22294" y="1430"/>
                    <a:pt x="23304" y="1290"/>
                    <a:pt x="24310" y="1290"/>
                  </a:cubicBezTo>
                  <a:close/>
                  <a:moveTo>
                    <a:pt x="38025" y="669"/>
                  </a:moveTo>
                  <a:cubicBezTo>
                    <a:pt x="38423" y="669"/>
                    <a:pt x="38836" y="710"/>
                    <a:pt x="39261" y="793"/>
                  </a:cubicBezTo>
                  <a:cubicBezTo>
                    <a:pt x="40184" y="971"/>
                    <a:pt x="41078" y="1274"/>
                    <a:pt x="41803" y="1892"/>
                  </a:cubicBezTo>
                  <a:cubicBezTo>
                    <a:pt x="43147" y="3033"/>
                    <a:pt x="44727" y="3488"/>
                    <a:pt x="46435" y="3629"/>
                  </a:cubicBezTo>
                  <a:cubicBezTo>
                    <a:pt x="46837" y="3659"/>
                    <a:pt x="47240" y="3744"/>
                    <a:pt x="47638" y="3808"/>
                  </a:cubicBezTo>
                  <a:cubicBezTo>
                    <a:pt x="48931" y="4025"/>
                    <a:pt x="50231" y="5427"/>
                    <a:pt x="49685" y="7139"/>
                  </a:cubicBezTo>
                  <a:cubicBezTo>
                    <a:pt x="49299" y="8362"/>
                    <a:pt x="48719" y="9461"/>
                    <a:pt x="48015" y="10509"/>
                  </a:cubicBezTo>
                  <a:cubicBezTo>
                    <a:pt x="47130" y="11834"/>
                    <a:pt x="46642" y="13266"/>
                    <a:pt x="46701" y="14876"/>
                  </a:cubicBezTo>
                  <a:cubicBezTo>
                    <a:pt x="46720" y="15366"/>
                    <a:pt x="46669" y="15864"/>
                    <a:pt x="46596" y="16350"/>
                  </a:cubicBezTo>
                  <a:cubicBezTo>
                    <a:pt x="46339" y="18109"/>
                    <a:pt x="45021" y="19247"/>
                    <a:pt x="43475" y="19247"/>
                  </a:cubicBezTo>
                  <a:cubicBezTo>
                    <a:pt x="42986" y="19247"/>
                    <a:pt x="42473" y="19133"/>
                    <a:pt x="41964" y="18888"/>
                  </a:cubicBezTo>
                  <a:cubicBezTo>
                    <a:pt x="40024" y="17956"/>
                    <a:pt x="38362" y="16682"/>
                    <a:pt x="37557" y="14526"/>
                  </a:cubicBezTo>
                  <a:cubicBezTo>
                    <a:pt x="37218" y="13623"/>
                    <a:pt x="36689" y="12797"/>
                    <a:pt x="36295" y="11915"/>
                  </a:cubicBezTo>
                  <a:cubicBezTo>
                    <a:pt x="36171" y="11638"/>
                    <a:pt x="36209" y="11293"/>
                    <a:pt x="36171" y="10978"/>
                  </a:cubicBezTo>
                  <a:cubicBezTo>
                    <a:pt x="36027" y="8767"/>
                    <a:pt x="35727" y="6599"/>
                    <a:pt x="34277" y="4793"/>
                  </a:cubicBezTo>
                  <a:cubicBezTo>
                    <a:pt x="34171" y="4660"/>
                    <a:pt x="34061" y="4533"/>
                    <a:pt x="33947" y="4409"/>
                  </a:cubicBezTo>
                  <a:cubicBezTo>
                    <a:pt x="33340" y="3766"/>
                    <a:pt x="33315" y="3336"/>
                    <a:pt x="33921" y="2637"/>
                  </a:cubicBezTo>
                  <a:cubicBezTo>
                    <a:pt x="35059" y="1322"/>
                    <a:pt x="36436" y="669"/>
                    <a:pt x="38025" y="669"/>
                  </a:cubicBezTo>
                  <a:close/>
                  <a:moveTo>
                    <a:pt x="11305" y="10131"/>
                  </a:moveTo>
                  <a:cubicBezTo>
                    <a:pt x="11961" y="12349"/>
                    <a:pt x="12054" y="14543"/>
                    <a:pt x="12652" y="16587"/>
                  </a:cubicBezTo>
                  <a:lnTo>
                    <a:pt x="12652" y="16587"/>
                  </a:lnTo>
                  <a:cubicBezTo>
                    <a:pt x="10885" y="17418"/>
                    <a:pt x="9221" y="18253"/>
                    <a:pt x="7511" y="18995"/>
                  </a:cubicBezTo>
                  <a:cubicBezTo>
                    <a:pt x="6003" y="19647"/>
                    <a:pt x="4418" y="20073"/>
                    <a:pt x="2774" y="20201"/>
                  </a:cubicBezTo>
                  <a:cubicBezTo>
                    <a:pt x="2181" y="18178"/>
                    <a:pt x="1592" y="16180"/>
                    <a:pt x="1007" y="14182"/>
                  </a:cubicBezTo>
                  <a:cubicBezTo>
                    <a:pt x="1859" y="14067"/>
                    <a:pt x="2698" y="13977"/>
                    <a:pt x="3524" y="13837"/>
                  </a:cubicBezTo>
                  <a:cubicBezTo>
                    <a:pt x="5630" y="13478"/>
                    <a:pt x="7550" y="12695"/>
                    <a:pt x="9262" y="11383"/>
                  </a:cubicBezTo>
                  <a:cubicBezTo>
                    <a:pt x="9855" y="10931"/>
                    <a:pt x="10537" y="10595"/>
                    <a:pt x="11305" y="10131"/>
                  </a:cubicBezTo>
                  <a:close/>
                  <a:moveTo>
                    <a:pt x="12801" y="17372"/>
                  </a:moveTo>
                  <a:cubicBezTo>
                    <a:pt x="13000" y="18215"/>
                    <a:pt x="13186" y="19003"/>
                    <a:pt x="13377" y="19808"/>
                  </a:cubicBezTo>
                  <a:lnTo>
                    <a:pt x="13378" y="19808"/>
                  </a:lnTo>
                  <a:cubicBezTo>
                    <a:pt x="12551" y="20139"/>
                    <a:pt x="11768" y="20451"/>
                    <a:pt x="10987" y="20767"/>
                  </a:cubicBezTo>
                  <a:cubicBezTo>
                    <a:pt x="9433" y="21393"/>
                    <a:pt x="7894" y="22066"/>
                    <a:pt x="6318" y="22632"/>
                  </a:cubicBezTo>
                  <a:cubicBezTo>
                    <a:pt x="5440" y="22952"/>
                    <a:pt x="4499" y="23096"/>
                    <a:pt x="3530" y="23335"/>
                  </a:cubicBezTo>
                  <a:cubicBezTo>
                    <a:pt x="3292" y="22437"/>
                    <a:pt x="3089" y="21653"/>
                    <a:pt x="2868" y="20814"/>
                  </a:cubicBezTo>
                  <a:cubicBezTo>
                    <a:pt x="3178" y="20783"/>
                    <a:pt x="3441" y="20753"/>
                    <a:pt x="3703" y="20728"/>
                  </a:cubicBezTo>
                  <a:cubicBezTo>
                    <a:pt x="5881" y="20511"/>
                    <a:pt x="7851" y="19676"/>
                    <a:pt x="9784" y="18693"/>
                  </a:cubicBezTo>
                  <a:cubicBezTo>
                    <a:pt x="10746" y="18202"/>
                    <a:pt x="11762" y="17824"/>
                    <a:pt x="12801" y="17372"/>
                  </a:cubicBezTo>
                  <a:close/>
                  <a:moveTo>
                    <a:pt x="13563" y="20554"/>
                  </a:moveTo>
                  <a:cubicBezTo>
                    <a:pt x="13791" y="21435"/>
                    <a:pt x="14008" y="22261"/>
                    <a:pt x="14224" y="23083"/>
                  </a:cubicBezTo>
                  <a:lnTo>
                    <a:pt x="14224" y="23083"/>
                  </a:lnTo>
                  <a:cubicBezTo>
                    <a:pt x="12195" y="23556"/>
                    <a:pt x="10386" y="24481"/>
                    <a:pt x="8563" y="25358"/>
                  </a:cubicBezTo>
                  <a:cubicBezTo>
                    <a:pt x="7279" y="25977"/>
                    <a:pt x="5944" y="26330"/>
                    <a:pt x="4495" y="26432"/>
                  </a:cubicBezTo>
                  <a:cubicBezTo>
                    <a:pt x="4228" y="25584"/>
                    <a:pt x="3970" y="24762"/>
                    <a:pt x="3690" y="23872"/>
                  </a:cubicBezTo>
                  <a:cubicBezTo>
                    <a:pt x="4106" y="23833"/>
                    <a:pt x="4483" y="23851"/>
                    <a:pt x="4825" y="23752"/>
                  </a:cubicBezTo>
                  <a:cubicBezTo>
                    <a:pt x="5877" y="23446"/>
                    <a:pt x="6928" y="23126"/>
                    <a:pt x="7956" y="22756"/>
                  </a:cubicBezTo>
                  <a:cubicBezTo>
                    <a:pt x="8881" y="22420"/>
                    <a:pt x="9762" y="21990"/>
                    <a:pt x="10678" y="21632"/>
                  </a:cubicBezTo>
                  <a:cubicBezTo>
                    <a:pt x="11601" y="21266"/>
                    <a:pt x="12542" y="20933"/>
                    <a:pt x="13563" y="20554"/>
                  </a:cubicBezTo>
                  <a:close/>
                  <a:moveTo>
                    <a:pt x="20462" y="7834"/>
                  </a:moveTo>
                  <a:cubicBezTo>
                    <a:pt x="20492" y="7915"/>
                    <a:pt x="20530" y="7992"/>
                    <a:pt x="20544" y="8073"/>
                  </a:cubicBezTo>
                  <a:cubicBezTo>
                    <a:pt x="20789" y="9534"/>
                    <a:pt x="21759" y="10279"/>
                    <a:pt x="23107" y="10556"/>
                  </a:cubicBezTo>
                  <a:cubicBezTo>
                    <a:pt x="23662" y="10670"/>
                    <a:pt x="24212" y="10729"/>
                    <a:pt x="24758" y="10729"/>
                  </a:cubicBezTo>
                  <a:cubicBezTo>
                    <a:pt x="25994" y="10729"/>
                    <a:pt x="27205" y="10425"/>
                    <a:pt x="28396" y="9763"/>
                  </a:cubicBezTo>
                  <a:cubicBezTo>
                    <a:pt x="28785" y="11655"/>
                    <a:pt x="28955" y="13614"/>
                    <a:pt x="30679" y="14957"/>
                  </a:cubicBezTo>
                  <a:cubicBezTo>
                    <a:pt x="30857" y="14794"/>
                    <a:pt x="31086" y="14577"/>
                    <a:pt x="31327" y="14381"/>
                  </a:cubicBezTo>
                  <a:cubicBezTo>
                    <a:pt x="31625" y="14133"/>
                    <a:pt x="31908" y="13852"/>
                    <a:pt x="32248" y="13682"/>
                  </a:cubicBezTo>
                  <a:cubicBezTo>
                    <a:pt x="32381" y="13614"/>
                    <a:pt x="32502" y="13581"/>
                    <a:pt x="32605" y="13581"/>
                  </a:cubicBezTo>
                  <a:cubicBezTo>
                    <a:pt x="32852" y="13581"/>
                    <a:pt x="33003" y="13769"/>
                    <a:pt x="33019" y="14121"/>
                  </a:cubicBezTo>
                  <a:cubicBezTo>
                    <a:pt x="33040" y="14589"/>
                    <a:pt x="33014" y="15087"/>
                    <a:pt x="32874" y="15526"/>
                  </a:cubicBezTo>
                  <a:lnTo>
                    <a:pt x="32875" y="15526"/>
                  </a:lnTo>
                  <a:cubicBezTo>
                    <a:pt x="32553" y="16514"/>
                    <a:pt x="32107" y="17439"/>
                    <a:pt x="31356" y="18211"/>
                  </a:cubicBezTo>
                  <a:cubicBezTo>
                    <a:pt x="30839" y="18749"/>
                    <a:pt x="30412" y="19378"/>
                    <a:pt x="29991" y="20000"/>
                  </a:cubicBezTo>
                  <a:cubicBezTo>
                    <a:pt x="29873" y="20175"/>
                    <a:pt x="29873" y="20486"/>
                    <a:pt x="29925" y="20707"/>
                  </a:cubicBezTo>
                  <a:cubicBezTo>
                    <a:pt x="30141" y="21636"/>
                    <a:pt x="30407" y="22552"/>
                    <a:pt x="30623" y="23480"/>
                  </a:cubicBezTo>
                  <a:cubicBezTo>
                    <a:pt x="30662" y="23638"/>
                    <a:pt x="30623" y="23916"/>
                    <a:pt x="30514" y="24000"/>
                  </a:cubicBezTo>
                  <a:cubicBezTo>
                    <a:pt x="29060" y="25159"/>
                    <a:pt x="27814" y="26594"/>
                    <a:pt x="26086" y="27391"/>
                  </a:cubicBezTo>
                  <a:cubicBezTo>
                    <a:pt x="25922" y="27466"/>
                    <a:pt x="25781" y="27505"/>
                    <a:pt x="25651" y="27505"/>
                  </a:cubicBezTo>
                  <a:cubicBezTo>
                    <a:pt x="25455" y="27505"/>
                    <a:pt x="25285" y="27416"/>
                    <a:pt x="25099" y="27229"/>
                  </a:cubicBezTo>
                  <a:cubicBezTo>
                    <a:pt x="24319" y="26442"/>
                    <a:pt x="23904" y="25461"/>
                    <a:pt x="23823" y="24400"/>
                  </a:cubicBezTo>
                  <a:cubicBezTo>
                    <a:pt x="23746" y="23442"/>
                    <a:pt x="23899" y="22474"/>
                    <a:pt x="23933" y="21508"/>
                  </a:cubicBezTo>
                  <a:cubicBezTo>
                    <a:pt x="23963" y="20554"/>
                    <a:pt x="23692" y="20082"/>
                    <a:pt x="23008" y="20082"/>
                  </a:cubicBezTo>
                  <a:cubicBezTo>
                    <a:pt x="22821" y="20082"/>
                    <a:pt x="22603" y="20117"/>
                    <a:pt x="22352" y="20188"/>
                  </a:cubicBezTo>
                  <a:cubicBezTo>
                    <a:pt x="21970" y="20296"/>
                    <a:pt x="21607" y="20346"/>
                    <a:pt x="21260" y="20346"/>
                  </a:cubicBezTo>
                  <a:cubicBezTo>
                    <a:pt x="20116" y="20346"/>
                    <a:pt x="19148" y="19801"/>
                    <a:pt x="18281" y="18991"/>
                  </a:cubicBezTo>
                  <a:cubicBezTo>
                    <a:pt x="17183" y="17964"/>
                    <a:pt x="16623" y="16609"/>
                    <a:pt x="16403" y="15114"/>
                  </a:cubicBezTo>
                  <a:cubicBezTo>
                    <a:pt x="16119" y="13146"/>
                    <a:pt x="16103" y="11183"/>
                    <a:pt x="16407" y="9214"/>
                  </a:cubicBezTo>
                  <a:cubicBezTo>
                    <a:pt x="16446" y="8951"/>
                    <a:pt x="16480" y="8746"/>
                    <a:pt x="16844" y="8725"/>
                  </a:cubicBezTo>
                  <a:cubicBezTo>
                    <a:pt x="17467" y="8691"/>
                    <a:pt x="18098" y="8644"/>
                    <a:pt x="18704" y="8494"/>
                  </a:cubicBezTo>
                  <a:cubicBezTo>
                    <a:pt x="19289" y="8350"/>
                    <a:pt x="19839" y="8073"/>
                    <a:pt x="20462" y="7834"/>
                  </a:cubicBezTo>
                  <a:close/>
                  <a:moveTo>
                    <a:pt x="20568" y="25005"/>
                  </a:moveTo>
                  <a:cubicBezTo>
                    <a:pt x="19853" y="29090"/>
                    <a:pt x="19144" y="33139"/>
                    <a:pt x="18441" y="37151"/>
                  </a:cubicBezTo>
                  <a:lnTo>
                    <a:pt x="18441" y="37151"/>
                  </a:lnTo>
                  <a:cubicBezTo>
                    <a:pt x="17555" y="33962"/>
                    <a:pt x="16255" y="30809"/>
                    <a:pt x="15881" y="27437"/>
                  </a:cubicBezTo>
                  <a:cubicBezTo>
                    <a:pt x="17386" y="26526"/>
                    <a:pt x="18669" y="25226"/>
                    <a:pt x="20568" y="25005"/>
                  </a:cubicBezTo>
                  <a:close/>
                  <a:moveTo>
                    <a:pt x="11601" y="24742"/>
                  </a:moveTo>
                  <a:cubicBezTo>
                    <a:pt x="11733" y="25192"/>
                    <a:pt x="11881" y="25572"/>
                    <a:pt x="11953" y="25968"/>
                  </a:cubicBezTo>
                  <a:cubicBezTo>
                    <a:pt x="12584" y="29287"/>
                    <a:pt x="13682" y="32476"/>
                    <a:pt x="14521" y="35739"/>
                  </a:cubicBezTo>
                  <a:cubicBezTo>
                    <a:pt x="15160" y="38219"/>
                    <a:pt x="15504" y="40779"/>
                    <a:pt x="15979" y="43301"/>
                  </a:cubicBezTo>
                  <a:cubicBezTo>
                    <a:pt x="16055" y="43718"/>
                    <a:pt x="16131" y="44135"/>
                    <a:pt x="16208" y="44545"/>
                  </a:cubicBezTo>
                  <a:cubicBezTo>
                    <a:pt x="15750" y="44545"/>
                    <a:pt x="15305" y="44548"/>
                    <a:pt x="14867" y="44548"/>
                  </a:cubicBezTo>
                  <a:cubicBezTo>
                    <a:pt x="14647" y="44548"/>
                    <a:pt x="14429" y="44547"/>
                    <a:pt x="14212" y="44545"/>
                  </a:cubicBezTo>
                  <a:lnTo>
                    <a:pt x="14213" y="44543"/>
                  </a:lnTo>
                  <a:cubicBezTo>
                    <a:pt x="13931" y="44536"/>
                    <a:pt x="13643" y="44479"/>
                    <a:pt x="13365" y="44479"/>
                  </a:cubicBezTo>
                  <a:cubicBezTo>
                    <a:pt x="13292" y="44479"/>
                    <a:pt x="13219" y="44483"/>
                    <a:pt x="13148" y="44493"/>
                  </a:cubicBezTo>
                  <a:cubicBezTo>
                    <a:pt x="13075" y="44503"/>
                    <a:pt x="13008" y="44508"/>
                    <a:pt x="12946" y="44508"/>
                  </a:cubicBezTo>
                  <a:cubicBezTo>
                    <a:pt x="12499" y="44508"/>
                    <a:pt x="12343" y="44238"/>
                    <a:pt x="12220" y="43752"/>
                  </a:cubicBezTo>
                  <a:cubicBezTo>
                    <a:pt x="11592" y="41298"/>
                    <a:pt x="10864" y="38866"/>
                    <a:pt x="10266" y="36400"/>
                  </a:cubicBezTo>
                  <a:cubicBezTo>
                    <a:pt x="9813" y="34517"/>
                    <a:pt x="9555" y="32588"/>
                    <a:pt x="9122" y="30696"/>
                  </a:cubicBezTo>
                  <a:cubicBezTo>
                    <a:pt x="8872" y="29588"/>
                    <a:pt x="8474" y="28516"/>
                    <a:pt x="8110" y="27437"/>
                  </a:cubicBezTo>
                  <a:cubicBezTo>
                    <a:pt x="8008" y="27130"/>
                    <a:pt x="7779" y="26863"/>
                    <a:pt x="7597" y="26560"/>
                  </a:cubicBezTo>
                  <a:cubicBezTo>
                    <a:pt x="8902" y="25968"/>
                    <a:pt x="10220" y="25368"/>
                    <a:pt x="11601" y="24742"/>
                  </a:cubicBezTo>
                  <a:close/>
                  <a:moveTo>
                    <a:pt x="14386" y="23681"/>
                  </a:moveTo>
                  <a:cubicBezTo>
                    <a:pt x="14632" y="25005"/>
                    <a:pt x="14891" y="26270"/>
                    <a:pt x="15107" y="27539"/>
                  </a:cubicBezTo>
                  <a:cubicBezTo>
                    <a:pt x="15530" y="30083"/>
                    <a:pt x="16246" y="32545"/>
                    <a:pt x="16988" y="35007"/>
                  </a:cubicBezTo>
                  <a:cubicBezTo>
                    <a:pt x="17819" y="37759"/>
                    <a:pt x="18488" y="40558"/>
                    <a:pt x="19234" y="43335"/>
                  </a:cubicBezTo>
                  <a:cubicBezTo>
                    <a:pt x="19306" y="43595"/>
                    <a:pt x="19268" y="43756"/>
                    <a:pt x="19005" y="43850"/>
                  </a:cubicBezTo>
                  <a:lnTo>
                    <a:pt x="17018" y="44575"/>
                  </a:lnTo>
                  <a:cubicBezTo>
                    <a:pt x="16904" y="44017"/>
                    <a:pt x="16807" y="43557"/>
                    <a:pt x="16722" y="43097"/>
                  </a:cubicBezTo>
                  <a:cubicBezTo>
                    <a:pt x="16234" y="40575"/>
                    <a:pt x="15832" y="38032"/>
                    <a:pt x="15247" y="35536"/>
                  </a:cubicBezTo>
                  <a:cubicBezTo>
                    <a:pt x="14810" y="33665"/>
                    <a:pt x="14137" y="31855"/>
                    <a:pt x="13598" y="30011"/>
                  </a:cubicBezTo>
                  <a:cubicBezTo>
                    <a:pt x="13348" y="29158"/>
                    <a:pt x="13187" y="28285"/>
                    <a:pt x="12959" y="27433"/>
                  </a:cubicBezTo>
                  <a:cubicBezTo>
                    <a:pt x="12708" y="26483"/>
                    <a:pt x="12428" y="25542"/>
                    <a:pt x="12136" y="24511"/>
                  </a:cubicBezTo>
                  <a:cubicBezTo>
                    <a:pt x="12801" y="24269"/>
                    <a:pt x="13543" y="23991"/>
                    <a:pt x="14386" y="23681"/>
                  </a:cubicBezTo>
                  <a:close/>
                  <a:moveTo>
                    <a:pt x="7450" y="39646"/>
                  </a:moveTo>
                  <a:cubicBezTo>
                    <a:pt x="7543" y="39646"/>
                    <a:pt x="7636" y="39653"/>
                    <a:pt x="7725" y="39661"/>
                  </a:cubicBezTo>
                  <a:cubicBezTo>
                    <a:pt x="8305" y="39713"/>
                    <a:pt x="8725" y="40003"/>
                    <a:pt x="8771" y="40454"/>
                  </a:cubicBezTo>
                  <a:cubicBezTo>
                    <a:pt x="8801" y="40761"/>
                    <a:pt x="8767" y="41106"/>
                    <a:pt x="8653" y="41391"/>
                  </a:cubicBezTo>
                  <a:cubicBezTo>
                    <a:pt x="8526" y="41719"/>
                    <a:pt x="8568" y="41954"/>
                    <a:pt x="8737" y="42243"/>
                  </a:cubicBezTo>
                  <a:cubicBezTo>
                    <a:pt x="9131" y="42933"/>
                    <a:pt x="9530" y="43628"/>
                    <a:pt x="9856" y="44351"/>
                  </a:cubicBezTo>
                  <a:cubicBezTo>
                    <a:pt x="10140" y="44995"/>
                    <a:pt x="9881" y="45570"/>
                    <a:pt x="9196" y="45958"/>
                  </a:cubicBezTo>
                  <a:cubicBezTo>
                    <a:pt x="9136" y="45800"/>
                    <a:pt x="9089" y="45676"/>
                    <a:pt x="9047" y="45557"/>
                  </a:cubicBezTo>
                  <a:cubicBezTo>
                    <a:pt x="9014" y="45551"/>
                    <a:pt x="8981" y="45536"/>
                    <a:pt x="8960" y="45536"/>
                  </a:cubicBezTo>
                  <a:cubicBezTo>
                    <a:pt x="8954" y="45536"/>
                    <a:pt x="8949" y="45538"/>
                    <a:pt x="8946" y="45540"/>
                  </a:cubicBezTo>
                  <a:cubicBezTo>
                    <a:pt x="8799" y="45655"/>
                    <a:pt x="8664" y="45704"/>
                    <a:pt x="8536" y="45704"/>
                  </a:cubicBezTo>
                  <a:cubicBezTo>
                    <a:pt x="8335" y="45704"/>
                    <a:pt x="8151" y="45582"/>
                    <a:pt x="7966" y="45400"/>
                  </a:cubicBezTo>
                  <a:cubicBezTo>
                    <a:pt x="7318" y="44761"/>
                    <a:pt x="6657" y="44053"/>
                    <a:pt x="6568" y="43150"/>
                  </a:cubicBezTo>
                  <a:cubicBezTo>
                    <a:pt x="6470" y="42145"/>
                    <a:pt x="6618" y="41102"/>
                    <a:pt x="6763" y="40093"/>
                  </a:cubicBezTo>
                  <a:cubicBezTo>
                    <a:pt x="6813" y="39727"/>
                    <a:pt x="7126" y="39646"/>
                    <a:pt x="7450" y="39646"/>
                  </a:cubicBezTo>
                  <a:close/>
                  <a:moveTo>
                    <a:pt x="7144" y="26727"/>
                  </a:moveTo>
                  <a:cubicBezTo>
                    <a:pt x="7808" y="28217"/>
                    <a:pt x="8224" y="29802"/>
                    <a:pt x="8554" y="31417"/>
                  </a:cubicBezTo>
                  <a:cubicBezTo>
                    <a:pt x="9025" y="33717"/>
                    <a:pt x="9461" y="36026"/>
                    <a:pt x="9995" y="38312"/>
                  </a:cubicBezTo>
                  <a:cubicBezTo>
                    <a:pt x="10457" y="40280"/>
                    <a:pt x="11046" y="42223"/>
                    <a:pt x="11563" y="44178"/>
                  </a:cubicBezTo>
                  <a:cubicBezTo>
                    <a:pt x="11652" y="44519"/>
                    <a:pt x="11606" y="44893"/>
                    <a:pt x="11703" y="45230"/>
                  </a:cubicBezTo>
                  <a:cubicBezTo>
                    <a:pt x="11835" y="45698"/>
                    <a:pt x="12042" y="46150"/>
                    <a:pt x="12237" y="46653"/>
                  </a:cubicBezTo>
                  <a:cubicBezTo>
                    <a:pt x="11318" y="46895"/>
                    <a:pt x="10238" y="47087"/>
                    <a:pt x="9618" y="48302"/>
                  </a:cubicBezTo>
                  <a:cubicBezTo>
                    <a:pt x="9495" y="47710"/>
                    <a:pt x="9394" y="47227"/>
                    <a:pt x="9292" y="46734"/>
                  </a:cubicBezTo>
                  <a:cubicBezTo>
                    <a:pt x="9517" y="46598"/>
                    <a:pt x="9750" y="46491"/>
                    <a:pt x="9941" y="46338"/>
                  </a:cubicBezTo>
                  <a:cubicBezTo>
                    <a:pt x="10611" y="45788"/>
                    <a:pt x="10873" y="44890"/>
                    <a:pt x="10543" y="44085"/>
                  </a:cubicBezTo>
                  <a:cubicBezTo>
                    <a:pt x="10267" y="43425"/>
                    <a:pt x="9924" y="42794"/>
                    <a:pt x="9576" y="42172"/>
                  </a:cubicBezTo>
                  <a:cubicBezTo>
                    <a:pt x="9428" y="41903"/>
                    <a:pt x="9377" y="41686"/>
                    <a:pt x="9470" y="41376"/>
                  </a:cubicBezTo>
                  <a:cubicBezTo>
                    <a:pt x="9830" y="40166"/>
                    <a:pt x="9207" y="39160"/>
                    <a:pt x="8004" y="38927"/>
                  </a:cubicBezTo>
                  <a:cubicBezTo>
                    <a:pt x="7800" y="38888"/>
                    <a:pt x="7499" y="38879"/>
                    <a:pt x="7419" y="38748"/>
                  </a:cubicBezTo>
                  <a:cubicBezTo>
                    <a:pt x="7258" y="38484"/>
                    <a:pt x="7207" y="38151"/>
                    <a:pt x="7139" y="37835"/>
                  </a:cubicBezTo>
                  <a:cubicBezTo>
                    <a:pt x="7097" y="37644"/>
                    <a:pt x="7131" y="37432"/>
                    <a:pt x="7088" y="37240"/>
                  </a:cubicBezTo>
                  <a:cubicBezTo>
                    <a:pt x="6305" y="33892"/>
                    <a:pt x="5520" y="30547"/>
                    <a:pt x="4736" y="27204"/>
                  </a:cubicBezTo>
                  <a:cubicBezTo>
                    <a:pt x="4724" y="27157"/>
                    <a:pt x="4736" y="27101"/>
                    <a:pt x="4736" y="27084"/>
                  </a:cubicBezTo>
                  <a:cubicBezTo>
                    <a:pt x="5529" y="26969"/>
                    <a:pt x="6312" y="26850"/>
                    <a:pt x="7144" y="26727"/>
                  </a:cubicBezTo>
                  <a:close/>
                  <a:moveTo>
                    <a:pt x="35642" y="40691"/>
                  </a:moveTo>
                  <a:cubicBezTo>
                    <a:pt x="35999" y="41743"/>
                    <a:pt x="36333" y="42740"/>
                    <a:pt x="36677" y="43759"/>
                  </a:cubicBezTo>
                  <a:lnTo>
                    <a:pt x="36675" y="43760"/>
                  </a:lnTo>
                  <a:cubicBezTo>
                    <a:pt x="34758" y="46094"/>
                    <a:pt x="28304" y="48724"/>
                    <a:pt x="24139" y="48724"/>
                  </a:cubicBezTo>
                  <a:cubicBezTo>
                    <a:pt x="23775" y="48724"/>
                    <a:pt x="23428" y="48704"/>
                    <a:pt x="23103" y="48662"/>
                  </a:cubicBezTo>
                  <a:cubicBezTo>
                    <a:pt x="28188" y="47448"/>
                    <a:pt x="32515" y="45019"/>
                    <a:pt x="35642" y="40691"/>
                  </a:cubicBezTo>
                  <a:close/>
                  <a:moveTo>
                    <a:pt x="23154" y="24317"/>
                  </a:moveTo>
                  <a:cubicBezTo>
                    <a:pt x="23243" y="24760"/>
                    <a:pt x="23315" y="25160"/>
                    <a:pt x="23404" y="25556"/>
                  </a:cubicBezTo>
                  <a:cubicBezTo>
                    <a:pt x="23624" y="26498"/>
                    <a:pt x="24137" y="27269"/>
                    <a:pt x="24819" y="27933"/>
                  </a:cubicBezTo>
                  <a:cubicBezTo>
                    <a:pt x="25077" y="28180"/>
                    <a:pt x="25362" y="28313"/>
                    <a:pt x="25658" y="28313"/>
                  </a:cubicBezTo>
                  <a:cubicBezTo>
                    <a:pt x="25857" y="28313"/>
                    <a:pt x="26061" y="28252"/>
                    <a:pt x="26264" y="28125"/>
                  </a:cubicBezTo>
                  <a:cubicBezTo>
                    <a:pt x="27154" y="27576"/>
                    <a:pt x="28036" y="27010"/>
                    <a:pt x="28879" y="26391"/>
                  </a:cubicBezTo>
                  <a:cubicBezTo>
                    <a:pt x="29592" y="25872"/>
                    <a:pt x="30235" y="25264"/>
                    <a:pt x="30922" y="24705"/>
                  </a:cubicBezTo>
                  <a:cubicBezTo>
                    <a:pt x="31015" y="24629"/>
                    <a:pt x="31180" y="24620"/>
                    <a:pt x="31315" y="24615"/>
                  </a:cubicBezTo>
                  <a:cubicBezTo>
                    <a:pt x="31409" y="24615"/>
                    <a:pt x="31506" y="24680"/>
                    <a:pt x="31608" y="24697"/>
                  </a:cubicBezTo>
                  <a:cubicBezTo>
                    <a:pt x="34753" y="25259"/>
                    <a:pt x="36316" y="27423"/>
                    <a:pt x="37155" y="30282"/>
                  </a:cubicBezTo>
                  <a:cubicBezTo>
                    <a:pt x="37923" y="32896"/>
                    <a:pt x="37579" y="35427"/>
                    <a:pt x="36465" y="37889"/>
                  </a:cubicBezTo>
                  <a:lnTo>
                    <a:pt x="36464" y="37890"/>
                  </a:lnTo>
                  <a:cubicBezTo>
                    <a:pt x="35447" y="40139"/>
                    <a:pt x="33901" y="41954"/>
                    <a:pt x="32061" y="43557"/>
                  </a:cubicBezTo>
                  <a:cubicBezTo>
                    <a:pt x="29269" y="45995"/>
                    <a:pt x="25939" y="47255"/>
                    <a:pt x="22404" y="48082"/>
                  </a:cubicBezTo>
                  <a:cubicBezTo>
                    <a:pt x="21403" y="48315"/>
                    <a:pt x="20409" y="48550"/>
                    <a:pt x="19374" y="48789"/>
                  </a:cubicBezTo>
                  <a:cubicBezTo>
                    <a:pt x="19230" y="47421"/>
                    <a:pt x="19099" y="46144"/>
                    <a:pt x="18967" y="44891"/>
                  </a:cubicBezTo>
                  <a:cubicBezTo>
                    <a:pt x="19582" y="44542"/>
                    <a:pt x="20261" y="44252"/>
                    <a:pt x="20832" y="43817"/>
                  </a:cubicBezTo>
                  <a:cubicBezTo>
                    <a:pt x="23722" y="41637"/>
                    <a:pt x="26159" y="39017"/>
                    <a:pt x="27981" y="35869"/>
                  </a:cubicBezTo>
                  <a:cubicBezTo>
                    <a:pt x="29032" y="34050"/>
                    <a:pt x="29460" y="32040"/>
                    <a:pt x="29366" y="29935"/>
                  </a:cubicBezTo>
                  <a:cubicBezTo>
                    <a:pt x="29359" y="29686"/>
                    <a:pt x="29116" y="29228"/>
                    <a:pt x="29005" y="29228"/>
                  </a:cubicBezTo>
                  <a:cubicBezTo>
                    <a:pt x="29004" y="29228"/>
                    <a:pt x="29003" y="29228"/>
                    <a:pt x="29002" y="29229"/>
                  </a:cubicBezTo>
                  <a:cubicBezTo>
                    <a:pt x="28574" y="29258"/>
                    <a:pt x="28688" y="29667"/>
                    <a:pt x="28693" y="29952"/>
                  </a:cubicBezTo>
                  <a:cubicBezTo>
                    <a:pt x="28739" y="32760"/>
                    <a:pt x="27811" y="35205"/>
                    <a:pt x="26128" y="37424"/>
                  </a:cubicBezTo>
                  <a:cubicBezTo>
                    <a:pt x="25048" y="38851"/>
                    <a:pt x="23861" y="40176"/>
                    <a:pt x="22629" y="41462"/>
                  </a:cubicBezTo>
                  <a:cubicBezTo>
                    <a:pt x="22501" y="41594"/>
                    <a:pt x="22365" y="41734"/>
                    <a:pt x="22213" y="41833"/>
                  </a:cubicBezTo>
                  <a:cubicBezTo>
                    <a:pt x="21502" y="42284"/>
                    <a:pt x="20782" y="42723"/>
                    <a:pt x="19980" y="43222"/>
                  </a:cubicBezTo>
                  <a:cubicBezTo>
                    <a:pt x="19684" y="41978"/>
                    <a:pt x="19277" y="40802"/>
                    <a:pt x="19154" y="39597"/>
                  </a:cubicBezTo>
                  <a:cubicBezTo>
                    <a:pt x="19052" y="38600"/>
                    <a:pt x="19238" y="37560"/>
                    <a:pt x="19391" y="36555"/>
                  </a:cubicBezTo>
                  <a:cubicBezTo>
                    <a:pt x="19845" y="33561"/>
                    <a:pt x="20348" y="30574"/>
                    <a:pt x="20814" y="27580"/>
                  </a:cubicBezTo>
                  <a:cubicBezTo>
                    <a:pt x="20955" y="26677"/>
                    <a:pt x="21044" y="25765"/>
                    <a:pt x="21162" y="24807"/>
                  </a:cubicBezTo>
                  <a:cubicBezTo>
                    <a:pt x="21794" y="24649"/>
                    <a:pt x="22463" y="24487"/>
                    <a:pt x="23154" y="24317"/>
                  </a:cubicBezTo>
                  <a:close/>
                  <a:moveTo>
                    <a:pt x="12830" y="45162"/>
                  </a:moveTo>
                  <a:cubicBezTo>
                    <a:pt x="12833" y="45162"/>
                    <a:pt x="12836" y="45162"/>
                    <a:pt x="12838" y="45162"/>
                  </a:cubicBezTo>
                  <a:cubicBezTo>
                    <a:pt x="13313" y="45226"/>
                    <a:pt x="13784" y="45341"/>
                    <a:pt x="14259" y="45391"/>
                  </a:cubicBezTo>
                  <a:cubicBezTo>
                    <a:pt x="14662" y="45431"/>
                    <a:pt x="15067" y="45458"/>
                    <a:pt x="15473" y="45458"/>
                  </a:cubicBezTo>
                  <a:cubicBezTo>
                    <a:pt x="15588" y="45458"/>
                    <a:pt x="15703" y="45456"/>
                    <a:pt x="15817" y="45452"/>
                  </a:cubicBezTo>
                  <a:cubicBezTo>
                    <a:pt x="16652" y="45413"/>
                    <a:pt x="17487" y="45319"/>
                    <a:pt x="18369" y="45246"/>
                  </a:cubicBezTo>
                  <a:cubicBezTo>
                    <a:pt x="18449" y="46499"/>
                    <a:pt x="18525" y="47666"/>
                    <a:pt x="18602" y="48846"/>
                  </a:cubicBezTo>
                  <a:cubicBezTo>
                    <a:pt x="18573" y="48864"/>
                    <a:pt x="18534" y="48902"/>
                    <a:pt x="18487" y="48915"/>
                  </a:cubicBezTo>
                  <a:lnTo>
                    <a:pt x="18488" y="48914"/>
                  </a:lnTo>
                  <a:lnTo>
                    <a:pt x="18488" y="48914"/>
                  </a:lnTo>
                  <a:cubicBezTo>
                    <a:pt x="17369" y="49315"/>
                    <a:pt x="16175" y="49485"/>
                    <a:pt x="15064" y="49834"/>
                  </a:cubicBezTo>
                  <a:cubicBezTo>
                    <a:pt x="14675" y="49955"/>
                    <a:pt x="14303" y="49999"/>
                    <a:pt x="13942" y="49999"/>
                  </a:cubicBezTo>
                  <a:cubicBezTo>
                    <a:pt x="13204" y="49999"/>
                    <a:pt x="12506" y="49817"/>
                    <a:pt x="11783" y="49737"/>
                  </a:cubicBezTo>
                  <a:cubicBezTo>
                    <a:pt x="11381" y="49694"/>
                    <a:pt x="10969" y="49421"/>
                    <a:pt x="10630" y="49162"/>
                  </a:cubicBezTo>
                  <a:cubicBezTo>
                    <a:pt x="10178" y="48808"/>
                    <a:pt x="10186" y="48306"/>
                    <a:pt x="10712" y="48050"/>
                  </a:cubicBezTo>
                  <a:cubicBezTo>
                    <a:pt x="11432" y="47700"/>
                    <a:pt x="12229" y="47521"/>
                    <a:pt x="12991" y="47261"/>
                  </a:cubicBezTo>
                  <a:cubicBezTo>
                    <a:pt x="13288" y="47164"/>
                    <a:pt x="13766" y="47100"/>
                    <a:pt x="13830" y="46908"/>
                  </a:cubicBezTo>
                  <a:cubicBezTo>
                    <a:pt x="13978" y="46449"/>
                    <a:pt x="13436" y="46427"/>
                    <a:pt x="13173" y="46227"/>
                  </a:cubicBezTo>
                  <a:cubicBezTo>
                    <a:pt x="12877" y="46005"/>
                    <a:pt x="12343" y="45929"/>
                    <a:pt x="12606" y="45350"/>
                  </a:cubicBezTo>
                  <a:cubicBezTo>
                    <a:pt x="12643" y="45267"/>
                    <a:pt x="12758" y="45162"/>
                    <a:pt x="12830" y="45162"/>
                  </a:cubicBezTo>
                  <a:close/>
                  <a:moveTo>
                    <a:pt x="21044" y="49115"/>
                  </a:moveTo>
                  <a:cubicBezTo>
                    <a:pt x="21645" y="51279"/>
                    <a:pt x="22234" y="53413"/>
                    <a:pt x="22827" y="55547"/>
                  </a:cubicBezTo>
                  <a:cubicBezTo>
                    <a:pt x="22215" y="54678"/>
                    <a:pt x="21576" y="53928"/>
                    <a:pt x="20544" y="53928"/>
                  </a:cubicBezTo>
                  <a:cubicBezTo>
                    <a:pt x="20290" y="53928"/>
                    <a:pt x="20012" y="53973"/>
                    <a:pt x="19704" y="54074"/>
                  </a:cubicBezTo>
                  <a:cubicBezTo>
                    <a:pt x="19636" y="53780"/>
                    <a:pt x="19573" y="53490"/>
                    <a:pt x="19502" y="53201"/>
                  </a:cubicBezTo>
                  <a:cubicBezTo>
                    <a:pt x="19272" y="52242"/>
                    <a:pt x="19035" y="51283"/>
                    <a:pt x="18802" y="50325"/>
                  </a:cubicBezTo>
                  <a:cubicBezTo>
                    <a:pt x="18695" y="49873"/>
                    <a:pt x="18861" y="49541"/>
                    <a:pt x="19293" y="49443"/>
                  </a:cubicBezTo>
                  <a:cubicBezTo>
                    <a:pt x="19853" y="49316"/>
                    <a:pt x="20416" y="49230"/>
                    <a:pt x="21044" y="49115"/>
                  </a:cubicBezTo>
                  <a:close/>
                  <a:moveTo>
                    <a:pt x="37053" y="44445"/>
                  </a:moveTo>
                  <a:cubicBezTo>
                    <a:pt x="37498" y="45535"/>
                    <a:pt x="37909" y="46532"/>
                    <a:pt x="38367" y="47653"/>
                  </a:cubicBezTo>
                  <a:cubicBezTo>
                    <a:pt x="37180" y="48112"/>
                    <a:pt x="36079" y="48641"/>
                    <a:pt x="34922" y="48969"/>
                  </a:cubicBezTo>
                  <a:cubicBezTo>
                    <a:pt x="31824" y="49838"/>
                    <a:pt x="28735" y="50732"/>
                    <a:pt x="25726" y="51882"/>
                  </a:cubicBezTo>
                  <a:cubicBezTo>
                    <a:pt x="25036" y="52147"/>
                    <a:pt x="24286" y="52249"/>
                    <a:pt x="23578" y="52479"/>
                  </a:cubicBezTo>
                  <a:cubicBezTo>
                    <a:pt x="23383" y="52538"/>
                    <a:pt x="23247" y="52782"/>
                    <a:pt x="23086" y="52938"/>
                  </a:cubicBezTo>
                  <a:cubicBezTo>
                    <a:pt x="23271" y="53047"/>
                    <a:pt x="23477" y="53273"/>
                    <a:pt x="23646" y="53273"/>
                  </a:cubicBezTo>
                  <a:cubicBezTo>
                    <a:pt x="23656" y="53273"/>
                    <a:pt x="23666" y="53272"/>
                    <a:pt x="23676" y="53271"/>
                  </a:cubicBezTo>
                  <a:cubicBezTo>
                    <a:pt x="24524" y="53117"/>
                    <a:pt x="25388" y="52977"/>
                    <a:pt x="26189" y="52679"/>
                  </a:cubicBezTo>
                  <a:cubicBezTo>
                    <a:pt x="29061" y="51606"/>
                    <a:pt x="31999" y="50749"/>
                    <a:pt x="34944" y="49906"/>
                  </a:cubicBezTo>
                  <a:cubicBezTo>
                    <a:pt x="36218" y="49544"/>
                    <a:pt x="37443" y="48986"/>
                    <a:pt x="38782" y="48483"/>
                  </a:cubicBezTo>
                  <a:cubicBezTo>
                    <a:pt x="39151" y="48999"/>
                    <a:pt x="39608" y="49637"/>
                    <a:pt x="40088" y="50310"/>
                  </a:cubicBezTo>
                  <a:lnTo>
                    <a:pt x="40087" y="50310"/>
                  </a:lnTo>
                  <a:cubicBezTo>
                    <a:pt x="38710" y="51338"/>
                    <a:pt x="37332" y="52194"/>
                    <a:pt x="35761" y="52666"/>
                  </a:cubicBezTo>
                  <a:cubicBezTo>
                    <a:pt x="34384" y="53076"/>
                    <a:pt x="32977" y="53399"/>
                    <a:pt x="31599" y="53808"/>
                  </a:cubicBezTo>
                  <a:cubicBezTo>
                    <a:pt x="30155" y="54238"/>
                    <a:pt x="28739" y="54757"/>
                    <a:pt x="27286" y="55163"/>
                  </a:cubicBezTo>
                  <a:cubicBezTo>
                    <a:pt x="26430" y="55396"/>
                    <a:pt x="25532" y="55482"/>
                    <a:pt x="24654" y="55643"/>
                  </a:cubicBezTo>
                  <a:cubicBezTo>
                    <a:pt x="24370" y="55695"/>
                    <a:pt x="24091" y="55763"/>
                    <a:pt x="23722" y="55844"/>
                  </a:cubicBezTo>
                  <a:cubicBezTo>
                    <a:pt x="23459" y="54903"/>
                    <a:pt x="23192" y="53944"/>
                    <a:pt x="22926" y="52986"/>
                  </a:cubicBezTo>
                  <a:cubicBezTo>
                    <a:pt x="22582" y="51751"/>
                    <a:pt x="22239" y="50511"/>
                    <a:pt x="21900" y="49293"/>
                  </a:cubicBezTo>
                  <a:lnTo>
                    <a:pt x="21900" y="49293"/>
                  </a:lnTo>
                  <a:cubicBezTo>
                    <a:pt x="22497" y="49320"/>
                    <a:pt x="23096" y="49404"/>
                    <a:pt x="23687" y="49404"/>
                  </a:cubicBezTo>
                  <a:cubicBezTo>
                    <a:pt x="23835" y="49404"/>
                    <a:pt x="23982" y="49399"/>
                    <a:pt x="24129" y="49386"/>
                  </a:cubicBezTo>
                  <a:cubicBezTo>
                    <a:pt x="25760" y="49241"/>
                    <a:pt x="27392" y="49049"/>
                    <a:pt x="29007" y="48777"/>
                  </a:cubicBezTo>
                  <a:cubicBezTo>
                    <a:pt x="29693" y="48662"/>
                    <a:pt x="30349" y="48325"/>
                    <a:pt x="30998" y="48044"/>
                  </a:cubicBezTo>
                  <a:cubicBezTo>
                    <a:pt x="31964" y="47622"/>
                    <a:pt x="32896" y="47142"/>
                    <a:pt x="33862" y="46724"/>
                  </a:cubicBezTo>
                  <a:cubicBezTo>
                    <a:pt x="35058" y="46213"/>
                    <a:pt x="36181" y="45612"/>
                    <a:pt x="37053" y="44445"/>
                  </a:cubicBezTo>
                  <a:close/>
                  <a:moveTo>
                    <a:pt x="17920" y="49992"/>
                  </a:moveTo>
                  <a:cubicBezTo>
                    <a:pt x="18368" y="51939"/>
                    <a:pt x="19114" y="53800"/>
                    <a:pt x="18992" y="55946"/>
                  </a:cubicBezTo>
                  <a:lnTo>
                    <a:pt x="18992" y="55946"/>
                  </a:lnTo>
                  <a:cubicBezTo>
                    <a:pt x="18300" y="55291"/>
                    <a:pt x="17698" y="55001"/>
                    <a:pt x="17195" y="55001"/>
                  </a:cubicBezTo>
                  <a:cubicBezTo>
                    <a:pt x="16622" y="55001"/>
                    <a:pt x="16179" y="55376"/>
                    <a:pt x="15881" y="56016"/>
                  </a:cubicBezTo>
                  <a:cubicBezTo>
                    <a:pt x="15237" y="54254"/>
                    <a:pt x="14598" y="52502"/>
                    <a:pt x="13962" y="50759"/>
                  </a:cubicBezTo>
                  <a:cubicBezTo>
                    <a:pt x="15280" y="50504"/>
                    <a:pt x="16568" y="50257"/>
                    <a:pt x="17920" y="49992"/>
                  </a:cubicBezTo>
                  <a:close/>
                  <a:moveTo>
                    <a:pt x="9966" y="49515"/>
                  </a:moveTo>
                  <a:cubicBezTo>
                    <a:pt x="10682" y="50418"/>
                    <a:pt x="11720" y="50474"/>
                    <a:pt x="12716" y="50644"/>
                  </a:cubicBezTo>
                  <a:cubicBezTo>
                    <a:pt x="12886" y="50675"/>
                    <a:pt x="13127" y="50789"/>
                    <a:pt x="13173" y="50921"/>
                  </a:cubicBezTo>
                  <a:cubicBezTo>
                    <a:pt x="13932" y="53085"/>
                    <a:pt x="14661" y="55257"/>
                    <a:pt x="15398" y="57426"/>
                  </a:cubicBezTo>
                  <a:cubicBezTo>
                    <a:pt x="15406" y="57455"/>
                    <a:pt x="15403" y="57489"/>
                    <a:pt x="15306" y="57625"/>
                  </a:cubicBezTo>
                  <a:lnTo>
                    <a:pt x="15306" y="57625"/>
                  </a:lnTo>
                  <a:cubicBezTo>
                    <a:pt x="15195" y="57476"/>
                    <a:pt x="15098" y="57310"/>
                    <a:pt x="14962" y="57188"/>
                  </a:cubicBezTo>
                  <a:cubicBezTo>
                    <a:pt x="14762" y="57000"/>
                    <a:pt x="14555" y="56821"/>
                    <a:pt x="14326" y="56680"/>
                  </a:cubicBezTo>
                  <a:cubicBezTo>
                    <a:pt x="13893" y="56416"/>
                    <a:pt x="13528" y="56282"/>
                    <a:pt x="13208" y="56282"/>
                  </a:cubicBezTo>
                  <a:cubicBezTo>
                    <a:pt x="12685" y="56282"/>
                    <a:pt x="12284" y="56642"/>
                    <a:pt x="11910" y="57387"/>
                  </a:cubicBezTo>
                  <a:cubicBezTo>
                    <a:pt x="11864" y="57473"/>
                    <a:pt x="11817" y="57562"/>
                    <a:pt x="11720" y="57741"/>
                  </a:cubicBezTo>
                  <a:cubicBezTo>
                    <a:pt x="11080" y="54963"/>
                    <a:pt x="10457" y="52276"/>
                    <a:pt x="9839" y="49592"/>
                  </a:cubicBezTo>
                  <a:lnTo>
                    <a:pt x="9966" y="49515"/>
                  </a:lnTo>
                  <a:close/>
                  <a:moveTo>
                    <a:pt x="40483" y="51146"/>
                  </a:moveTo>
                  <a:cubicBezTo>
                    <a:pt x="40922" y="51811"/>
                    <a:pt x="41359" y="52476"/>
                    <a:pt x="41757" y="53080"/>
                  </a:cubicBezTo>
                  <a:cubicBezTo>
                    <a:pt x="36464" y="56653"/>
                    <a:pt x="30481" y="57984"/>
                    <a:pt x="24133" y="58579"/>
                  </a:cubicBezTo>
                  <a:cubicBezTo>
                    <a:pt x="24302" y="58039"/>
                    <a:pt x="24518" y="57680"/>
                    <a:pt x="24498" y="57336"/>
                  </a:cubicBezTo>
                  <a:cubicBezTo>
                    <a:pt x="24477" y="57020"/>
                    <a:pt x="24201" y="56722"/>
                    <a:pt x="24015" y="56364"/>
                  </a:cubicBezTo>
                  <a:lnTo>
                    <a:pt x="24015" y="56364"/>
                  </a:lnTo>
                  <a:cubicBezTo>
                    <a:pt x="24362" y="56427"/>
                    <a:pt x="24701" y="56455"/>
                    <a:pt x="25035" y="56455"/>
                  </a:cubicBezTo>
                  <a:cubicBezTo>
                    <a:pt x="26280" y="56455"/>
                    <a:pt x="27445" y="56070"/>
                    <a:pt x="28622" y="55704"/>
                  </a:cubicBezTo>
                  <a:cubicBezTo>
                    <a:pt x="30528" y="55117"/>
                    <a:pt x="32452" y="54584"/>
                    <a:pt x="34375" y="54047"/>
                  </a:cubicBezTo>
                  <a:cubicBezTo>
                    <a:pt x="37193" y="53259"/>
                    <a:pt x="38105" y="52838"/>
                    <a:pt x="40483" y="51146"/>
                  </a:cubicBezTo>
                  <a:close/>
                  <a:moveTo>
                    <a:pt x="20436" y="54629"/>
                  </a:moveTo>
                  <a:cubicBezTo>
                    <a:pt x="20553" y="54629"/>
                    <a:pt x="20685" y="54657"/>
                    <a:pt x="20832" y="54716"/>
                  </a:cubicBezTo>
                  <a:cubicBezTo>
                    <a:pt x="21158" y="54848"/>
                    <a:pt x="21497" y="55096"/>
                    <a:pt x="21692" y="55381"/>
                  </a:cubicBezTo>
                  <a:cubicBezTo>
                    <a:pt x="22276" y="56232"/>
                    <a:pt x="22793" y="57132"/>
                    <a:pt x="23332" y="58018"/>
                  </a:cubicBezTo>
                  <a:cubicBezTo>
                    <a:pt x="23374" y="58090"/>
                    <a:pt x="23382" y="58217"/>
                    <a:pt x="23357" y="58299"/>
                  </a:cubicBezTo>
                  <a:cubicBezTo>
                    <a:pt x="23048" y="59231"/>
                    <a:pt x="22726" y="60160"/>
                    <a:pt x="22395" y="61136"/>
                  </a:cubicBezTo>
                  <a:cubicBezTo>
                    <a:pt x="21991" y="61032"/>
                    <a:pt x="21606" y="60984"/>
                    <a:pt x="21238" y="60984"/>
                  </a:cubicBezTo>
                  <a:cubicBezTo>
                    <a:pt x="19639" y="60984"/>
                    <a:pt x="18355" y="61889"/>
                    <a:pt x="17153" y="63036"/>
                  </a:cubicBezTo>
                  <a:cubicBezTo>
                    <a:pt x="16069" y="62333"/>
                    <a:pt x="15009" y="61630"/>
                    <a:pt x="13937" y="60949"/>
                  </a:cubicBezTo>
                  <a:cubicBezTo>
                    <a:pt x="13467" y="60650"/>
                    <a:pt x="12962" y="60399"/>
                    <a:pt x="12487" y="60109"/>
                  </a:cubicBezTo>
                  <a:cubicBezTo>
                    <a:pt x="12357" y="60028"/>
                    <a:pt x="12170" y="59896"/>
                    <a:pt x="12162" y="59777"/>
                  </a:cubicBezTo>
                  <a:cubicBezTo>
                    <a:pt x="12111" y="58920"/>
                    <a:pt x="12175" y="58080"/>
                    <a:pt x="12666" y="57322"/>
                  </a:cubicBezTo>
                  <a:cubicBezTo>
                    <a:pt x="12825" y="57077"/>
                    <a:pt x="13019" y="56936"/>
                    <a:pt x="13234" y="56936"/>
                  </a:cubicBezTo>
                  <a:cubicBezTo>
                    <a:pt x="13339" y="56936"/>
                    <a:pt x="13450" y="56970"/>
                    <a:pt x="13564" y="57042"/>
                  </a:cubicBezTo>
                  <a:cubicBezTo>
                    <a:pt x="14005" y="57310"/>
                    <a:pt x="14438" y="57625"/>
                    <a:pt x="14789" y="58000"/>
                  </a:cubicBezTo>
                  <a:cubicBezTo>
                    <a:pt x="15132" y="58367"/>
                    <a:pt x="15348" y="58848"/>
                    <a:pt x="15657" y="59252"/>
                  </a:cubicBezTo>
                  <a:cubicBezTo>
                    <a:pt x="15789" y="59427"/>
                    <a:pt x="16018" y="59529"/>
                    <a:pt x="16200" y="59665"/>
                  </a:cubicBezTo>
                  <a:cubicBezTo>
                    <a:pt x="16285" y="59432"/>
                    <a:pt x="16428" y="59206"/>
                    <a:pt x="16446" y="58967"/>
                  </a:cubicBezTo>
                  <a:cubicBezTo>
                    <a:pt x="16496" y="58175"/>
                    <a:pt x="16412" y="57361"/>
                    <a:pt x="16551" y="56590"/>
                  </a:cubicBezTo>
                  <a:cubicBezTo>
                    <a:pt x="16656" y="56002"/>
                    <a:pt x="16915" y="55704"/>
                    <a:pt x="17258" y="55704"/>
                  </a:cubicBezTo>
                  <a:cubicBezTo>
                    <a:pt x="17500" y="55704"/>
                    <a:pt x="17785" y="55853"/>
                    <a:pt x="18086" y="56155"/>
                  </a:cubicBezTo>
                  <a:cubicBezTo>
                    <a:pt x="18416" y="56488"/>
                    <a:pt x="18628" y="56931"/>
                    <a:pt x="18920" y="57302"/>
                  </a:cubicBezTo>
                  <a:cubicBezTo>
                    <a:pt x="19035" y="57446"/>
                    <a:pt x="19209" y="57596"/>
                    <a:pt x="19378" y="57621"/>
                  </a:cubicBezTo>
                  <a:cubicBezTo>
                    <a:pt x="19380" y="57621"/>
                    <a:pt x="19383" y="57622"/>
                    <a:pt x="19385" y="57622"/>
                  </a:cubicBezTo>
                  <a:cubicBezTo>
                    <a:pt x="19470" y="57622"/>
                    <a:pt x="19577" y="57358"/>
                    <a:pt x="19700" y="57254"/>
                  </a:cubicBezTo>
                  <a:cubicBezTo>
                    <a:pt x="20310" y="56735"/>
                    <a:pt x="19959" y="56113"/>
                    <a:pt x="19887" y="55525"/>
                  </a:cubicBezTo>
                  <a:cubicBezTo>
                    <a:pt x="19817" y="54969"/>
                    <a:pt x="20030" y="54629"/>
                    <a:pt x="20436" y="54629"/>
                  </a:cubicBezTo>
                  <a:close/>
                  <a:moveTo>
                    <a:pt x="19114" y="62358"/>
                  </a:moveTo>
                  <a:lnTo>
                    <a:pt x="19114" y="64614"/>
                  </a:lnTo>
                  <a:lnTo>
                    <a:pt x="19114" y="64614"/>
                  </a:lnTo>
                  <a:cubicBezTo>
                    <a:pt x="18598" y="64185"/>
                    <a:pt x="18178" y="63835"/>
                    <a:pt x="17670" y="63405"/>
                  </a:cubicBezTo>
                  <a:cubicBezTo>
                    <a:pt x="18174" y="63043"/>
                    <a:pt x="18614" y="62724"/>
                    <a:pt x="19114" y="62358"/>
                  </a:cubicBezTo>
                  <a:close/>
                  <a:moveTo>
                    <a:pt x="21713" y="61774"/>
                  </a:moveTo>
                  <a:cubicBezTo>
                    <a:pt x="21849" y="61801"/>
                    <a:pt x="22017" y="61835"/>
                    <a:pt x="22221" y="61877"/>
                  </a:cubicBezTo>
                  <a:lnTo>
                    <a:pt x="22221" y="61877"/>
                  </a:lnTo>
                  <a:cubicBezTo>
                    <a:pt x="22010" y="62823"/>
                    <a:pt x="21806" y="63720"/>
                    <a:pt x="21599" y="64616"/>
                  </a:cubicBezTo>
                  <a:cubicBezTo>
                    <a:pt x="21569" y="64612"/>
                    <a:pt x="21539" y="64603"/>
                    <a:pt x="21505" y="64594"/>
                  </a:cubicBezTo>
                  <a:cubicBezTo>
                    <a:pt x="21573" y="63674"/>
                    <a:pt x="21641" y="62751"/>
                    <a:pt x="21713" y="61774"/>
                  </a:cubicBezTo>
                  <a:close/>
                  <a:moveTo>
                    <a:pt x="21022" y="61686"/>
                  </a:moveTo>
                  <a:cubicBezTo>
                    <a:pt x="20908" y="63099"/>
                    <a:pt x="20802" y="64403"/>
                    <a:pt x="20696" y="65681"/>
                  </a:cubicBezTo>
                  <a:lnTo>
                    <a:pt x="20696" y="65680"/>
                  </a:lnTo>
                  <a:cubicBezTo>
                    <a:pt x="20132" y="65425"/>
                    <a:pt x="19645" y="65105"/>
                    <a:pt x="19793" y="64220"/>
                  </a:cubicBezTo>
                  <a:cubicBezTo>
                    <a:pt x="19907" y="63556"/>
                    <a:pt x="19768" y="62848"/>
                    <a:pt x="19738" y="62014"/>
                  </a:cubicBezTo>
                  <a:cubicBezTo>
                    <a:pt x="20052" y="61937"/>
                    <a:pt x="20480" y="61826"/>
                    <a:pt x="21022" y="61686"/>
                  </a:cubicBezTo>
                  <a:close/>
                  <a:moveTo>
                    <a:pt x="43578" y="56875"/>
                  </a:moveTo>
                  <a:cubicBezTo>
                    <a:pt x="44196" y="57293"/>
                    <a:pt x="44883" y="57634"/>
                    <a:pt x="45417" y="58136"/>
                  </a:cubicBezTo>
                  <a:cubicBezTo>
                    <a:pt x="47040" y="59656"/>
                    <a:pt x="48976" y="60662"/>
                    <a:pt x="50909" y="61689"/>
                  </a:cubicBezTo>
                  <a:cubicBezTo>
                    <a:pt x="51884" y="62209"/>
                    <a:pt x="52820" y="62788"/>
                    <a:pt x="53795" y="63308"/>
                  </a:cubicBezTo>
                  <a:cubicBezTo>
                    <a:pt x="55655" y="64296"/>
                    <a:pt x="57701" y="64726"/>
                    <a:pt x="59718" y="65237"/>
                  </a:cubicBezTo>
                  <a:cubicBezTo>
                    <a:pt x="60227" y="65365"/>
                    <a:pt x="60735" y="65488"/>
                    <a:pt x="61385" y="65646"/>
                  </a:cubicBezTo>
                  <a:cubicBezTo>
                    <a:pt x="61198" y="66933"/>
                    <a:pt x="61003" y="68253"/>
                    <a:pt x="60809" y="69586"/>
                  </a:cubicBezTo>
                  <a:cubicBezTo>
                    <a:pt x="59439" y="69635"/>
                    <a:pt x="58100" y="69786"/>
                    <a:pt x="56788" y="69786"/>
                  </a:cubicBezTo>
                  <a:cubicBezTo>
                    <a:pt x="56366" y="69786"/>
                    <a:pt x="55947" y="69770"/>
                    <a:pt x="55531" y="69731"/>
                  </a:cubicBezTo>
                  <a:cubicBezTo>
                    <a:pt x="52299" y="69433"/>
                    <a:pt x="49086" y="68914"/>
                    <a:pt x="45870" y="68462"/>
                  </a:cubicBezTo>
                  <a:cubicBezTo>
                    <a:pt x="43934" y="68189"/>
                    <a:pt x="42031" y="67754"/>
                    <a:pt x="40289" y="66831"/>
                  </a:cubicBezTo>
                  <a:cubicBezTo>
                    <a:pt x="39578" y="66451"/>
                    <a:pt x="38929" y="65949"/>
                    <a:pt x="38268" y="65479"/>
                  </a:cubicBezTo>
                  <a:cubicBezTo>
                    <a:pt x="37963" y="65267"/>
                    <a:pt x="37709" y="64981"/>
                    <a:pt x="37408" y="64764"/>
                  </a:cubicBezTo>
                  <a:cubicBezTo>
                    <a:pt x="36289" y="63964"/>
                    <a:pt x="35344" y="63009"/>
                    <a:pt x="34654" y="61808"/>
                  </a:cubicBezTo>
                  <a:cubicBezTo>
                    <a:pt x="34484" y="61519"/>
                    <a:pt x="34222" y="61289"/>
                    <a:pt x="34043" y="61080"/>
                  </a:cubicBezTo>
                  <a:cubicBezTo>
                    <a:pt x="36281" y="60274"/>
                    <a:pt x="38561" y="59507"/>
                    <a:pt x="40794" y="58625"/>
                  </a:cubicBezTo>
                  <a:cubicBezTo>
                    <a:pt x="41629" y="58293"/>
                    <a:pt x="42358" y="57696"/>
                    <a:pt x="43134" y="57216"/>
                  </a:cubicBezTo>
                  <a:cubicBezTo>
                    <a:pt x="43277" y="57126"/>
                    <a:pt x="43400" y="57011"/>
                    <a:pt x="43578" y="56875"/>
                  </a:cubicBezTo>
                  <a:close/>
                  <a:moveTo>
                    <a:pt x="62130" y="65587"/>
                  </a:moveTo>
                  <a:cubicBezTo>
                    <a:pt x="62194" y="65603"/>
                    <a:pt x="62274" y="65629"/>
                    <a:pt x="62355" y="65651"/>
                  </a:cubicBezTo>
                  <a:cubicBezTo>
                    <a:pt x="63749" y="66051"/>
                    <a:pt x="63754" y="66051"/>
                    <a:pt x="63575" y="67482"/>
                  </a:cubicBezTo>
                  <a:cubicBezTo>
                    <a:pt x="63535" y="67801"/>
                    <a:pt x="63476" y="68119"/>
                    <a:pt x="63397" y="68432"/>
                  </a:cubicBezTo>
                  <a:cubicBezTo>
                    <a:pt x="62941" y="70279"/>
                    <a:pt x="62482" y="72125"/>
                    <a:pt x="62021" y="73970"/>
                  </a:cubicBezTo>
                  <a:cubicBezTo>
                    <a:pt x="61999" y="74050"/>
                    <a:pt x="61961" y="74122"/>
                    <a:pt x="61902" y="74280"/>
                  </a:cubicBezTo>
                  <a:cubicBezTo>
                    <a:pt x="61343" y="71299"/>
                    <a:pt x="61846" y="68457"/>
                    <a:pt x="62130" y="65587"/>
                  </a:cubicBezTo>
                  <a:close/>
                  <a:moveTo>
                    <a:pt x="42312" y="53949"/>
                  </a:moveTo>
                  <a:cubicBezTo>
                    <a:pt x="42638" y="54588"/>
                    <a:pt x="42981" y="55226"/>
                    <a:pt x="43277" y="55882"/>
                  </a:cubicBezTo>
                  <a:cubicBezTo>
                    <a:pt x="43324" y="55985"/>
                    <a:pt x="43202" y="56228"/>
                    <a:pt x="43087" y="56321"/>
                  </a:cubicBezTo>
                  <a:cubicBezTo>
                    <a:pt x="42078" y="57135"/>
                    <a:pt x="41032" y="57872"/>
                    <a:pt x="39773" y="58263"/>
                  </a:cubicBezTo>
                  <a:cubicBezTo>
                    <a:pt x="37710" y="58911"/>
                    <a:pt x="35688" y="59758"/>
                    <a:pt x="33587" y="60236"/>
                  </a:cubicBezTo>
                  <a:cubicBezTo>
                    <a:pt x="30713" y="60893"/>
                    <a:pt x="27773" y="61194"/>
                    <a:pt x="24819" y="61262"/>
                  </a:cubicBezTo>
                  <a:cubicBezTo>
                    <a:pt x="24616" y="61271"/>
                    <a:pt x="24412" y="61283"/>
                    <a:pt x="24209" y="61292"/>
                  </a:cubicBezTo>
                  <a:cubicBezTo>
                    <a:pt x="23925" y="61309"/>
                    <a:pt x="23811" y="61454"/>
                    <a:pt x="23785" y="61650"/>
                  </a:cubicBezTo>
                  <a:cubicBezTo>
                    <a:pt x="23779" y="61692"/>
                    <a:pt x="23778" y="61735"/>
                    <a:pt x="23780" y="61778"/>
                  </a:cubicBezTo>
                  <a:cubicBezTo>
                    <a:pt x="24473" y="61892"/>
                    <a:pt x="25160" y="61938"/>
                    <a:pt x="25843" y="61938"/>
                  </a:cubicBezTo>
                  <a:cubicBezTo>
                    <a:pt x="28025" y="61938"/>
                    <a:pt x="30168" y="61471"/>
                    <a:pt x="32353" y="61292"/>
                  </a:cubicBezTo>
                  <a:lnTo>
                    <a:pt x="32353" y="61292"/>
                  </a:lnTo>
                  <a:cubicBezTo>
                    <a:pt x="32298" y="62114"/>
                    <a:pt x="32192" y="62924"/>
                    <a:pt x="32188" y="63732"/>
                  </a:cubicBezTo>
                  <a:cubicBezTo>
                    <a:pt x="32180" y="67102"/>
                    <a:pt x="32226" y="70475"/>
                    <a:pt x="32200" y="73845"/>
                  </a:cubicBezTo>
                  <a:cubicBezTo>
                    <a:pt x="32175" y="77402"/>
                    <a:pt x="32094" y="80959"/>
                    <a:pt x="32039" y="84520"/>
                  </a:cubicBezTo>
                  <a:cubicBezTo>
                    <a:pt x="32035" y="84928"/>
                    <a:pt x="32027" y="85342"/>
                    <a:pt x="32061" y="85751"/>
                  </a:cubicBezTo>
                  <a:lnTo>
                    <a:pt x="32180" y="85751"/>
                  </a:lnTo>
                  <a:cubicBezTo>
                    <a:pt x="32336" y="85751"/>
                    <a:pt x="32493" y="85888"/>
                    <a:pt x="32650" y="85964"/>
                  </a:cubicBezTo>
                  <a:cubicBezTo>
                    <a:pt x="32599" y="86040"/>
                    <a:pt x="32548" y="86126"/>
                    <a:pt x="32502" y="86210"/>
                  </a:cubicBezTo>
                  <a:cubicBezTo>
                    <a:pt x="32534" y="86203"/>
                    <a:pt x="32564" y="86199"/>
                    <a:pt x="32591" y="86199"/>
                  </a:cubicBezTo>
                  <a:cubicBezTo>
                    <a:pt x="32821" y="86199"/>
                    <a:pt x="32935" y="86443"/>
                    <a:pt x="33087" y="86599"/>
                  </a:cubicBezTo>
                  <a:cubicBezTo>
                    <a:pt x="33251" y="86760"/>
                    <a:pt x="33396" y="86943"/>
                    <a:pt x="33590" y="87165"/>
                  </a:cubicBezTo>
                  <a:cubicBezTo>
                    <a:pt x="32160" y="87589"/>
                    <a:pt x="30733" y="87693"/>
                    <a:pt x="29310" y="87693"/>
                  </a:cubicBezTo>
                  <a:cubicBezTo>
                    <a:pt x="27963" y="87693"/>
                    <a:pt x="26620" y="87600"/>
                    <a:pt x="25283" y="87600"/>
                  </a:cubicBezTo>
                  <a:cubicBezTo>
                    <a:pt x="24860" y="87600"/>
                    <a:pt x="24436" y="87610"/>
                    <a:pt x="24014" y="87634"/>
                  </a:cubicBezTo>
                  <a:cubicBezTo>
                    <a:pt x="23996" y="87548"/>
                    <a:pt x="23980" y="87467"/>
                    <a:pt x="23967" y="87382"/>
                  </a:cubicBezTo>
                  <a:cubicBezTo>
                    <a:pt x="24789" y="87131"/>
                    <a:pt x="25608" y="86871"/>
                    <a:pt x="26438" y="86633"/>
                  </a:cubicBezTo>
                  <a:cubicBezTo>
                    <a:pt x="26601" y="86587"/>
                    <a:pt x="26770" y="86539"/>
                    <a:pt x="26935" y="86539"/>
                  </a:cubicBezTo>
                  <a:cubicBezTo>
                    <a:pt x="27108" y="86539"/>
                    <a:pt x="27276" y="86591"/>
                    <a:pt x="27429" y="86752"/>
                  </a:cubicBezTo>
                  <a:cubicBezTo>
                    <a:pt x="27468" y="86795"/>
                    <a:pt x="27557" y="86811"/>
                    <a:pt x="27620" y="86811"/>
                  </a:cubicBezTo>
                  <a:cubicBezTo>
                    <a:pt x="28785" y="86791"/>
                    <a:pt x="30786" y="86594"/>
                    <a:pt x="31950" y="86560"/>
                  </a:cubicBezTo>
                  <a:cubicBezTo>
                    <a:pt x="32078" y="86556"/>
                    <a:pt x="32239" y="86522"/>
                    <a:pt x="32328" y="86436"/>
                  </a:cubicBezTo>
                  <a:cubicBezTo>
                    <a:pt x="32396" y="86373"/>
                    <a:pt x="32451" y="86292"/>
                    <a:pt x="32502" y="86211"/>
                  </a:cubicBezTo>
                  <a:lnTo>
                    <a:pt x="32502" y="86211"/>
                  </a:lnTo>
                  <a:cubicBezTo>
                    <a:pt x="32452" y="86224"/>
                    <a:pt x="32403" y="86241"/>
                    <a:pt x="32357" y="86266"/>
                  </a:cubicBezTo>
                  <a:cubicBezTo>
                    <a:pt x="32357" y="86267"/>
                    <a:pt x="32356" y="86267"/>
                    <a:pt x="32355" y="86267"/>
                  </a:cubicBezTo>
                  <a:cubicBezTo>
                    <a:pt x="32315" y="86267"/>
                    <a:pt x="32082" y="86028"/>
                    <a:pt x="32070" y="85896"/>
                  </a:cubicBezTo>
                  <a:cubicBezTo>
                    <a:pt x="32066" y="85848"/>
                    <a:pt x="32061" y="85798"/>
                    <a:pt x="32061" y="85751"/>
                  </a:cubicBezTo>
                  <a:cubicBezTo>
                    <a:pt x="31044" y="85755"/>
                    <a:pt x="29310" y="85925"/>
                    <a:pt x="28353" y="85955"/>
                  </a:cubicBezTo>
                  <a:cubicBezTo>
                    <a:pt x="28343" y="85955"/>
                    <a:pt x="28333" y="85955"/>
                    <a:pt x="28324" y="85955"/>
                  </a:cubicBezTo>
                  <a:cubicBezTo>
                    <a:pt x="28003" y="85955"/>
                    <a:pt x="27898" y="85810"/>
                    <a:pt x="27836" y="85500"/>
                  </a:cubicBezTo>
                  <a:cubicBezTo>
                    <a:pt x="27286" y="82782"/>
                    <a:pt x="26751" y="80065"/>
                    <a:pt x="26154" y="77356"/>
                  </a:cubicBezTo>
                  <a:cubicBezTo>
                    <a:pt x="25769" y="75596"/>
                    <a:pt x="25230" y="73871"/>
                    <a:pt x="24857" y="72108"/>
                  </a:cubicBezTo>
                  <a:cubicBezTo>
                    <a:pt x="24480" y="70310"/>
                    <a:pt x="24230" y="68490"/>
                    <a:pt x="23921" y="66680"/>
                  </a:cubicBezTo>
                  <a:cubicBezTo>
                    <a:pt x="23662" y="65190"/>
                    <a:pt x="23395" y="63704"/>
                    <a:pt x="23141" y="62216"/>
                  </a:cubicBezTo>
                  <a:cubicBezTo>
                    <a:pt x="23124" y="62119"/>
                    <a:pt x="23163" y="62012"/>
                    <a:pt x="23192" y="61914"/>
                  </a:cubicBezTo>
                  <a:cubicBezTo>
                    <a:pt x="23213" y="61829"/>
                    <a:pt x="23306" y="61736"/>
                    <a:pt x="23306" y="61667"/>
                  </a:cubicBezTo>
                  <a:cubicBezTo>
                    <a:pt x="23306" y="61659"/>
                    <a:pt x="23302" y="61655"/>
                    <a:pt x="23302" y="61646"/>
                  </a:cubicBezTo>
                  <a:cubicBezTo>
                    <a:pt x="23056" y="60721"/>
                    <a:pt x="23734" y="60015"/>
                    <a:pt x="23807" y="59154"/>
                  </a:cubicBezTo>
                  <a:cubicBezTo>
                    <a:pt x="24323" y="59280"/>
                    <a:pt x="24828" y="59329"/>
                    <a:pt x="25324" y="59329"/>
                  </a:cubicBezTo>
                  <a:cubicBezTo>
                    <a:pt x="26175" y="59329"/>
                    <a:pt x="27004" y="59184"/>
                    <a:pt x="27836" y="59031"/>
                  </a:cubicBezTo>
                  <a:cubicBezTo>
                    <a:pt x="30565" y="58519"/>
                    <a:pt x="33324" y="58093"/>
                    <a:pt x="35921" y="57076"/>
                  </a:cubicBezTo>
                  <a:cubicBezTo>
                    <a:pt x="37349" y="56517"/>
                    <a:pt x="38697" y="55755"/>
                    <a:pt x="40082" y="55077"/>
                  </a:cubicBezTo>
                  <a:cubicBezTo>
                    <a:pt x="40812" y="54720"/>
                    <a:pt x="41532" y="54341"/>
                    <a:pt x="42312" y="53949"/>
                  </a:cubicBezTo>
                  <a:close/>
                  <a:moveTo>
                    <a:pt x="38365" y="0"/>
                  </a:moveTo>
                  <a:cubicBezTo>
                    <a:pt x="37841" y="0"/>
                    <a:pt x="37309" y="70"/>
                    <a:pt x="36777" y="209"/>
                  </a:cubicBezTo>
                  <a:cubicBezTo>
                    <a:pt x="35048" y="665"/>
                    <a:pt x="33578" y="1500"/>
                    <a:pt x="32878" y="3332"/>
                  </a:cubicBezTo>
                  <a:cubicBezTo>
                    <a:pt x="32717" y="3212"/>
                    <a:pt x="32590" y="3110"/>
                    <a:pt x="32455" y="3016"/>
                  </a:cubicBezTo>
                  <a:cubicBezTo>
                    <a:pt x="32302" y="2905"/>
                    <a:pt x="32146" y="2807"/>
                    <a:pt x="31993" y="2697"/>
                  </a:cubicBezTo>
                  <a:cubicBezTo>
                    <a:pt x="29777" y="1116"/>
                    <a:pt x="27230" y="725"/>
                    <a:pt x="24607" y="686"/>
                  </a:cubicBezTo>
                  <a:cubicBezTo>
                    <a:pt x="24320" y="683"/>
                    <a:pt x="24033" y="678"/>
                    <a:pt x="23747" y="678"/>
                  </a:cubicBezTo>
                  <a:cubicBezTo>
                    <a:pt x="22820" y="678"/>
                    <a:pt x="21898" y="732"/>
                    <a:pt x="20976" y="1086"/>
                  </a:cubicBezTo>
                  <a:cubicBezTo>
                    <a:pt x="20608" y="1227"/>
                    <a:pt x="20198" y="1258"/>
                    <a:pt x="19776" y="1258"/>
                  </a:cubicBezTo>
                  <a:cubicBezTo>
                    <a:pt x="19447" y="1258"/>
                    <a:pt x="19110" y="1239"/>
                    <a:pt x="18781" y="1239"/>
                  </a:cubicBezTo>
                  <a:cubicBezTo>
                    <a:pt x="18690" y="1239"/>
                    <a:pt x="18599" y="1241"/>
                    <a:pt x="18509" y="1244"/>
                  </a:cubicBezTo>
                  <a:cubicBezTo>
                    <a:pt x="17497" y="1283"/>
                    <a:pt x="16475" y="1249"/>
                    <a:pt x="15475" y="1380"/>
                  </a:cubicBezTo>
                  <a:cubicBezTo>
                    <a:pt x="14436" y="1516"/>
                    <a:pt x="13386" y="1772"/>
                    <a:pt x="12665" y="2649"/>
                  </a:cubicBezTo>
                  <a:cubicBezTo>
                    <a:pt x="11225" y="4388"/>
                    <a:pt x="11869" y="7152"/>
                    <a:pt x="13975" y="8192"/>
                  </a:cubicBezTo>
                  <a:cubicBezTo>
                    <a:pt x="14543" y="8474"/>
                    <a:pt x="15178" y="8610"/>
                    <a:pt x="15805" y="8822"/>
                  </a:cubicBezTo>
                  <a:cubicBezTo>
                    <a:pt x="15798" y="8883"/>
                    <a:pt x="15789" y="8985"/>
                    <a:pt x="15768" y="9083"/>
                  </a:cubicBezTo>
                  <a:cubicBezTo>
                    <a:pt x="15209" y="11447"/>
                    <a:pt x="15216" y="13837"/>
                    <a:pt x="15810" y="16167"/>
                  </a:cubicBezTo>
                  <a:cubicBezTo>
                    <a:pt x="16475" y="18765"/>
                    <a:pt x="17997" y="20651"/>
                    <a:pt x="20810" y="21117"/>
                  </a:cubicBezTo>
                  <a:cubicBezTo>
                    <a:pt x="21585" y="21248"/>
                    <a:pt x="22378" y="21291"/>
                    <a:pt x="23191" y="21381"/>
                  </a:cubicBezTo>
                  <a:cubicBezTo>
                    <a:pt x="23191" y="22044"/>
                    <a:pt x="23209" y="22722"/>
                    <a:pt x="23179" y="23399"/>
                  </a:cubicBezTo>
                  <a:cubicBezTo>
                    <a:pt x="23175" y="23523"/>
                    <a:pt x="22993" y="23706"/>
                    <a:pt x="22865" y="23740"/>
                  </a:cubicBezTo>
                  <a:cubicBezTo>
                    <a:pt x="22340" y="23872"/>
                    <a:pt x="21806" y="23966"/>
                    <a:pt x="21272" y="24059"/>
                  </a:cubicBezTo>
                  <a:cubicBezTo>
                    <a:pt x="19492" y="24383"/>
                    <a:pt x="17840" y="24984"/>
                    <a:pt x="16441" y="26185"/>
                  </a:cubicBezTo>
                  <a:cubicBezTo>
                    <a:pt x="16233" y="26368"/>
                    <a:pt x="15984" y="26504"/>
                    <a:pt x="15750" y="26666"/>
                  </a:cubicBezTo>
                  <a:cubicBezTo>
                    <a:pt x="15395" y="25099"/>
                    <a:pt x="15055" y="23591"/>
                    <a:pt x="14713" y="22083"/>
                  </a:cubicBezTo>
                  <a:cubicBezTo>
                    <a:pt x="14000" y="18960"/>
                    <a:pt x="12928" y="15923"/>
                    <a:pt x="12635" y="12703"/>
                  </a:cubicBezTo>
                  <a:cubicBezTo>
                    <a:pt x="12572" y="12004"/>
                    <a:pt x="12263" y="11327"/>
                    <a:pt x="12026" y="10654"/>
                  </a:cubicBezTo>
                  <a:cubicBezTo>
                    <a:pt x="11953" y="10441"/>
                    <a:pt x="11796" y="10181"/>
                    <a:pt x="11610" y="10104"/>
                  </a:cubicBezTo>
                  <a:cubicBezTo>
                    <a:pt x="11055" y="9874"/>
                    <a:pt x="10466" y="9713"/>
                    <a:pt x="9886" y="9542"/>
                  </a:cubicBezTo>
                  <a:cubicBezTo>
                    <a:pt x="9049" y="9295"/>
                    <a:pt x="8225" y="9176"/>
                    <a:pt x="7415" y="9176"/>
                  </a:cubicBezTo>
                  <a:cubicBezTo>
                    <a:pt x="5947" y="9176"/>
                    <a:pt x="4522" y="9566"/>
                    <a:pt x="3144" y="10296"/>
                  </a:cubicBezTo>
                  <a:cubicBezTo>
                    <a:pt x="2643" y="10561"/>
                    <a:pt x="2190" y="10939"/>
                    <a:pt x="1770" y="11323"/>
                  </a:cubicBezTo>
                  <a:cubicBezTo>
                    <a:pt x="1334" y="11723"/>
                    <a:pt x="1038" y="12324"/>
                    <a:pt x="546" y="12601"/>
                  </a:cubicBezTo>
                  <a:cubicBezTo>
                    <a:pt x="63" y="12877"/>
                    <a:pt x="119" y="13261"/>
                    <a:pt x="30" y="13632"/>
                  </a:cubicBezTo>
                  <a:cubicBezTo>
                    <a:pt x="0" y="13747"/>
                    <a:pt x="89" y="13905"/>
                    <a:pt x="153" y="14028"/>
                  </a:cubicBezTo>
                  <a:cubicBezTo>
                    <a:pt x="241" y="14193"/>
                    <a:pt x="398" y="14335"/>
                    <a:pt x="445" y="14509"/>
                  </a:cubicBezTo>
                  <a:cubicBezTo>
                    <a:pt x="1208" y="17304"/>
                    <a:pt x="1856" y="20128"/>
                    <a:pt x="2725" y="22883"/>
                  </a:cubicBezTo>
                  <a:cubicBezTo>
                    <a:pt x="4386" y="28166"/>
                    <a:pt x="5636" y="33550"/>
                    <a:pt x="6713" y="38947"/>
                  </a:cubicBezTo>
                  <a:cubicBezTo>
                    <a:pt x="6501" y="39228"/>
                    <a:pt x="6145" y="39505"/>
                    <a:pt x="6064" y="39846"/>
                  </a:cubicBezTo>
                  <a:cubicBezTo>
                    <a:pt x="5869" y="40648"/>
                    <a:pt x="5658" y="41495"/>
                    <a:pt x="5721" y="42300"/>
                  </a:cubicBezTo>
                  <a:cubicBezTo>
                    <a:pt x="5869" y="44076"/>
                    <a:pt x="6755" y="45474"/>
                    <a:pt x="8264" y="46457"/>
                  </a:cubicBezTo>
                  <a:cubicBezTo>
                    <a:pt x="8426" y="46559"/>
                    <a:pt x="8578" y="46768"/>
                    <a:pt x="8620" y="46951"/>
                  </a:cubicBezTo>
                  <a:cubicBezTo>
                    <a:pt x="9120" y="49247"/>
                    <a:pt x="9586" y="51548"/>
                    <a:pt x="10095" y="53843"/>
                  </a:cubicBezTo>
                  <a:cubicBezTo>
                    <a:pt x="10561" y="55951"/>
                    <a:pt x="11062" y="58052"/>
                    <a:pt x="11557" y="60152"/>
                  </a:cubicBezTo>
                  <a:cubicBezTo>
                    <a:pt x="11595" y="60313"/>
                    <a:pt x="11710" y="60510"/>
                    <a:pt x="11849" y="60587"/>
                  </a:cubicBezTo>
                  <a:cubicBezTo>
                    <a:pt x="14002" y="61779"/>
                    <a:pt x="16032" y="63155"/>
                    <a:pt x="17968" y="64675"/>
                  </a:cubicBezTo>
                  <a:cubicBezTo>
                    <a:pt x="18900" y="65408"/>
                    <a:pt x="19880" y="66089"/>
                    <a:pt x="20858" y="66758"/>
                  </a:cubicBezTo>
                  <a:cubicBezTo>
                    <a:pt x="21003" y="66860"/>
                    <a:pt x="21214" y="66881"/>
                    <a:pt x="21413" y="66881"/>
                  </a:cubicBezTo>
                  <a:cubicBezTo>
                    <a:pt x="21465" y="66881"/>
                    <a:pt x="21517" y="66880"/>
                    <a:pt x="21566" y="66878"/>
                  </a:cubicBezTo>
                  <a:cubicBezTo>
                    <a:pt x="21609" y="66878"/>
                    <a:pt x="21638" y="66541"/>
                    <a:pt x="21672" y="66358"/>
                  </a:cubicBezTo>
                  <a:cubicBezTo>
                    <a:pt x="21685" y="66309"/>
                    <a:pt x="21701" y="66260"/>
                    <a:pt x="21718" y="66213"/>
                  </a:cubicBezTo>
                  <a:cubicBezTo>
                    <a:pt x="22048" y="65306"/>
                    <a:pt x="22380" y="64395"/>
                    <a:pt x="22705" y="63491"/>
                  </a:cubicBezTo>
                  <a:cubicBezTo>
                    <a:pt x="22735" y="63636"/>
                    <a:pt x="22782" y="63816"/>
                    <a:pt x="22807" y="63994"/>
                  </a:cubicBezTo>
                  <a:cubicBezTo>
                    <a:pt x="23133" y="66405"/>
                    <a:pt x="23341" y="68837"/>
                    <a:pt x="23812" y="71218"/>
                  </a:cubicBezTo>
                  <a:cubicBezTo>
                    <a:pt x="24629" y="75376"/>
                    <a:pt x="25609" y="79499"/>
                    <a:pt x="26519" y="83631"/>
                  </a:cubicBezTo>
                  <a:cubicBezTo>
                    <a:pt x="26676" y="84338"/>
                    <a:pt x="26833" y="85046"/>
                    <a:pt x="26994" y="85774"/>
                  </a:cubicBezTo>
                  <a:cubicBezTo>
                    <a:pt x="26782" y="85821"/>
                    <a:pt x="26639" y="85863"/>
                    <a:pt x="26489" y="85885"/>
                  </a:cubicBezTo>
                  <a:cubicBezTo>
                    <a:pt x="25070" y="86072"/>
                    <a:pt x="23799" y="86690"/>
                    <a:pt x="22523" y="87278"/>
                  </a:cubicBezTo>
                  <a:cubicBezTo>
                    <a:pt x="22366" y="87350"/>
                    <a:pt x="22210" y="87606"/>
                    <a:pt x="22210" y="87780"/>
                  </a:cubicBezTo>
                  <a:cubicBezTo>
                    <a:pt x="22210" y="87904"/>
                    <a:pt x="22442" y="88074"/>
                    <a:pt x="22608" y="88151"/>
                  </a:cubicBezTo>
                  <a:cubicBezTo>
                    <a:pt x="22785" y="88231"/>
                    <a:pt x="23006" y="88248"/>
                    <a:pt x="23205" y="88257"/>
                  </a:cubicBezTo>
                  <a:cubicBezTo>
                    <a:pt x="24777" y="88303"/>
                    <a:pt x="26358" y="88295"/>
                    <a:pt x="27925" y="88402"/>
                  </a:cubicBezTo>
                  <a:cubicBezTo>
                    <a:pt x="28421" y="88436"/>
                    <a:pt x="28916" y="88454"/>
                    <a:pt x="29408" y="88454"/>
                  </a:cubicBezTo>
                  <a:cubicBezTo>
                    <a:pt x="30862" y="88454"/>
                    <a:pt x="32299" y="88299"/>
                    <a:pt x="33727" y="87959"/>
                  </a:cubicBezTo>
                  <a:cubicBezTo>
                    <a:pt x="34409" y="87796"/>
                    <a:pt x="34655" y="87349"/>
                    <a:pt x="34239" y="86774"/>
                  </a:cubicBezTo>
                  <a:cubicBezTo>
                    <a:pt x="33950" y="86378"/>
                    <a:pt x="33596" y="86033"/>
                    <a:pt x="33193" y="85752"/>
                  </a:cubicBezTo>
                  <a:cubicBezTo>
                    <a:pt x="32866" y="85526"/>
                    <a:pt x="32773" y="85305"/>
                    <a:pt x="32803" y="84922"/>
                  </a:cubicBezTo>
                  <a:cubicBezTo>
                    <a:pt x="32900" y="83477"/>
                    <a:pt x="32993" y="82033"/>
                    <a:pt x="33027" y="80589"/>
                  </a:cubicBezTo>
                  <a:cubicBezTo>
                    <a:pt x="33082" y="78323"/>
                    <a:pt x="33103" y="76057"/>
                    <a:pt x="33103" y="73790"/>
                  </a:cubicBezTo>
                  <a:cubicBezTo>
                    <a:pt x="33103" y="71341"/>
                    <a:pt x="33048" y="68887"/>
                    <a:pt x="33053" y="66438"/>
                  </a:cubicBezTo>
                  <a:cubicBezTo>
                    <a:pt x="33057" y="64756"/>
                    <a:pt x="33124" y="63077"/>
                    <a:pt x="33162" y="61399"/>
                  </a:cubicBezTo>
                  <a:cubicBezTo>
                    <a:pt x="33210" y="61377"/>
                    <a:pt x="33260" y="61357"/>
                    <a:pt x="33307" y="61336"/>
                  </a:cubicBezTo>
                  <a:cubicBezTo>
                    <a:pt x="33553" y="61625"/>
                    <a:pt x="33840" y="61885"/>
                    <a:pt x="34027" y="62209"/>
                  </a:cubicBezTo>
                  <a:cubicBezTo>
                    <a:pt x="34713" y="63405"/>
                    <a:pt x="35573" y="64441"/>
                    <a:pt x="36709" y="65233"/>
                  </a:cubicBezTo>
                  <a:cubicBezTo>
                    <a:pt x="36933" y="65387"/>
                    <a:pt x="37142" y="65563"/>
                    <a:pt x="37332" y="65757"/>
                  </a:cubicBezTo>
                  <a:cubicBezTo>
                    <a:pt x="38913" y="67333"/>
                    <a:pt x="40866" y="68219"/>
                    <a:pt x="42981" y="68730"/>
                  </a:cubicBezTo>
                  <a:cubicBezTo>
                    <a:pt x="46523" y="69590"/>
                    <a:pt x="50130" y="70097"/>
                    <a:pt x="53749" y="70497"/>
                  </a:cubicBezTo>
                  <a:cubicBezTo>
                    <a:pt x="54632" y="70595"/>
                    <a:pt x="55510" y="70643"/>
                    <a:pt x="56386" y="70643"/>
                  </a:cubicBezTo>
                  <a:cubicBezTo>
                    <a:pt x="57891" y="70643"/>
                    <a:pt x="59388" y="70499"/>
                    <a:pt x="60893" y="70208"/>
                  </a:cubicBezTo>
                  <a:lnTo>
                    <a:pt x="60893" y="70208"/>
                  </a:lnTo>
                  <a:cubicBezTo>
                    <a:pt x="60893" y="70345"/>
                    <a:pt x="60884" y="70477"/>
                    <a:pt x="60893" y="70608"/>
                  </a:cubicBezTo>
                  <a:cubicBezTo>
                    <a:pt x="60995" y="72189"/>
                    <a:pt x="61084" y="73765"/>
                    <a:pt x="61219" y="75337"/>
                  </a:cubicBezTo>
                  <a:cubicBezTo>
                    <a:pt x="61240" y="75554"/>
                    <a:pt x="61491" y="75904"/>
                    <a:pt x="61651" y="75912"/>
                  </a:cubicBezTo>
                  <a:cubicBezTo>
                    <a:pt x="61657" y="75913"/>
                    <a:pt x="61664" y="75913"/>
                    <a:pt x="61670" y="75913"/>
                  </a:cubicBezTo>
                  <a:cubicBezTo>
                    <a:pt x="61892" y="75913"/>
                    <a:pt x="62169" y="75715"/>
                    <a:pt x="62330" y="75524"/>
                  </a:cubicBezTo>
                  <a:cubicBezTo>
                    <a:pt x="62499" y="75328"/>
                    <a:pt x="62580" y="75044"/>
                    <a:pt x="62647" y="74783"/>
                  </a:cubicBezTo>
                  <a:cubicBezTo>
                    <a:pt x="62893" y="73864"/>
                    <a:pt x="63131" y="72939"/>
                    <a:pt x="63347" y="72010"/>
                  </a:cubicBezTo>
                  <a:cubicBezTo>
                    <a:pt x="63736" y="70357"/>
                    <a:pt x="64147" y="68704"/>
                    <a:pt x="64474" y="67039"/>
                  </a:cubicBezTo>
                  <a:cubicBezTo>
                    <a:pt x="64736" y="65693"/>
                    <a:pt x="64580" y="65289"/>
                    <a:pt x="62860" y="64961"/>
                  </a:cubicBezTo>
                  <a:cubicBezTo>
                    <a:pt x="62783" y="64947"/>
                    <a:pt x="62704" y="64942"/>
                    <a:pt x="62624" y="64942"/>
                  </a:cubicBezTo>
                  <a:cubicBezTo>
                    <a:pt x="62483" y="64942"/>
                    <a:pt x="62339" y="64956"/>
                    <a:pt x="62197" y="64956"/>
                  </a:cubicBezTo>
                  <a:cubicBezTo>
                    <a:pt x="62138" y="64956"/>
                    <a:pt x="62075" y="64961"/>
                    <a:pt x="62013" y="64961"/>
                  </a:cubicBezTo>
                  <a:cubicBezTo>
                    <a:pt x="61961" y="64961"/>
                    <a:pt x="61909" y="64958"/>
                    <a:pt x="61858" y="64944"/>
                  </a:cubicBezTo>
                  <a:cubicBezTo>
                    <a:pt x="61126" y="64748"/>
                    <a:pt x="60396" y="64518"/>
                    <a:pt x="59659" y="64339"/>
                  </a:cubicBezTo>
                  <a:cubicBezTo>
                    <a:pt x="57363" y="63794"/>
                    <a:pt x="55109" y="63167"/>
                    <a:pt x="53053" y="61928"/>
                  </a:cubicBezTo>
                  <a:cubicBezTo>
                    <a:pt x="51239" y="60838"/>
                    <a:pt x="49333" y="59896"/>
                    <a:pt x="47532" y="58784"/>
                  </a:cubicBezTo>
                  <a:cubicBezTo>
                    <a:pt x="46357" y="58061"/>
                    <a:pt x="45299" y="57148"/>
                    <a:pt x="44150" y="56293"/>
                  </a:cubicBezTo>
                  <a:cubicBezTo>
                    <a:pt x="44091" y="56109"/>
                    <a:pt x="44053" y="55802"/>
                    <a:pt x="43908" y="55551"/>
                  </a:cubicBezTo>
                  <a:cubicBezTo>
                    <a:pt x="42959" y="53923"/>
                    <a:pt x="41972" y="52318"/>
                    <a:pt x="41027" y="50687"/>
                  </a:cubicBezTo>
                  <a:cubicBezTo>
                    <a:pt x="40747" y="50196"/>
                    <a:pt x="40603" y="49629"/>
                    <a:pt x="40323" y="49136"/>
                  </a:cubicBezTo>
                  <a:cubicBezTo>
                    <a:pt x="39853" y="48288"/>
                    <a:pt x="39294" y="47492"/>
                    <a:pt x="38832" y="46644"/>
                  </a:cubicBezTo>
                  <a:cubicBezTo>
                    <a:pt x="38336" y="45728"/>
                    <a:pt x="37802" y="44821"/>
                    <a:pt x="37726" y="43739"/>
                  </a:cubicBezTo>
                  <a:cubicBezTo>
                    <a:pt x="37722" y="43670"/>
                    <a:pt x="37633" y="43607"/>
                    <a:pt x="37581" y="43543"/>
                  </a:cubicBezTo>
                  <a:cubicBezTo>
                    <a:pt x="37454" y="43373"/>
                    <a:pt x="37281" y="43224"/>
                    <a:pt x="37209" y="43032"/>
                  </a:cubicBezTo>
                  <a:cubicBezTo>
                    <a:pt x="36887" y="42209"/>
                    <a:pt x="36603" y="41371"/>
                    <a:pt x="36285" y="40549"/>
                  </a:cubicBezTo>
                  <a:cubicBezTo>
                    <a:pt x="36146" y="40187"/>
                    <a:pt x="36179" y="39893"/>
                    <a:pt x="36387" y="39556"/>
                  </a:cubicBezTo>
                  <a:cubicBezTo>
                    <a:pt x="36662" y="39109"/>
                    <a:pt x="36883" y="38627"/>
                    <a:pt x="37099" y="38146"/>
                  </a:cubicBezTo>
                  <a:cubicBezTo>
                    <a:pt x="38709" y="34521"/>
                    <a:pt x="38722" y="30934"/>
                    <a:pt x="36671" y="27476"/>
                  </a:cubicBezTo>
                  <a:cubicBezTo>
                    <a:pt x="35557" y="25597"/>
                    <a:pt x="33972" y="24290"/>
                    <a:pt x="31671" y="24149"/>
                  </a:cubicBezTo>
                  <a:cubicBezTo>
                    <a:pt x="31336" y="24127"/>
                    <a:pt x="31305" y="23919"/>
                    <a:pt x="31264" y="23675"/>
                  </a:cubicBezTo>
                  <a:cubicBezTo>
                    <a:pt x="31128" y="22892"/>
                    <a:pt x="31001" y="22108"/>
                    <a:pt x="30839" y="21333"/>
                  </a:cubicBezTo>
                  <a:cubicBezTo>
                    <a:pt x="30755" y="20920"/>
                    <a:pt x="30607" y="20520"/>
                    <a:pt x="30509" y="20188"/>
                  </a:cubicBezTo>
                  <a:cubicBezTo>
                    <a:pt x="31157" y="19310"/>
                    <a:pt x="32078" y="18841"/>
                    <a:pt x="32874" y="18215"/>
                  </a:cubicBezTo>
                  <a:cubicBezTo>
                    <a:pt x="34425" y="16997"/>
                    <a:pt x="35607" y="15471"/>
                    <a:pt x="35887" y="13410"/>
                  </a:cubicBezTo>
                  <a:cubicBezTo>
                    <a:pt x="35930" y="13099"/>
                    <a:pt x="36005" y="12793"/>
                    <a:pt x="36069" y="12490"/>
                  </a:cubicBezTo>
                  <a:cubicBezTo>
                    <a:pt x="36119" y="12494"/>
                    <a:pt x="36146" y="12490"/>
                    <a:pt x="36149" y="12499"/>
                  </a:cubicBezTo>
                  <a:cubicBezTo>
                    <a:pt x="36319" y="12997"/>
                    <a:pt x="36514" y="13486"/>
                    <a:pt x="36645" y="13994"/>
                  </a:cubicBezTo>
                  <a:cubicBezTo>
                    <a:pt x="37358" y="16699"/>
                    <a:pt x="39205" y="18385"/>
                    <a:pt x="41603" y="19536"/>
                  </a:cubicBezTo>
                  <a:cubicBezTo>
                    <a:pt x="42174" y="19808"/>
                    <a:pt x="42816" y="19952"/>
                    <a:pt x="43460" y="19952"/>
                  </a:cubicBezTo>
                  <a:cubicBezTo>
                    <a:pt x="45233" y="19952"/>
                    <a:pt x="47016" y="18866"/>
                    <a:pt x="47324" y="16400"/>
                  </a:cubicBezTo>
                  <a:cubicBezTo>
                    <a:pt x="47383" y="15910"/>
                    <a:pt x="47447" y="15412"/>
                    <a:pt x="47421" y="14922"/>
                  </a:cubicBezTo>
                  <a:cubicBezTo>
                    <a:pt x="47337" y="13422"/>
                    <a:pt x="47845" y="12133"/>
                    <a:pt x="48621" y="10889"/>
                  </a:cubicBezTo>
                  <a:cubicBezTo>
                    <a:pt x="49210" y="9939"/>
                    <a:pt x="49740" y="8942"/>
                    <a:pt x="50176" y="7911"/>
                  </a:cubicBezTo>
                  <a:cubicBezTo>
                    <a:pt x="50790" y="6459"/>
                    <a:pt x="50676" y="5082"/>
                    <a:pt x="49422" y="3954"/>
                  </a:cubicBezTo>
                  <a:cubicBezTo>
                    <a:pt x="48867" y="3456"/>
                    <a:pt x="48218" y="3165"/>
                    <a:pt x="47498" y="3106"/>
                  </a:cubicBezTo>
                  <a:cubicBezTo>
                    <a:pt x="45333" y="2931"/>
                    <a:pt x="43370" y="2330"/>
                    <a:pt x="41553" y="1014"/>
                  </a:cubicBezTo>
                  <a:cubicBezTo>
                    <a:pt x="40613" y="336"/>
                    <a:pt x="39511" y="0"/>
                    <a:pt x="3836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37;p28">
              <a:extLst>
                <a:ext uri="{FF2B5EF4-FFF2-40B4-BE49-F238E27FC236}">
                  <a16:creationId xmlns:a16="http://schemas.microsoft.com/office/drawing/2014/main" id="{C4A3F5E4-0B0D-4336-B761-6E8FD21AEFBD}"/>
                </a:ext>
              </a:extLst>
            </p:cNvPr>
            <p:cNvSpPr/>
            <p:nvPr/>
          </p:nvSpPr>
          <p:spPr>
            <a:xfrm>
              <a:off x="2520876" y="3767284"/>
              <a:ext cx="67805" cy="244329"/>
            </a:xfrm>
            <a:custGeom>
              <a:avLst/>
              <a:gdLst/>
              <a:ahLst/>
              <a:cxnLst/>
              <a:rect l="l" t="t" r="r" b="b"/>
              <a:pathLst>
                <a:path w="2413" h="8695" extrusionOk="0">
                  <a:moveTo>
                    <a:pt x="789" y="1"/>
                  </a:moveTo>
                  <a:cubicBezTo>
                    <a:pt x="505" y="2871"/>
                    <a:pt x="1" y="5713"/>
                    <a:pt x="560" y="8694"/>
                  </a:cubicBezTo>
                  <a:cubicBezTo>
                    <a:pt x="619" y="8536"/>
                    <a:pt x="658" y="8464"/>
                    <a:pt x="679" y="8384"/>
                  </a:cubicBezTo>
                  <a:cubicBezTo>
                    <a:pt x="1144" y="6540"/>
                    <a:pt x="1602" y="4694"/>
                    <a:pt x="2056" y="2846"/>
                  </a:cubicBezTo>
                  <a:cubicBezTo>
                    <a:pt x="2134" y="2533"/>
                    <a:pt x="2194" y="2215"/>
                    <a:pt x="2234" y="1896"/>
                  </a:cubicBezTo>
                  <a:cubicBezTo>
                    <a:pt x="2413" y="465"/>
                    <a:pt x="2408" y="465"/>
                    <a:pt x="1014" y="65"/>
                  </a:cubicBezTo>
                  <a:cubicBezTo>
                    <a:pt x="933" y="43"/>
                    <a:pt x="853" y="17"/>
                    <a:pt x="789"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38;p28">
              <a:extLst>
                <a:ext uri="{FF2B5EF4-FFF2-40B4-BE49-F238E27FC236}">
                  <a16:creationId xmlns:a16="http://schemas.microsoft.com/office/drawing/2014/main" id="{FC6F369E-61FE-4891-9798-9A58A1EE821A}"/>
                </a:ext>
              </a:extLst>
            </p:cNvPr>
            <p:cNvSpPr/>
            <p:nvPr/>
          </p:nvSpPr>
          <p:spPr>
            <a:xfrm>
              <a:off x="1733313" y="1943049"/>
              <a:ext cx="475396" cy="522042"/>
            </a:xfrm>
            <a:custGeom>
              <a:avLst/>
              <a:gdLst/>
              <a:ahLst/>
              <a:cxnLst/>
              <a:rect l="l" t="t" r="r" b="b"/>
              <a:pathLst>
                <a:path w="16918" h="18578" extrusionOk="0">
                  <a:moveTo>
                    <a:pt x="4710" y="0"/>
                  </a:moveTo>
                  <a:cubicBezTo>
                    <a:pt x="3121" y="0"/>
                    <a:pt x="1744" y="653"/>
                    <a:pt x="606" y="1967"/>
                  </a:cubicBezTo>
                  <a:cubicBezTo>
                    <a:pt x="1" y="2666"/>
                    <a:pt x="26" y="3097"/>
                    <a:pt x="632" y="3740"/>
                  </a:cubicBezTo>
                  <a:cubicBezTo>
                    <a:pt x="746" y="3864"/>
                    <a:pt x="856" y="3992"/>
                    <a:pt x="963" y="4124"/>
                  </a:cubicBezTo>
                  <a:cubicBezTo>
                    <a:pt x="2412" y="5930"/>
                    <a:pt x="2712" y="8098"/>
                    <a:pt x="2857" y="10309"/>
                  </a:cubicBezTo>
                  <a:cubicBezTo>
                    <a:pt x="2895" y="10624"/>
                    <a:pt x="2857" y="10969"/>
                    <a:pt x="2980" y="11246"/>
                  </a:cubicBezTo>
                  <a:cubicBezTo>
                    <a:pt x="3374" y="12128"/>
                    <a:pt x="3903" y="12954"/>
                    <a:pt x="4242" y="13857"/>
                  </a:cubicBezTo>
                  <a:cubicBezTo>
                    <a:pt x="5047" y="16012"/>
                    <a:pt x="6709" y="17287"/>
                    <a:pt x="8649" y="18219"/>
                  </a:cubicBezTo>
                  <a:cubicBezTo>
                    <a:pt x="9158" y="18464"/>
                    <a:pt x="9671" y="18578"/>
                    <a:pt x="10160" y="18578"/>
                  </a:cubicBezTo>
                  <a:cubicBezTo>
                    <a:pt x="11706" y="18578"/>
                    <a:pt x="13024" y="17440"/>
                    <a:pt x="13281" y="15681"/>
                  </a:cubicBezTo>
                  <a:cubicBezTo>
                    <a:pt x="13354" y="15195"/>
                    <a:pt x="13404" y="14696"/>
                    <a:pt x="13388" y="14207"/>
                  </a:cubicBezTo>
                  <a:cubicBezTo>
                    <a:pt x="13328" y="12595"/>
                    <a:pt x="13815" y="11165"/>
                    <a:pt x="14700" y="9840"/>
                  </a:cubicBezTo>
                  <a:cubicBezTo>
                    <a:pt x="15405" y="8793"/>
                    <a:pt x="15985" y="7694"/>
                    <a:pt x="16371" y="6471"/>
                  </a:cubicBezTo>
                  <a:cubicBezTo>
                    <a:pt x="16917" y="4758"/>
                    <a:pt x="15616" y="3356"/>
                    <a:pt x="14324" y="3139"/>
                  </a:cubicBezTo>
                  <a:cubicBezTo>
                    <a:pt x="13925" y="3075"/>
                    <a:pt x="13522" y="2991"/>
                    <a:pt x="13120" y="2960"/>
                  </a:cubicBezTo>
                  <a:cubicBezTo>
                    <a:pt x="11412" y="2819"/>
                    <a:pt x="9832" y="2364"/>
                    <a:pt x="8488" y="1223"/>
                  </a:cubicBezTo>
                  <a:cubicBezTo>
                    <a:pt x="7763" y="605"/>
                    <a:pt x="6869" y="302"/>
                    <a:pt x="5946" y="124"/>
                  </a:cubicBezTo>
                  <a:cubicBezTo>
                    <a:pt x="5521" y="41"/>
                    <a:pt x="5108" y="0"/>
                    <a:pt x="471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39;p28">
              <a:extLst>
                <a:ext uri="{FF2B5EF4-FFF2-40B4-BE49-F238E27FC236}">
                  <a16:creationId xmlns:a16="http://schemas.microsoft.com/office/drawing/2014/main" id="{F69EA74A-2B50-43B0-B039-1735C3F2F330}"/>
                </a:ext>
              </a:extLst>
            </p:cNvPr>
            <p:cNvSpPr/>
            <p:nvPr/>
          </p:nvSpPr>
          <p:spPr>
            <a:xfrm>
              <a:off x="1471917" y="3361505"/>
              <a:ext cx="498578" cy="208895"/>
            </a:xfrm>
            <a:custGeom>
              <a:avLst/>
              <a:gdLst/>
              <a:ahLst/>
              <a:cxnLst/>
              <a:rect l="l" t="t" r="r" b="b"/>
              <a:pathLst>
                <a:path w="17743" h="7434" extrusionOk="0">
                  <a:moveTo>
                    <a:pt x="16468" y="0"/>
                  </a:moveTo>
                  <a:cubicBezTo>
                    <a:pt x="14091" y="1692"/>
                    <a:pt x="13179" y="2113"/>
                    <a:pt x="10361" y="2901"/>
                  </a:cubicBezTo>
                  <a:cubicBezTo>
                    <a:pt x="8438" y="3438"/>
                    <a:pt x="6514" y="3970"/>
                    <a:pt x="4607" y="4558"/>
                  </a:cubicBezTo>
                  <a:cubicBezTo>
                    <a:pt x="3430" y="4924"/>
                    <a:pt x="2265" y="5309"/>
                    <a:pt x="1021" y="5309"/>
                  </a:cubicBezTo>
                  <a:cubicBezTo>
                    <a:pt x="687" y="5309"/>
                    <a:pt x="348" y="5281"/>
                    <a:pt x="1" y="5218"/>
                  </a:cubicBezTo>
                  <a:lnTo>
                    <a:pt x="1" y="5218"/>
                  </a:lnTo>
                  <a:cubicBezTo>
                    <a:pt x="187" y="5576"/>
                    <a:pt x="463" y="5874"/>
                    <a:pt x="483" y="6190"/>
                  </a:cubicBezTo>
                  <a:cubicBezTo>
                    <a:pt x="504" y="6534"/>
                    <a:pt x="288" y="6893"/>
                    <a:pt x="119" y="7433"/>
                  </a:cubicBezTo>
                  <a:cubicBezTo>
                    <a:pt x="6467" y="6837"/>
                    <a:pt x="12451" y="5507"/>
                    <a:pt x="17743" y="1934"/>
                  </a:cubicBezTo>
                  <a:cubicBezTo>
                    <a:pt x="17346" y="1330"/>
                    <a:pt x="16908" y="665"/>
                    <a:pt x="1646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40;p28">
              <a:extLst>
                <a:ext uri="{FF2B5EF4-FFF2-40B4-BE49-F238E27FC236}">
                  <a16:creationId xmlns:a16="http://schemas.microsoft.com/office/drawing/2014/main" id="{292B7225-F698-4F91-8D33-893EB4276D38}"/>
                </a:ext>
              </a:extLst>
            </p:cNvPr>
            <p:cNvSpPr/>
            <p:nvPr/>
          </p:nvSpPr>
          <p:spPr>
            <a:xfrm>
              <a:off x="1330118" y="2607639"/>
              <a:ext cx="532636" cy="687691"/>
            </a:xfrm>
            <a:custGeom>
              <a:avLst/>
              <a:gdLst/>
              <a:ahLst/>
              <a:cxnLst/>
              <a:rect l="l" t="t" r="r" b="b"/>
              <a:pathLst>
                <a:path w="18955" h="24473" extrusionOk="0">
                  <a:moveTo>
                    <a:pt x="4187" y="0"/>
                  </a:moveTo>
                  <a:cubicBezTo>
                    <a:pt x="3496" y="170"/>
                    <a:pt x="2826" y="333"/>
                    <a:pt x="2195" y="491"/>
                  </a:cubicBezTo>
                  <a:cubicBezTo>
                    <a:pt x="2077" y="1448"/>
                    <a:pt x="1988" y="2361"/>
                    <a:pt x="1847" y="3263"/>
                  </a:cubicBezTo>
                  <a:cubicBezTo>
                    <a:pt x="1381" y="6258"/>
                    <a:pt x="877" y="9244"/>
                    <a:pt x="424" y="12239"/>
                  </a:cubicBezTo>
                  <a:cubicBezTo>
                    <a:pt x="271" y="13243"/>
                    <a:pt x="85" y="14283"/>
                    <a:pt x="187" y="15280"/>
                  </a:cubicBezTo>
                  <a:cubicBezTo>
                    <a:pt x="310" y="16485"/>
                    <a:pt x="716" y="17661"/>
                    <a:pt x="1013" y="18905"/>
                  </a:cubicBezTo>
                  <a:cubicBezTo>
                    <a:pt x="1813" y="18406"/>
                    <a:pt x="2534" y="17967"/>
                    <a:pt x="3246" y="17516"/>
                  </a:cubicBezTo>
                  <a:cubicBezTo>
                    <a:pt x="3398" y="17419"/>
                    <a:pt x="3534" y="17278"/>
                    <a:pt x="3662" y="17146"/>
                  </a:cubicBezTo>
                  <a:cubicBezTo>
                    <a:pt x="4894" y="15859"/>
                    <a:pt x="6081" y="14534"/>
                    <a:pt x="7161" y="13107"/>
                  </a:cubicBezTo>
                  <a:cubicBezTo>
                    <a:pt x="8844" y="10887"/>
                    <a:pt x="9772" y="8442"/>
                    <a:pt x="9725" y="5636"/>
                  </a:cubicBezTo>
                  <a:cubicBezTo>
                    <a:pt x="9720" y="5350"/>
                    <a:pt x="9606" y="4941"/>
                    <a:pt x="10034" y="4912"/>
                  </a:cubicBezTo>
                  <a:cubicBezTo>
                    <a:pt x="10035" y="4912"/>
                    <a:pt x="10036" y="4912"/>
                    <a:pt x="10037" y="4912"/>
                  </a:cubicBezTo>
                  <a:cubicBezTo>
                    <a:pt x="10149" y="4912"/>
                    <a:pt x="10391" y="5369"/>
                    <a:pt x="10399" y="5618"/>
                  </a:cubicBezTo>
                  <a:cubicBezTo>
                    <a:pt x="10493" y="7723"/>
                    <a:pt x="10064" y="9733"/>
                    <a:pt x="9013" y="11552"/>
                  </a:cubicBezTo>
                  <a:cubicBezTo>
                    <a:pt x="7191" y="14700"/>
                    <a:pt x="4755" y="17320"/>
                    <a:pt x="1865" y="19501"/>
                  </a:cubicBezTo>
                  <a:cubicBezTo>
                    <a:pt x="1292" y="19935"/>
                    <a:pt x="615" y="20226"/>
                    <a:pt x="0" y="20574"/>
                  </a:cubicBezTo>
                  <a:cubicBezTo>
                    <a:pt x="131" y="21827"/>
                    <a:pt x="263" y="23105"/>
                    <a:pt x="406" y="24472"/>
                  </a:cubicBezTo>
                  <a:cubicBezTo>
                    <a:pt x="1441" y="24233"/>
                    <a:pt x="2436" y="24000"/>
                    <a:pt x="3437" y="23765"/>
                  </a:cubicBezTo>
                  <a:cubicBezTo>
                    <a:pt x="6971" y="22938"/>
                    <a:pt x="10302" y="21677"/>
                    <a:pt x="13094" y="19241"/>
                  </a:cubicBezTo>
                  <a:cubicBezTo>
                    <a:pt x="14932" y="17635"/>
                    <a:pt x="16480" y="15820"/>
                    <a:pt x="17497" y="13571"/>
                  </a:cubicBezTo>
                  <a:cubicBezTo>
                    <a:pt x="18611" y="11109"/>
                    <a:pt x="18954" y="8578"/>
                    <a:pt x="18188" y="5964"/>
                  </a:cubicBezTo>
                  <a:cubicBezTo>
                    <a:pt x="17349" y="3104"/>
                    <a:pt x="15785" y="941"/>
                    <a:pt x="12641" y="380"/>
                  </a:cubicBezTo>
                  <a:cubicBezTo>
                    <a:pt x="12539" y="363"/>
                    <a:pt x="12442" y="299"/>
                    <a:pt x="12348" y="299"/>
                  </a:cubicBezTo>
                  <a:cubicBezTo>
                    <a:pt x="12212" y="303"/>
                    <a:pt x="12048" y="312"/>
                    <a:pt x="11955" y="389"/>
                  </a:cubicBezTo>
                  <a:cubicBezTo>
                    <a:pt x="11268" y="946"/>
                    <a:pt x="10623" y="1556"/>
                    <a:pt x="9911" y="2074"/>
                  </a:cubicBezTo>
                  <a:cubicBezTo>
                    <a:pt x="9068" y="2693"/>
                    <a:pt x="8187" y="3259"/>
                    <a:pt x="7296" y="3808"/>
                  </a:cubicBezTo>
                  <a:cubicBezTo>
                    <a:pt x="7093" y="3936"/>
                    <a:pt x="6890" y="3996"/>
                    <a:pt x="6690" y="3996"/>
                  </a:cubicBezTo>
                  <a:cubicBezTo>
                    <a:pt x="6395" y="3996"/>
                    <a:pt x="6110" y="3863"/>
                    <a:pt x="5852" y="3616"/>
                  </a:cubicBezTo>
                  <a:cubicBezTo>
                    <a:pt x="5170" y="2952"/>
                    <a:pt x="4657" y="2181"/>
                    <a:pt x="4437" y="1240"/>
                  </a:cubicBezTo>
                  <a:cubicBezTo>
                    <a:pt x="4347" y="844"/>
                    <a:pt x="4276" y="443"/>
                    <a:pt x="4187"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41;p28">
              <a:extLst>
                <a:ext uri="{FF2B5EF4-FFF2-40B4-BE49-F238E27FC236}">
                  <a16:creationId xmlns:a16="http://schemas.microsoft.com/office/drawing/2014/main" id="{542F4166-844C-45FC-9233-01104AD33492}"/>
                </a:ext>
              </a:extLst>
            </p:cNvPr>
            <p:cNvSpPr/>
            <p:nvPr/>
          </p:nvSpPr>
          <p:spPr>
            <a:xfrm>
              <a:off x="1412511" y="3173200"/>
              <a:ext cx="462751" cy="240030"/>
            </a:xfrm>
            <a:custGeom>
              <a:avLst/>
              <a:gdLst/>
              <a:ahLst/>
              <a:cxnLst/>
              <a:rect l="l" t="t" r="r" b="b"/>
              <a:pathLst>
                <a:path w="16468" h="8542" extrusionOk="0">
                  <a:moveTo>
                    <a:pt x="15154" y="1"/>
                  </a:moveTo>
                  <a:cubicBezTo>
                    <a:pt x="14281" y="1168"/>
                    <a:pt x="13158" y="1769"/>
                    <a:pt x="11963" y="2280"/>
                  </a:cubicBezTo>
                  <a:cubicBezTo>
                    <a:pt x="10997" y="2697"/>
                    <a:pt x="10065" y="3178"/>
                    <a:pt x="9098" y="3601"/>
                  </a:cubicBezTo>
                  <a:cubicBezTo>
                    <a:pt x="8450" y="3881"/>
                    <a:pt x="7793" y="4218"/>
                    <a:pt x="7106" y="4333"/>
                  </a:cubicBezTo>
                  <a:cubicBezTo>
                    <a:pt x="5492" y="4605"/>
                    <a:pt x="3861" y="4797"/>
                    <a:pt x="2229" y="4942"/>
                  </a:cubicBezTo>
                  <a:cubicBezTo>
                    <a:pt x="2083" y="4955"/>
                    <a:pt x="1937" y="4960"/>
                    <a:pt x="1790" y="4960"/>
                  </a:cubicBezTo>
                  <a:cubicBezTo>
                    <a:pt x="1198" y="4960"/>
                    <a:pt x="598" y="4875"/>
                    <a:pt x="0" y="4848"/>
                  </a:cubicBezTo>
                  <a:lnTo>
                    <a:pt x="0" y="4848"/>
                  </a:lnTo>
                  <a:cubicBezTo>
                    <a:pt x="339" y="6066"/>
                    <a:pt x="683" y="7306"/>
                    <a:pt x="1026" y="8542"/>
                  </a:cubicBezTo>
                  <a:lnTo>
                    <a:pt x="1187" y="8495"/>
                  </a:lnTo>
                  <a:cubicBezTo>
                    <a:pt x="1348" y="8337"/>
                    <a:pt x="1483" y="8094"/>
                    <a:pt x="1678" y="8034"/>
                  </a:cubicBezTo>
                  <a:cubicBezTo>
                    <a:pt x="2386" y="7805"/>
                    <a:pt x="3136" y="7702"/>
                    <a:pt x="3827" y="7438"/>
                  </a:cubicBezTo>
                  <a:cubicBezTo>
                    <a:pt x="6836" y="6288"/>
                    <a:pt x="9924" y="5394"/>
                    <a:pt x="13023" y="4524"/>
                  </a:cubicBezTo>
                  <a:cubicBezTo>
                    <a:pt x="14179" y="4196"/>
                    <a:pt x="15281" y="3669"/>
                    <a:pt x="16468" y="3208"/>
                  </a:cubicBezTo>
                  <a:cubicBezTo>
                    <a:pt x="16009" y="2088"/>
                    <a:pt x="15599" y="1091"/>
                    <a:pt x="15154"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2;p28">
              <a:extLst>
                <a:ext uri="{FF2B5EF4-FFF2-40B4-BE49-F238E27FC236}">
                  <a16:creationId xmlns:a16="http://schemas.microsoft.com/office/drawing/2014/main" id="{FF24C426-0FFB-4647-8961-2BDFA537EE05}"/>
                </a:ext>
              </a:extLst>
            </p:cNvPr>
            <p:cNvSpPr/>
            <p:nvPr/>
          </p:nvSpPr>
          <p:spPr>
            <a:xfrm>
              <a:off x="1149849" y="1960500"/>
              <a:ext cx="648576" cy="445076"/>
            </a:xfrm>
            <a:custGeom>
              <a:avLst/>
              <a:gdLst/>
              <a:ahLst/>
              <a:cxnLst/>
              <a:rect l="l" t="t" r="r" b="b"/>
              <a:pathLst>
                <a:path w="23081" h="15839" extrusionOk="0">
                  <a:moveTo>
                    <a:pt x="11758" y="0"/>
                  </a:moveTo>
                  <a:cubicBezTo>
                    <a:pt x="10752" y="0"/>
                    <a:pt x="9743" y="140"/>
                    <a:pt x="8734" y="534"/>
                  </a:cubicBezTo>
                  <a:cubicBezTo>
                    <a:pt x="8158" y="759"/>
                    <a:pt x="7491" y="789"/>
                    <a:pt x="6831" y="789"/>
                  </a:cubicBezTo>
                  <a:cubicBezTo>
                    <a:pt x="6594" y="789"/>
                    <a:pt x="6358" y="785"/>
                    <a:pt x="6128" y="785"/>
                  </a:cubicBezTo>
                  <a:cubicBezTo>
                    <a:pt x="5935" y="784"/>
                    <a:pt x="5742" y="783"/>
                    <a:pt x="5550" y="783"/>
                  </a:cubicBezTo>
                  <a:cubicBezTo>
                    <a:pt x="4250" y="783"/>
                    <a:pt x="2960" y="825"/>
                    <a:pt x="1712" y="1296"/>
                  </a:cubicBezTo>
                  <a:cubicBezTo>
                    <a:pt x="831" y="1628"/>
                    <a:pt x="345" y="2259"/>
                    <a:pt x="217" y="3183"/>
                  </a:cubicBezTo>
                  <a:cubicBezTo>
                    <a:pt x="0" y="4742"/>
                    <a:pt x="1068" y="6194"/>
                    <a:pt x="2713" y="6501"/>
                  </a:cubicBezTo>
                  <a:cubicBezTo>
                    <a:pt x="3204" y="6592"/>
                    <a:pt x="3690" y="6640"/>
                    <a:pt x="4169" y="6640"/>
                  </a:cubicBezTo>
                  <a:cubicBezTo>
                    <a:pt x="5329" y="6640"/>
                    <a:pt x="6450" y="6360"/>
                    <a:pt x="7518" y="5730"/>
                  </a:cubicBezTo>
                  <a:cubicBezTo>
                    <a:pt x="7803" y="5563"/>
                    <a:pt x="8024" y="5476"/>
                    <a:pt x="8196" y="5476"/>
                  </a:cubicBezTo>
                  <a:cubicBezTo>
                    <a:pt x="8501" y="5476"/>
                    <a:pt x="8653" y="5748"/>
                    <a:pt x="8742" y="6323"/>
                  </a:cubicBezTo>
                  <a:cubicBezTo>
                    <a:pt x="8937" y="7600"/>
                    <a:pt x="9492" y="8234"/>
                    <a:pt x="10771" y="8465"/>
                  </a:cubicBezTo>
                  <a:cubicBezTo>
                    <a:pt x="11258" y="8554"/>
                    <a:pt x="11741" y="8602"/>
                    <a:pt x="12217" y="8602"/>
                  </a:cubicBezTo>
                  <a:cubicBezTo>
                    <a:pt x="13331" y="8602"/>
                    <a:pt x="14411" y="8341"/>
                    <a:pt x="15441" y="7745"/>
                  </a:cubicBezTo>
                  <a:cubicBezTo>
                    <a:pt x="15733" y="7577"/>
                    <a:pt x="15954" y="7489"/>
                    <a:pt x="16125" y="7489"/>
                  </a:cubicBezTo>
                  <a:cubicBezTo>
                    <a:pt x="16425" y="7489"/>
                    <a:pt x="16570" y="7760"/>
                    <a:pt x="16670" y="8333"/>
                  </a:cubicBezTo>
                  <a:cubicBezTo>
                    <a:pt x="16818" y="9189"/>
                    <a:pt x="16942" y="10054"/>
                    <a:pt x="17191" y="10880"/>
                  </a:cubicBezTo>
                  <a:cubicBezTo>
                    <a:pt x="17381" y="11524"/>
                    <a:pt x="17750" y="12115"/>
                    <a:pt x="18030" y="12698"/>
                  </a:cubicBezTo>
                  <a:cubicBezTo>
                    <a:pt x="18542" y="12324"/>
                    <a:pt x="18920" y="11966"/>
                    <a:pt x="19364" y="11744"/>
                  </a:cubicBezTo>
                  <a:cubicBezTo>
                    <a:pt x="19623" y="11616"/>
                    <a:pt x="19866" y="11554"/>
                    <a:pt x="20087" y="11554"/>
                  </a:cubicBezTo>
                  <a:cubicBezTo>
                    <a:pt x="20658" y="11554"/>
                    <a:pt x="21075" y="11965"/>
                    <a:pt x="21192" y="12698"/>
                  </a:cubicBezTo>
                  <a:cubicBezTo>
                    <a:pt x="21247" y="13044"/>
                    <a:pt x="21247" y="13423"/>
                    <a:pt x="21165" y="13759"/>
                  </a:cubicBezTo>
                  <a:cubicBezTo>
                    <a:pt x="21005" y="14432"/>
                    <a:pt x="20772" y="15084"/>
                    <a:pt x="20539" y="15839"/>
                  </a:cubicBezTo>
                  <a:cubicBezTo>
                    <a:pt x="21327" y="15029"/>
                    <a:pt x="22052" y="14245"/>
                    <a:pt x="22365" y="13214"/>
                  </a:cubicBezTo>
                  <a:cubicBezTo>
                    <a:pt x="22941" y="11319"/>
                    <a:pt x="23080" y="9419"/>
                    <a:pt x="22738" y="7422"/>
                  </a:cubicBezTo>
                  <a:cubicBezTo>
                    <a:pt x="22064" y="3472"/>
                    <a:pt x="18488" y="959"/>
                    <a:pt x="15485" y="432"/>
                  </a:cubicBezTo>
                  <a:cubicBezTo>
                    <a:pt x="14252" y="216"/>
                    <a:pt x="13007" y="0"/>
                    <a:pt x="1175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43;p28">
              <a:extLst>
                <a:ext uri="{FF2B5EF4-FFF2-40B4-BE49-F238E27FC236}">
                  <a16:creationId xmlns:a16="http://schemas.microsoft.com/office/drawing/2014/main" id="{DA42564A-CF48-411D-B733-E738F19B77DC}"/>
                </a:ext>
              </a:extLst>
            </p:cNvPr>
            <p:cNvSpPr/>
            <p:nvPr/>
          </p:nvSpPr>
          <p:spPr>
            <a:xfrm>
              <a:off x="1532756" y="2328680"/>
              <a:ext cx="94585" cy="96664"/>
            </a:xfrm>
            <a:custGeom>
              <a:avLst/>
              <a:gdLst/>
              <a:ahLst/>
              <a:cxnLst/>
              <a:rect l="l" t="t" r="r" b="b"/>
              <a:pathLst>
                <a:path w="3366" h="3440" extrusionOk="0">
                  <a:moveTo>
                    <a:pt x="1382" y="0"/>
                  </a:moveTo>
                  <a:cubicBezTo>
                    <a:pt x="604" y="0"/>
                    <a:pt x="18" y="730"/>
                    <a:pt x="10" y="1719"/>
                  </a:cubicBezTo>
                  <a:cubicBezTo>
                    <a:pt x="1" y="2750"/>
                    <a:pt x="628" y="3422"/>
                    <a:pt x="1608" y="3440"/>
                  </a:cubicBezTo>
                  <a:cubicBezTo>
                    <a:pt x="1616" y="3440"/>
                    <a:pt x="1624" y="3440"/>
                    <a:pt x="1632" y="3440"/>
                  </a:cubicBezTo>
                  <a:cubicBezTo>
                    <a:pt x="2578" y="3440"/>
                    <a:pt x="3337" y="2673"/>
                    <a:pt x="3353" y="1701"/>
                  </a:cubicBezTo>
                  <a:cubicBezTo>
                    <a:pt x="3366" y="683"/>
                    <a:pt x="2629" y="35"/>
                    <a:pt x="1421" y="1"/>
                  </a:cubicBezTo>
                  <a:cubicBezTo>
                    <a:pt x="1408" y="1"/>
                    <a:pt x="1395" y="0"/>
                    <a:pt x="1382"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44;p28">
              <a:extLst>
                <a:ext uri="{FF2B5EF4-FFF2-40B4-BE49-F238E27FC236}">
                  <a16:creationId xmlns:a16="http://schemas.microsoft.com/office/drawing/2014/main" id="{61B4E47A-D45B-41A4-88B6-28BCFFF27632}"/>
                </a:ext>
              </a:extLst>
            </p:cNvPr>
            <p:cNvSpPr/>
            <p:nvPr/>
          </p:nvSpPr>
          <p:spPr>
            <a:xfrm>
              <a:off x="1455505" y="2245163"/>
              <a:ext cx="56565" cy="73060"/>
            </a:xfrm>
            <a:custGeom>
              <a:avLst/>
              <a:gdLst/>
              <a:ahLst/>
              <a:cxnLst/>
              <a:rect l="l" t="t" r="r" b="b"/>
              <a:pathLst>
                <a:path w="2013" h="2600" extrusionOk="0">
                  <a:moveTo>
                    <a:pt x="992" y="1"/>
                  </a:moveTo>
                  <a:cubicBezTo>
                    <a:pt x="386" y="1"/>
                    <a:pt x="25" y="481"/>
                    <a:pt x="12" y="1299"/>
                  </a:cubicBezTo>
                  <a:cubicBezTo>
                    <a:pt x="0" y="2057"/>
                    <a:pt x="412" y="2590"/>
                    <a:pt x="1008" y="2599"/>
                  </a:cubicBezTo>
                  <a:cubicBezTo>
                    <a:pt x="1010" y="2599"/>
                    <a:pt x="1012" y="2599"/>
                    <a:pt x="1013" y="2599"/>
                  </a:cubicBezTo>
                  <a:cubicBezTo>
                    <a:pt x="1588" y="2599"/>
                    <a:pt x="1992" y="2043"/>
                    <a:pt x="2004" y="1231"/>
                  </a:cubicBezTo>
                  <a:cubicBezTo>
                    <a:pt x="2013" y="528"/>
                    <a:pt x="1576" y="1"/>
                    <a:pt x="99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45;p28">
              <a:extLst>
                <a:ext uri="{FF2B5EF4-FFF2-40B4-BE49-F238E27FC236}">
                  <a16:creationId xmlns:a16="http://schemas.microsoft.com/office/drawing/2014/main" id="{A3A6E061-7610-4D09-B9B5-6343368EF5D3}"/>
                </a:ext>
              </a:extLst>
            </p:cNvPr>
            <p:cNvSpPr/>
            <p:nvPr/>
          </p:nvSpPr>
          <p:spPr>
            <a:xfrm>
              <a:off x="1335345" y="2401490"/>
              <a:ext cx="127911" cy="76572"/>
            </a:xfrm>
            <a:custGeom>
              <a:avLst/>
              <a:gdLst/>
              <a:ahLst/>
              <a:cxnLst/>
              <a:rect l="l" t="t" r="r" b="b"/>
              <a:pathLst>
                <a:path w="4552" h="2725" extrusionOk="0">
                  <a:moveTo>
                    <a:pt x="911" y="831"/>
                  </a:moveTo>
                  <a:lnTo>
                    <a:pt x="911" y="831"/>
                  </a:lnTo>
                  <a:cubicBezTo>
                    <a:pt x="1352" y="856"/>
                    <a:pt x="1780" y="890"/>
                    <a:pt x="2204" y="903"/>
                  </a:cubicBezTo>
                  <a:cubicBezTo>
                    <a:pt x="2350" y="906"/>
                    <a:pt x="2496" y="907"/>
                    <a:pt x="2644" y="907"/>
                  </a:cubicBezTo>
                  <a:cubicBezTo>
                    <a:pt x="2939" y="907"/>
                    <a:pt x="3243" y="903"/>
                    <a:pt x="3569" y="903"/>
                  </a:cubicBezTo>
                  <a:cubicBezTo>
                    <a:pt x="3412" y="1678"/>
                    <a:pt x="3141" y="1898"/>
                    <a:pt x="2370" y="1898"/>
                  </a:cubicBezTo>
                  <a:cubicBezTo>
                    <a:pt x="2326" y="1898"/>
                    <a:pt x="2281" y="1897"/>
                    <a:pt x="2234" y="1896"/>
                  </a:cubicBezTo>
                  <a:cubicBezTo>
                    <a:pt x="1475" y="1871"/>
                    <a:pt x="1030" y="1538"/>
                    <a:pt x="911" y="831"/>
                  </a:cubicBezTo>
                  <a:close/>
                  <a:moveTo>
                    <a:pt x="1293" y="1"/>
                  </a:moveTo>
                  <a:cubicBezTo>
                    <a:pt x="941" y="141"/>
                    <a:pt x="420" y="183"/>
                    <a:pt x="276" y="443"/>
                  </a:cubicBezTo>
                  <a:cubicBezTo>
                    <a:pt x="1" y="929"/>
                    <a:pt x="179" y="1496"/>
                    <a:pt x="543" y="1951"/>
                  </a:cubicBezTo>
                  <a:cubicBezTo>
                    <a:pt x="593" y="2020"/>
                    <a:pt x="658" y="2075"/>
                    <a:pt x="717" y="2134"/>
                  </a:cubicBezTo>
                  <a:cubicBezTo>
                    <a:pt x="1148" y="2519"/>
                    <a:pt x="1811" y="2724"/>
                    <a:pt x="2454" y="2724"/>
                  </a:cubicBezTo>
                  <a:cubicBezTo>
                    <a:pt x="2879" y="2724"/>
                    <a:pt x="3295" y="2634"/>
                    <a:pt x="3628" y="2446"/>
                  </a:cubicBezTo>
                  <a:cubicBezTo>
                    <a:pt x="4099" y="2186"/>
                    <a:pt x="4552" y="1398"/>
                    <a:pt x="4327" y="993"/>
                  </a:cubicBezTo>
                  <a:cubicBezTo>
                    <a:pt x="4137" y="661"/>
                    <a:pt x="3721" y="316"/>
                    <a:pt x="3357" y="252"/>
                  </a:cubicBezTo>
                  <a:cubicBezTo>
                    <a:pt x="3089" y="203"/>
                    <a:pt x="2814" y="188"/>
                    <a:pt x="2536" y="188"/>
                  </a:cubicBezTo>
                  <a:cubicBezTo>
                    <a:pt x="2139" y="188"/>
                    <a:pt x="1736" y="218"/>
                    <a:pt x="1340" y="218"/>
                  </a:cubicBezTo>
                  <a:cubicBezTo>
                    <a:pt x="1323" y="146"/>
                    <a:pt x="1306" y="73"/>
                    <a:pt x="12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46;p28">
              <a:extLst>
                <a:ext uri="{FF2B5EF4-FFF2-40B4-BE49-F238E27FC236}">
                  <a16:creationId xmlns:a16="http://schemas.microsoft.com/office/drawing/2014/main" id="{613D8116-CAB8-494A-9F73-E3D84931053E}"/>
                </a:ext>
              </a:extLst>
            </p:cNvPr>
            <p:cNvSpPr/>
            <p:nvPr/>
          </p:nvSpPr>
          <p:spPr>
            <a:xfrm>
              <a:off x="1401439" y="3660163"/>
              <a:ext cx="20148" cy="79860"/>
            </a:xfrm>
            <a:custGeom>
              <a:avLst/>
              <a:gdLst/>
              <a:ahLst/>
              <a:cxnLst/>
              <a:rect l="l" t="t" r="r" b="b"/>
              <a:pathLst>
                <a:path w="717" h="2842" extrusionOk="0">
                  <a:moveTo>
                    <a:pt x="208" y="0"/>
                  </a:moveTo>
                  <a:cubicBezTo>
                    <a:pt x="136" y="975"/>
                    <a:pt x="68" y="1900"/>
                    <a:pt x="0" y="2820"/>
                  </a:cubicBezTo>
                  <a:cubicBezTo>
                    <a:pt x="34" y="2828"/>
                    <a:pt x="64" y="2837"/>
                    <a:pt x="94" y="2841"/>
                  </a:cubicBezTo>
                  <a:cubicBezTo>
                    <a:pt x="301" y="1946"/>
                    <a:pt x="505" y="1048"/>
                    <a:pt x="717" y="102"/>
                  </a:cubicBezTo>
                  <a:cubicBezTo>
                    <a:pt x="513" y="60"/>
                    <a:pt x="344" y="26"/>
                    <a:pt x="2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47;p28">
              <a:extLst>
                <a:ext uri="{FF2B5EF4-FFF2-40B4-BE49-F238E27FC236}">
                  <a16:creationId xmlns:a16="http://schemas.microsoft.com/office/drawing/2014/main" id="{9CB2CC2B-AFC2-4E44-824B-943342CD1D74}"/>
                </a:ext>
              </a:extLst>
            </p:cNvPr>
            <p:cNvSpPr/>
            <p:nvPr/>
          </p:nvSpPr>
          <p:spPr>
            <a:xfrm>
              <a:off x="1349171" y="3657662"/>
              <a:ext cx="38694" cy="112288"/>
            </a:xfrm>
            <a:custGeom>
              <a:avLst/>
              <a:gdLst/>
              <a:ahLst/>
              <a:cxnLst/>
              <a:rect l="l" t="t" r="r" b="b"/>
              <a:pathLst>
                <a:path w="1377" h="3996" extrusionOk="0">
                  <a:moveTo>
                    <a:pt x="1377" y="1"/>
                  </a:moveTo>
                  <a:lnTo>
                    <a:pt x="1377" y="1"/>
                  </a:lnTo>
                  <a:cubicBezTo>
                    <a:pt x="835" y="140"/>
                    <a:pt x="407" y="251"/>
                    <a:pt x="93" y="329"/>
                  </a:cubicBezTo>
                  <a:cubicBezTo>
                    <a:pt x="123" y="1163"/>
                    <a:pt x="262" y="1871"/>
                    <a:pt x="148" y="2534"/>
                  </a:cubicBezTo>
                  <a:cubicBezTo>
                    <a:pt x="0" y="3420"/>
                    <a:pt x="487" y="3740"/>
                    <a:pt x="1051" y="3995"/>
                  </a:cubicBezTo>
                  <a:cubicBezTo>
                    <a:pt x="1157" y="2717"/>
                    <a:pt x="1263" y="1414"/>
                    <a:pt x="137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48;p28">
              <a:extLst>
                <a:ext uri="{FF2B5EF4-FFF2-40B4-BE49-F238E27FC236}">
                  <a16:creationId xmlns:a16="http://schemas.microsoft.com/office/drawing/2014/main" id="{7B5F1C41-3343-43E6-8798-690599F5C376}"/>
                </a:ext>
              </a:extLst>
            </p:cNvPr>
            <p:cNvSpPr/>
            <p:nvPr/>
          </p:nvSpPr>
          <p:spPr>
            <a:xfrm>
              <a:off x="1329387" y="2316512"/>
              <a:ext cx="53980" cy="67918"/>
            </a:xfrm>
            <a:custGeom>
              <a:avLst/>
              <a:gdLst/>
              <a:ahLst/>
              <a:cxnLst/>
              <a:rect l="l" t="t" r="r" b="b"/>
              <a:pathLst>
                <a:path w="1921" h="2417" extrusionOk="0">
                  <a:moveTo>
                    <a:pt x="1530" y="1"/>
                  </a:moveTo>
                  <a:cubicBezTo>
                    <a:pt x="1378" y="30"/>
                    <a:pt x="1182" y="13"/>
                    <a:pt x="1082" y="103"/>
                  </a:cubicBezTo>
                  <a:cubicBezTo>
                    <a:pt x="805" y="352"/>
                    <a:pt x="551" y="622"/>
                    <a:pt x="318" y="911"/>
                  </a:cubicBezTo>
                  <a:cubicBezTo>
                    <a:pt x="68" y="1218"/>
                    <a:pt x="0" y="1605"/>
                    <a:pt x="327" y="1865"/>
                  </a:cubicBezTo>
                  <a:cubicBezTo>
                    <a:pt x="645" y="2117"/>
                    <a:pt x="1048" y="2279"/>
                    <a:pt x="1433" y="2411"/>
                  </a:cubicBezTo>
                  <a:cubicBezTo>
                    <a:pt x="1445" y="2415"/>
                    <a:pt x="1457" y="2417"/>
                    <a:pt x="1471" y="2417"/>
                  </a:cubicBezTo>
                  <a:cubicBezTo>
                    <a:pt x="1594" y="2417"/>
                    <a:pt x="1771" y="2253"/>
                    <a:pt x="1921" y="2177"/>
                  </a:cubicBezTo>
                  <a:cubicBezTo>
                    <a:pt x="1810" y="2023"/>
                    <a:pt x="1734" y="1831"/>
                    <a:pt x="1589" y="1729"/>
                  </a:cubicBezTo>
                  <a:cubicBezTo>
                    <a:pt x="1407" y="1598"/>
                    <a:pt x="1175" y="1537"/>
                    <a:pt x="925" y="1432"/>
                  </a:cubicBezTo>
                  <a:cubicBezTo>
                    <a:pt x="1187" y="1073"/>
                    <a:pt x="1425" y="801"/>
                    <a:pt x="1589" y="494"/>
                  </a:cubicBezTo>
                  <a:cubicBezTo>
                    <a:pt x="1654" y="375"/>
                    <a:pt x="1555" y="166"/>
                    <a:pt x="153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49;p28">
              <a:extLst>
                <a:ext uri="{FF2B5EF4-FFF2-40B4-BE49-F238E27FC236}">
                  <a16:creationId xmlns:a16="http://schemas.microsoft.com/office/drawing/2014/main" id="{9B358D98-7BE8-4770-B8E7-2CC7EA3F82EE}"/>
                </a:ext>
              </a:extLst>
            </p:cNvPr>
            <p:cNvSpPr/>
            <p:nvPr/>
          </p:nvSpPr>
          <p:spPr>
            <a:xfrm>
              <a:off x="1285325" y="2237436"/>
              <a:ext cx="55301" cy="68789"/>
            </a:xfrm>
            <a:custGeom>
              <a:avLst/>
              <a:gdLst/>
              <a:ahLst/>
              <a:cxnLst/>
              <a:rect l="l" t="t" r="r" b="b"/>
              <a:pathLst>
                <a:path w="1968" h="2448" extrusionOk="0">
                  <a:moveTo>
                    <a:pt x="755" y="0"/>
                  </a:moveTo>
                  <a:cubicBezTo>
                    <a:pt x="709" y="0"/>
                    <a:pt x="665" y="5"/>
                    <a:pt x="624" y="15"/>
                  </a:cubicBezTo>
                  <a:cubicBezTo>
                    <a:pt x="399" y="71"/>
                    <a:pt x="196" y="441"/>
                    <a:pt x="90" y="713"/>
                  </a:cubicBezTo>
                  <a:cubicBezTo>
                    <a:pt x="1" y="952"/>
                    <a:pt x="30" y="1251"/>
                    <a:pt x="60" y="1518"/>
                  </a:cubicBezTo>
                  <a:cubicBezTo>
                    <a:pt x="103" y="1936"/>
                    <a:pt x="217" y="2354"/>
                    <a:pt x="713" y="2434"/>
                  </a:cubicBezTo>
                  <a:cubicBezTo>
                    <a:pt x="768" y="2443"/>
                    <a:pt x="821" y="2448"/>
                    <a:pt x="873" y="2448"/>
                  </a:cubicBezTo>
                  <a:cubicBezTo>
                    <a:pt x="1271" y="2448"/>
                    <a:pt x="1537" y="2180"/>
                    <a:pt x="1722" y="1821"/>
                  </a:cubicBezTo>
                  <a:cubicBezTo>
                    <a:pt x="1823" y="1613"/>
                    <a:pt x="1865" y="1375"/>
                    <a:pt x="1967" y="1059"/>
                  </a:cubicBezTo>
                  <a:cubicBezTo>
                    <a:pt x="1836" y="821"/>
                    <a:pt x="1742" y="475"/>
                    <a:pt x="1518" y="295"/>
                  </a:cubicBezTo>
                  <a:cubicBezTo>
                    <a:pt x="1317" y="137"/>
                    <a:pt x="1007" y="0"/>
                    <a:pt x="7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50;p28">
              <a:extLst>
                <a:ext uri="{FF2B5EF4-FFF2-40B4-BE49-F238E27FC236}">
                  <a16:creationId xmlns:a16="http://schemas.microsoft.com/office/drawing/2014/main" id="{E7D9EE71-8511-46F6-A158-59E6D42A6B0C}"/>
                </a:ext>
              </a:extLst>
            </p:cNvPr>
            <p:cNvSpPr/>
            <p:nvPr/>
          </p:nvSpPr>
          <p:spPr>
            <a:xfrm>
              <a:off x="1293643" y="3676546"/>
              <a:ext cx="40661" cy="63478"/>
            </a:xfrm>
            <a:custGeom>
              <a:avLst/>
              <a:gdLst/>
              <a:ahLst/>
              <a:cxnLst/>
              <a:rect l="l" t="t" r="r" b="b"/>
              <a:pathLst>
                <a:path w="1447" h="2259" extrusionOk="0">
                  <a:moveTo>
                    <a:pt x="1446" y="1"/>
                  </a:moveTo>
                  <a:cubicBezTo>
                    <a:pt x="946" y="367"/>
                    <a:pt x="505" y="686"/>
                    <a:pt x="1" y="1048"/>
                  </a:cubicBezTo>
                  <a:cubicBezTo>
                    <a:pt x="510" y="1478"/>
                    <a:pt x="930" y="1828"/>
                    <a:pt x="1446" y="2258"/>
                  </a:cubicBezTo>
                  <a:lnTo>
                    <a:pt x="1446" y="1"/>
                  </a:ln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51;p28">
              <a:extLst>
                <a:ext uri="{FF2B5EF4-FFF2-40B4-BE49-F238E27FC236}">
                  <a16:creationId xmlns:a16="http://schemas.microsoft.com/office/drawing/2014/main" id="{CE069518-723A-44C0-9786-9869C44DE24A}"/>
                </a:ext>
              </a:extLst>
            </p:cNvPr>
            <p:cNvSpPr/>
            <p:nvPr/>
          </p:nvSpPr>
          <p:spPr>
            <a:xfrm>
              <a:off x="1243426" y="2626888"/>
              <a:ext cx="131705" cy="341415"/>
            </a:xfrm>
            <a:custGeom>
              <a:avLst/>
              <a:gdLst/>
              <a:ahLst/>
              <a:cxnLst/>
              <a:rect l="l" t="t" r="r" b="b"/>
              <a:pathLst>
                <a:path w="4687" h="12150" extrusionOk="0">
                  <a:moveTo>
                    <a:pt x="4687" y="1"/>
                  </a:moveTo>
                  <a:cubicBezTo>
                    <a:pt x="2788" y="222"/>
                    <a:pt x="1505" y="1521"/>
                    <a:pt x="0" y="2432"/>
                  </a:cubicBezTo>
                  <a:cubicBezTo>
                    <a:pt x="373" y="5806"/>
                    <a:pt x="1674" y="8958"/>
                    <a:pt x="2560" y="12149"/>
                  </a:cubicBezTo>
                  <a:cubicBezTo>
                    <a:pt x="3262" y="8130"/>
                    <a:pt x="3971" y="4081"/>
                    <a:pt x="468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7415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wipe(left)">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rPr>
              <a:t>6.21 </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endParaRP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859390" y="666728"/>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grpSp>
        <p:nvGrpSpPr>
          <p:cNvPr id="10" name="Google Shape;2128;p45">
            <a:extLst>
              <a:ext uri="{FF2B5EF4-FFF2-40B4-BE49-F238E27FC236}">
                <a16:creationId xmlns:a16="http://schemas.microsoft.com/office/drawing/2014/main" id="{006B602B-F79E-4762-956E-58303D8B1720}"/>
              </a:ext>
            </a:extLst>
          </p:cNvPr>
          <p:cNvGrpSpPr/>
          <p:nvPr/>
        </p:nvGrpSpPr>
        <p:grpSpPr>
          <a:xfrm>
            <a:off x="6976561" y="3668151"/>
            <a:ext cx="1569768" cy="774169"/>
            <a:chOff x="4457303" y="2947545"/>
            <a:chExt cx="3062881" cy="1601544"/>
          </a:xfrm>
        </p:grpSpPr>
        <p:grpSp>
          <p:nvGrpSpPr>
            <p:cNvPr id="1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2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2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1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698529" y="1239825"/>
                <a:ext cx="7692006" cy="1477328"/>
              </a:xfrm>
              <a:prstGeom prst="rect">
                <a:avLst/>
              </a:prstGeom>
            </p:spPr>
            <p:txBody>
              <a:bodyPr wrap="square">
                <a:spAutoFit/>
              </a:bodyPr>
              <a:lstStyle/>
              <a:p>
                <a:pPr marL="342900" indent="-342900" algn="just">
                  <a:lnSpc>
                    <a:spcPct val="150000"/>
                  </a:lnSpc>
                  <a:buFontTx/>
                  <a:buChar char="-"/>
                </a:pPr>
                <a:r>
                  <a:rPr lang="en-US" sz="2000" dirty="0" err="1" smtClean="0">
                    <a:solidFill>
                      <a:srgbClr val="333333"/>
                    </a:solidFill>
                    <a:latin typeface="+mn-lt"/>
                    <a:ea typeface="Times New Roman" panose="02020603050405020304" pitchFamily="18" charset="0"/>
                    <a:cs typeface="Arial" panose="020B0604020202020204" pitchFamily="34" charset="0"/>
                  </a:rPr>
                  <a:t>Gọi</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hóa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chất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đựng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trong</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ba</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chiếc</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lọ</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lần</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lượt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là</a:t>
                </a:r>
                <a:r>
                  <a:rPr lang="en-US" sz="2000" dirty="0">
                    <a:solidFill>
                      <a:srgbClr val="333333"/>
                    </a:solidFill>
                    <a:latin typeface="+mn-lt"/>
                    <a:ea typeface="Times New Roman" panose="02020603050405020304" pitchFamily="18" charset="0"/>
                    <a:cs typeface="Arial" panose="020B0604020202020204" pitchFamily="34" charset="0"/>
                  </a:rPr>
                  <a:t> x, y, z (</a:t>
                </a:r>
                <a:r>
                  <a:rPr lang="en-US" sz="2000" dirty="0" err="1">
                    <a:solidFill>
                      <a:srgbClr val="333333"/>
                    </a:solidFill>
                    <a:latin typeface="+mn-lt"/>
                    <a:ea typeface="Times New Roman" panose="02020603050405020304" pitchFamily="18" charset="0"/>
                    <a:cs typeface="Arial" panose="020B0604020202020204" pitchFamily="34" charset="0"/>
                  </a:rPr>
                  <a:t>lít</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0 &lt; </a:t>
                </a:r>
                <a:r>
                  <a:rPr lang="en-US" sz="2000" dirty="0">
                    <a:solidFill>
                      <a:srgbClr val="333333"/>
                    </a:solidFill>
                    <a:latin typeface="+mn-lt"/>
                    <a:ea typeface="Times New Roman" panose="02020603050405020304" pitchFamily="18" charset="0"/>
                    <a:cs typeface="Arial" panose="020B0604020202020204" pitchFamily="34" charset="0"/>
                  </a:rPr>
                  <a:t>x, y, z </a:t>
                </a:r>
                <a:r>
                  <a:rPr lang="en-US" sz="2000" dirty="0" smtClean="0">
                    <a:solidFill>
                      <a:srgbClr val="333333"/>
                    </a:solidFill>
                    <a:latin typeface="+mn-lt"/>
                    <a:ea typeface="Times New Roman" panose="02020603050405020304" pitchFamily="18" charset="0"/>
                    <a:cs typeface="Arial" panose="020B0604020202020204" pitchFamily="34" charset="0"/>
                  </a:rPr>
                  <a:t>&lt; 1,5)</a:t>
                </a:r>
              </a:p>
              <a:p>
                <a:pPr marL="342900" indent="-342900" algn="just">
                  <a:lnSpc>
                    <a:spcPct val="150000"/>
                  </a:lnSpc>
                  <a:buFontTx/>
                  <a:buChar char="-"/>
                </a:pPr>
                <a:r>
                  <a:rPr lang="en-US" sz="2000" dirty="0" smtClean="0">
                    <a:solidFill>
                      <a:srgbClr val="333333"/>
                    </a:solidFill>
                    <a:latin typeface="+mn-lt"/>
                    <a:ea typeface="Times New Roman" panose="02020603050405020304" pitchFamily="18" charset="0"/>
                    <a:cs typeface="Arial" panose="020B0604020202020204" pitchFamily="34" charset="0"/>
                  </a:rPr>
                  <a:t>Theo </a:t>
                </a:r>
                <a:r>
                  <a:rPr lang="en-US" sz="2000" dirty="0" err="1">
                    <a:solidFill>
                      <a:srgbClr val="333333"/>
                    </a:solidFill>
                    <a:latin typeface="+mn-lt"/>
                    <a:ea typeface="Times New Roman" panose="02020603050405020304" pitchFamily="18" charset="0"/>
                    <a:cs typeface="Arial" panose="020B0604020202020204" pitchFamily="34" charset="0"/>
                  </a:rPr>
                  <a:t>đề</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err="1">
                    <a:solidFill>
                      <a:srgbClr val="333333"/>
                    </a:solidFill>
                    <a:latin typeface="+mn-lt"/>
                    <a:ea typeface="Times New Roman" panose="02020603050405020304" pitchFamily="18" charset="0"/>
                    <a:cs typeface="Arial" panose="020B0604020202020204" pitchFamily="34" charset="0"/>
                  </a:rPr>
                  <a:t>bài</a:t>
                </a:r>
                <a:r>
                  <a:rPr lang="en-US" sz="2000" dirty="0">
                    <a:solidFill>
                      <a:srgbClr val="333333"/>
                    </a:solidFill>
                    <a:latin typeface="+mn-lt"/>
                    <a:ea typeface="Times New Roman" panose="02020603050405020304" pitchFamily="18" charset="0"/>
                    <a:cs typeface="Arial" panose="020B0604020202020204" pitchFamily="34" charset="0"/>
                  </a:rPr>
                  <a:t>, ta </a:t>
                </a:r>
                <a:r>
                  <a:rPr lang="en-US" sz="2000" dirty="0" err="1">
                    <a:solidFill>
                      <a:srgbClr val="333333"/>
                    </a:solidFill>
                    <a:latin typeface="+mn-lt"/>
                    <a:ea typeface="Times New Roman" panose="02020603050405020304" pitchFamily="18" charset="0"/>
                    <a:cs typeface="Arial" panose="020B0604020202020204" pitchFamily="34" charset="0"/>
                  </a:rPr>
                  <a:t>có</a:t>
                </a:r>
                <a:r>
                  <a:rPr lang="en-US" sz="2000" dirty="0">
                    <a:solidFill>
                      <a:srgbClr val="333333"/>
                    </a:solidFill>
                    <a:latin typeface="+mn-lt"/>
                    <a:ea typeface="Times New Roman" panose="02020603050405020304" pitchFamily="18"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r>
                  <a:rPr lang="en-US" sz="2000" dirty="0" err="1" smtClean="0">
                    <a:latin typeface="+mn-lt"/>
                    <a:ea typeface="Calibri" panose="020F0502020204030204" pitchFamily="34" charset="0"/>
                    <a:cs typeface="Arial" panose="020B0604020202020204" pitchFamily="34" charset="0"/>
                  </a:rPr>
                  <a:t>và</a:t>
                </a:r>
                <a:r>
                  <a:rPr lang="en-US" sz="2000" dirty="0" smtClean="0">
                    <a:latin typeface="+mn-lt"/>
                    <a:ea typeface="Calibri" panose="020F0502020204030204" pitchFamily="34" charset="0"/>
                    <a:cs typeface="Arial" panose="020B0604020202020204" pitchFamily="34" charset="0"/>
                  </a:rPr>
                  <a:t> </a:t>
                </a:r>
                <a:r>
                  <a:rPr lang="en-US" sz="2000" dirty="0" smtClean="0">
                    <a:solidFill>
                      <a:srgbClr val="333333"/>
                    </a:solidFill>
                    <a:latin typeface="+mn-lt"/>
                    <a:ea typeface="Times New Roman" panose="02020603050405020304" pitchFamily="18" charset="0"/>
                    <a:cs typeface="Arial" panose="020B0604020202020204" pitchFamily="34" charset="0"/>
                  </a:rPr>
                  <a:t> </a:t>
                </a:r>
                <a14:m>
                  <m:oMath xmlns:m="http://schemas.openxmlformats.org/officeDocument/2006/math">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smtClean="0">
                        <a:solidFill>
                          <a:srgbClr val="333333"/>
                        </a:solidFill>
                        <a:latin typeface="Cambria Math" panose="02040503050406030204" pitchFamily="18" charset="0"/>
                        <a:ea typeface="Times New Roman" panose="02020603050405020304" pitchFamily="18" charset="0"/>
                        <a:cs typeface="Arial" panose="020B0604020202020204" pitchFamily="34" charset="0"/>
                      </a:rPr>
                      <m:t>=1</m:t>
                    </m:r>
                  </m:oMath>
                </a14:m>
                <a:endParaRPr lang="en-US" sz="2000" dirty="0" smtClean="0">
                  <a:solidFill>
                    <a:srgbClr val="333333"/>
                  </a:solidFill>
                  <a:latin typeface="+mn-lt"/>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698529" y="1239825"/>
                <a:ext cx="7692006" cy="1477328"/>
              </a:xfrm>
              <a:prstGeom prst="rect">
                <a:avLst/>
              </a:prstGeom>
              <a:blipFill>
                <a:blip r:embed="rId3"/>
                <a:stretch>
                  <a:fillRect l="-714" r="-872" b="-24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p:cNvSpPr/>
              <p:nvPr/>
            </p:nvSpPr>
            <p:spPr>
              <a:xfrm>
                <a:off x="2497656" y="3210779"/>
                <a:ext cx="4152419" cy="976806"/>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𝑦</m:t>
                          </m:r>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4+5+6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15</m:t>
                          </m:r>
                        </m:den>
                      </m:f>
                      <m:r>
                        <a:rPr lang="en-US" sz="2000" i="1">
                          <a:latin typeface="Cambria Math" panose="02040503050406030204" pitchFamily="18" charset="0"/>
                          <a:ea typeface="Calibri" panose="020F0502020204030204" pitchFamily="34" charset="0"/>
                          <a:cs typeface="Arial" panose="020B0604020202020204" pitchFamily="34" charset="0"/>
                        </a:rPr>
                        <m:t>=</m:t>
                      </m:r>
                      <m:r>
                        <m:rPr>
                          <m:nor/>
                        </m:rPr>
                        <a:rPr lang="en-US" sz="2000" dirty="0">
                          <a:solidFill>
                            <a:srgbClr val="333333"/>
                          </a:solidFill>
                          <a:ea typeface="Times New Roman" panose="02020603050405020304" pitchFamily="18" charset="0"/>
                          <a:cs typeface="Arial" panose="020B0604020202020204" pitchFamily="34" charset="0"/>
                        </a:rPr>
                        <m:t> </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124" name="Rectangle 123"/>
              <p:cNvSpPr>
                <a:spLocks noRot="1" noChangeAspect="1" noMove="1" noResize="1" noEditPoints="1" noAdjustHandles="1" noChangeArrowheads="1" noChangeShapeType="1" noTextEdit="1"/>
              </p:cNvSpPr>
              <p:nvPr/>
            </p:nvSpPr>
            <p:spPr>
              <a:xfrm>
                <a:off x="2497656" y="3210779"/>
                <a:ext cx="4152419" cy="97680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206370" y="2148784"/>
                <a:ext cx="1360180" cy="619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𝑥</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Calibri" panose="020F0502020204030204" pitchFamily="34" charset="0"/>
                              <a:cs typeface="Arial" panose="020B0604020202020204" pitchFamily="34" charset="0"/>
                            </a:rPr>
                            <m:t>5</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𝑧</m:t>
                          </m:r>
                        </m:num>
                        <m:den>
                          <m:r>
                            <a:rPr lang="en-US" sz="2000" i="1">
                              <a:latin typeface="Cambria Math" panose="02040503050406030204" pitchFamily="18" charset="0"/>
                              <a:ea typeface="Calibri" panose="020F0502020204030204" pitchFamily="34" charset="0"/>
                              <a:cs typeface="Arial" panose="020B0604020202020204" pitchFamily="34" charset="0"/>
                            </a:rPr>
                            <m:t>6</m:t>
                          </m:r>
                        </m:den>
                      </m:f>
                    </m:oMath>
                  </m:oMathPara>
                </a14:m>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3206370" y="2148784"/>
                <a:ext cx="1360180" cy="619465"/>
              </a:xfrm>
              <a:prstGeom prst="rect">
                <a:avLst/>
              </a:prstGeom>
              <a:blipFill>
                <a:blip r:embed="rId5"/>
                <a:stretch>
                  <a:fillRect/>
                </a:stretch>
              </a:blipFill>
            </p:spPr>
            <p:txBody>
              <a:bodyPr/>
              <a:lstStyle/>
              <a:p>
                <a:r>
                  <a:rPr lang="en-US">
                    <a:noFill/>
                  </a:rPr>
                  <a:t> </a:t>
                </a:r>
              </a:p>
            </p:txBody>
          </p:sp>
        </mc:Fallback>
      </mc:AlternateContent>
      <p:sp>
        <p:nvSpPr>
          <p:cNvPr id="125" name="Rectangle 124"/>
          <p:cNvSpPr/>
          <p:nvPr/>
        </p:nvSpPr>
        <p:spPr>
          <a:xfrm>
            <a:off x="698528" y="2789320"/>
            <a:ext cx="7567839" cy="553998"/>
          </a:xfrm>
          <a:prstGeom prst="rect">
            <a:avLst/>
          </a:prstGeom>
        </p:spPr>
        <p:txBody>
          <a:bodyPr wrap="square">
            <a:spAutoFit/>
          </a:bodyPr>
          <a:lstStyle/>
          <a:p>
            <a:pPr marL="342900" lvl="0" indent="-342900" algn="just">
              <a:lnSpc>
                <a:spcPct val="150000"/>
              </a:lnSpc>
              <a:buFontTx/>
              <a:buChar char="-"/>
            </a:pP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Áp</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dụng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tính</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của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dãy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tỉ</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số</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bằng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nhau</a:t>
            </a:r>
            <a:r>
              <a:rPr lang="en-US" sz="2000" dirty="0">
                <a:solidFill>
                  <a:srgbClr val="333333"/>
                </a:solidFill>
                <a:ea typeface="Times New Roman" panose="02020603050405020304" pitchFamily="18" charset="0"/>
                <a:cs typeface="Arial" panose="020B0604020202020204" pitchFamily="34" charset="0"/>
              </a:rPr>
              <a:t>, ta </a:t>
            </a:r>
            <a:r>
              <a:rPr lang="en-US" sz="2000" dirty="0" err="1">
                <a:solidFill>
                  <a:srgbClr val="333333"/>
                </a:solidFill>
                <a:ea typeface="Times New Roman" panose="02020603050405020304" pitchFamily="18" charset="0"/>
                <a:cs typeface="Arial" panose="020B0604020202020204" pitchFamily="34" charset="0"/>
              </a:rPr>
              <a:t>có</a:t>
            </a:r>
            <a:r>
              <a:rPr lang="en-US" sz="2000" dirty="0">
                <a:solidFill>
                  <a:srgbClr val="333333"/>
                </a:solidFill>
                <a:ea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314896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4"/>
                                        </p:tgtEl>
                                        <p:attrNameLst>
                                          <p:attrName>style.visibility</p:attrName>
                                        </p:attrNameLst>
                                      </p:cBhvr>
                                      <p:to>
                                        <p:strVal val="visible"/>
                                      </p:to>
                                    </p:set>
                                    <p:animEffect transition="in" filter="fade">
                                      <p:cBhvr>
                                        <p:cTn id="28"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4" grpId="0"/>
      <p:bldP spid="5" grpId="0"/>
      <p:bldP spid="1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08694" y="706153"/>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mc:AlternateContent xmlns:mc="http://schemas.openxmlformats.org/markup-compatibility/2006" xmlns:a14="http://schemas.microsoft.com/office/drawing/2010/main">
        <mc:Choice Requires="a14">
          <p:sp>
            <p:nvSpPr>
              <p:cNvPr id="3" name="Rectangle 2"/>
              <p:cNvSpPr/>
              <p:nvPr/>
            </p:nvSpPr>
            <p:spPr>
              <a:xfrm>
                <a:off x="866705" y="1441553"/>
                <a:ext cx="7692006" cy="55399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Suy</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r>
                  <a:rPr kumimoji="0" lang="en-US" sz="2000" b="0" i="0" u="none" strike="noStrike" kern="0" cap="none" spc="0" normalizeH="0" baseline="0" noProof="0" dirty="0" err="1"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ra</a:t>
                </a:r>
                <a:r>
                  <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rPr>
                  <a:t>:  </a:t>
                </a:r>
                <a14:m>
                  <m:oMath xmlns:m="http://schemas.openxmlformats.org/officeDocument/2006/math">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𝑥</m:t>
                    </m:r>
                    <m:r>
                      <a:rPr kumimoji="0" lang="en-US" sz="2000" b="0" i="1" u="none" strike="noStrike" kern="0" cap="none" spc="0" normalizeH="0" baseline="0" noProof="0" dirty="0" smtClean="0">
                        <a:ln>
                          <a:noFill/>
                        </a:ln>
                        <a:solidFill>
                          <a:srgbClr val="333333"/>
                        </a:solidFill>
                        <a:effectLst/>
                        <a:uLnTx/>
                        <a:uFillTx/>
                        <a:latin typeface="Cambria Math" panose="02040503050406030204" pitchFamily="18" charset="0"/>
                        <a:ea typeface="Times New Roman" panose="02020603050405020304" pitchFamily="18" charset="0"/>
                        <a:cs typeface="Arial" panose="020B0604020202020204" pitchFamily="34" charset="0"/>
                        <a:sym typeface="Arial"/>
                      </a:rPr>
                      <m:t>=0,1 . 4=0,4;  </m:t>
                    </m:r>
                  </m:oMath>
                </a14:m>
                <a:endParaRPr kumimoji="0" lang="en-US" sz="2000" b="0" i="0" u="none" strike="noStrike" kern="0" cap="none" spc="0" normalizeH="0" baseline="0" noProof="0" dirty="0" smtClean="0">
                  <a:ln>
                    <a:noFill/>
                  </a:ln>
                  <a:solidFill>
                    <a:srgbClr val="333333"/>
                  </a:solidFill>
                  <a:effectLst/>
                  <a:uLnTx/>
                  <a:uFillTx/>
                  <a:latin typeface="Arial"/>
                  <a:ea typeface="Times New Roman" panose="02020603050405020304" pitchFamily="18" charset="0"/>
                  <a:cs typeface="Arial" panose="020B0604020202020204" pitchFamily="34" charset="0"/>
                  <a:sym typeface="Arial"/>
                </a:endParaRPr>
              </a:p>
            </p:txBody>
          </p:sp>
        </mc:Choice>
        <mc:Fallback xmlns="">
          <p:sp>
            <p:nvSpPr>
              <p:cNvPr id="3" name="Rectangle 2"/>
              <p:cNvSpPr>
                <a:spLocks noRot="1" noChangeAspect="1" noMove="1" noResize="1" noEditPoints="1" noAdjustHandles="1" noChangeArrowheads="1" noChangeShapeType="1" noTextEdit="1"/>
              </p:cNvSpPr>
              <p:nvPr/>
            </p:nvSpPr>
            <p:spPr>
              <a:xfrm>
                <a:off x="866705" y="1441553"/>
                <a:ext cx="7692006" cy="553998"/>
              </a:xfrm>
              <a:prstGeom prst="rect">
                <a:avLst/>
              </a:prstGeom>
              <a:blipFill>
                <a:blip r:embed="rId3"/>
                <a:stretch>
                  <a:fillRect l="-792" b="-8791"/>
                </a:stretch>
              </a:blipFill>
            </p:spPr>
            <p:txBody>
              <a:bodyPr/>
              <a:lstStyle/>
              <a:p>
                <a:r>
                  <a:rPr lang="en-US">
                    <a:noFill/>
                  </a:rPr>
                  <a:t> </a:t>
                </a:r>
              </a:p>
            </p:txBody>
          </p:sp>
        </mc:Fallback>
      </mc:AlternateContent>
      <p:sp>
        <p:nvSpPr>
          <p:cNvPr id="2" name="Rectangle 1"/>
          <p:cNvSpPr/>
          <p:nvPr/>
        </p:nvSpPr>
        <p:spPr>
          <a:xfrm>
            <a:off x="866705" y="3168273"/>
            <a:ext cx="7279584" cy="1015663"/>
          </a:xfrm>
          <a:prstGeom prst="rect">
            <a:avLst/>
          </a:prstGeom>
        </p:spPr>
        <p:txBody>
          <a:bodyPr wrap="square">
            <a:spAutoFit/>
          </a:bodyPr>
          <a:lstStyle/>
          <a:p>
            <a:pPr lvl="0" algn="just">
              <a:lnSpc>
                <a:spcPct val="150000"/>
              </a:lnSpc>
              <a:defRPr/>
            </a:pPr>
            <a:r>
              <a:rPr lang="en-US" sz="2000" dirty="0" err="1" smtClean="0">
                <a:solidFill>
                  <a:srgbClr val="333333"/>
                </a:solidFill>
                <a:ea typeface="Times New Roman" panose="02020603050405020304" pitchFamily="18" charset="0"/>
                <a:cs typeface="Arial" panose="020B0604020202020204" pitchFamily="34" charset="0"/>
              </a:rPr>
              <a:t>Vậy</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hóa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chất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trong</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ba</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chiếc</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lọ</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lần</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lượt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là</a:t>
            </a:r>
            <a:r>
              <a:rPr lang="en-US" sz="2000" dirty="0">
                <a:solidFill>
                  <a:srgbClr val="333333"/>
                </a:solidFill>
                <a:ea typeface="Times New Roman" panose="02020603050405020304" pitchFamily="18" charset="0"/>
                <a:cs typeface="Arial" panose="020B0604020202020204" pitchFamily="34" charset="0"/>
              </a:rPr>
              <a:t> 0,4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0,5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 </a:t>
            </a:r>
            <a:r>
              <a:rPr lang="en-US" sz="2000" dirty="0" err="1">
                <a:solidFill>
                  <a:srgbClr val="333333"/>
                </a:solidFill>
                <a:ea typeface="Times New Roman" panose="02020603050405020304" pitchFamily="18" charset="0"/>
                <a:cs typeface="Arial" panose="020B0604020202020204" pitchFamily="34" charset="0"/>
              </a:rPr>
              <a:t>và</a:t>
            </a:r>
            <a:r>
              <a:rPr lang="en-US" sz="2000" dirty="0">
                <a:solidFill>
                  <a:srgbClr val="333333"/>
                </a:solidFill>
                <a:ea typeface="Times New Roman" panose="02020603050405020304" pitchFamily="18" charset="0"/>
                <a:cs typeface="Arial" panose="020B0604020202020204" pitchFamily="34" charset="0"/>
              </a:rPr>
              <a:t> 0,6 </a:t>
            </a:r>
            <a:r>
              <a:rPr lang="en-US" sz="2000" dirty="0" err="1">
                <a:solidFill>
                  <a:srgbClr val="333333"/>
                </a:solidFill>
                <a:ea typeface="Times New Roman" panose="02020603050405020304" pitchFamily="18" charset="0"/>
                <a:cs typeface="Arial" panose="020B0604020202020204" pitchFamily="34" charset="0"/>
              </a:rPr>
              <a:t>lít</a:t>
            </a:r>
            <a:r>
              <a:rPr lang="en-US" sz="2000" dirty="0">
                <a:solidFill>
                  <a:srgbClr val="333333"/>
                </a:solidFill>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762963" y="1936021"/>
                <a:ext cx="2223942"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5=0,5 ; </m:t>
                      </m:r>
                    </m:oMath>
                  </m:oMathPara>
                </a14:m>
                <a:endParaRPr lang="en-US" sz="2000" dirty="0">
                  <a:solidFill>
                    <a:srgbClr val="333333"/>
                  </a:solidFill>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762963" y="1936021"/>
                <a:ext cx="2223942" cy="55399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762963" y="2485334"/>
                <a:ext cx="2023567" cy="553998"/>
              </a:xfrm>
              <a:prstGeom prst="rect">
                <a:avLst/>
              </a:prstGeom>
            </p:spPr>
            <p:txBody>
              <a:bodyPr wrap="none">
                <a:spAutoFit/>
              </a:bodyPr>
              <a:lstStyle/>
              <a:p>
                <a:pPr lvl="0" algn="just">
                  <a:lnSpc>
                    <a:spcPct val="150000"/>
                  </a:lnSpc>
                  <a:defRPr/>
                </a:pPr>
                <a14:m>
                  <m:oMathPara xmlns:m="http://schemas.openxmlformats.org/officeDocument/2006/math">
                    <m:oMathParaPr>
                      <m:jc m:val="centerGroup"/>
                    </m:oMathParaPr>
                    <m:oMath xmlns:m="http://schemas.openxmlformats.org/officeDocument/2006/math">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dirty="0">
                          <a:solidFill>
                            <a:srgbClr val="333333"/>
                          </a:solidFill>
                          <a:latin typeface="Cambria Math" panose="02040503050406030204" pitchFamily="18" charset="0"/>
                          <a:ea typeface="Times New Roman" panose="02020603050405020304" pitchFamily="18" charset="0"/>
                          <a:cs typeface="Arial" panose="020B0604020202020204" pitchFamily="34" charset="0"/>
                        </a:rPr>
                        <m:t>=0,1 . 6=0,6</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62963" y="2485334"/>
                <a:ext cx="2023567" cy="553998"/>
              </a:xfrm>
              <a:prstGeom prst="rect">
                <a:avLst/>
              </a:prstGeom>
              <a:blipFill>
                <a:blip r:embed="rId5"/>
                <a:stretch>
                  <a:fillRect/>
                </a:stretch>
              </a:blipFill>
            </p:spPr>
            <p:txBody>
              <a:bodyPr/>
              <a:lstStyle/>
              <a:p>
                <a:r>
                  <a:rPr lang="en-US">
                    <a:noFill/>
                  </a:rPr>
                  <a:t> </a:t>
                </a:r>
              </a:p>
            </p:txBody>
          </p:sp>
        </mc:Fallback>
      </mc:AlternateContent>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76482" y="1441553"/>
            <a:ext cx="2206891" cy="1497007"/>
          </a:xfrm>
          <a:prstGeom prst="rect">
            <a:avLst/>
          </a:prstGeom>
        </p:spPr>
      </p:pic>
    </p:spTree>
    <p:extLst>
      <p:ext uri="{BB962C8B-B14F-4D97-AF65-F5344CB8AC3E}">
        <p14:creationId xmlns:p14="http://schemas.microsoft.com/office/powerpoint/2010/main" val="23613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39</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r>
              <a:rPr lang="pt-BR" sz="2000" dirty="0" smtClean="0">
                <a:ea typeface="Calibri" panose="020F0502020204030204" pitchFamily="34" charset="0"/>
                <a:cs typeface="Times New Roman" panose="02020603050405020304" pitchFamily="18" charset="0"/>
              </a:rPr>
              <a:t>.</a:t>
            </a:r>
            <a:endParaRPr lang="pt-BR" sz="2000" dirty="0">
              <a:ea typeface="Calibri" panose="020F0502020204030204" pitchFamily="34" charset="0"/>
              <a:cs typeface="Times New Roman" panose="02020603050405020304" pitchFamily="18" charset="0"/>
            </a:endParaRPr>
          </a:p>
        </p:txBody>
      </p:sp>
      <p:sp>
        <p:nvSpPr>
          <p:cNvPr id="3" name="Rectangle 2"/>
          <p:cNvSpPr/>
          <p:nvPr/>
        </p:nvSpPr>
        <p:spPr>
          <a:xfrm>
            <a:off x="893345" y="2984914"/>
            <a:ext cx="7884895" cy="507831"/>
          </a:xfrm>
          <a:prstGeom prst="rect">
            <a:avLst/>
          </a:prstGeom>
        </p:spPr>
        <p:txBody>
          <a:bodyPr wrap="square">
            <a:spAutoFit/>
          </a:bodyPr>
          <a:lstStyle/>
          <a:p>
            <a:pPr marL="342900" lvl="0" indent="-342900">
              <a:lnSpc>
                <a:spcPct val="150000"/>
              </a:lnSpc>
              <a:buFont typeface="Symbol" panose="05050102010706020507" pitchFamily="18" charset="2"/>
              <a:buChar char=""/>
            </a:pPr>
            <a:r>
              <a:rPr lang="en-US" sz="2000" dirty="0" err="1">
                <a:ea typeface="Calibri" panose="020F0502020204030204" pitchFamily="34" charset="0"/>
                <a:cs typeface="Times New Roman" panose="02020603050405020304" pitchFamily="18" charset="0"/>
              </a:rPr>
              <a:t>Chuẩn</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bị</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bài</a:t>
            </a:r>
            <a:r>
              <a:rPr lang="en-US" sz="2000" dirty="0">
                <a:ea typeface="Calibri" panose="020F0502020204030204" pitchFamily="34" charset="0"/>
                <a:cs typeface="Times New Roman" panose="02020603050405020304" pitchFamily="18" charset="0"/>
              </a:rPr>
              <a:t> </a:t>
            </a:r>
            <a:r>
              <a:rPr lang="en-US" sz="2000" dirty="0" err="1">
                <a:ea typeface="Calibri" panose="020F0502020204030204" pitchFamily="34" charset="0"/>
                <a:cs typeface="Times New Roman" panose="02020603050405020304" pitchFamily="18" charset="0"/>
              </a:rPr>
              <a:t>mới</a:t>
            </a:r>
            <a:r>
              <a:rPr lang="en-US" sz="2000" dirty="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"Bài 23: Đại lượng tỉ lệ nghịch"</a:t>
            </a:r>
            <a:endParaRPr lang="en-US" sz="2000" b="1"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0366" y="1485373"/>
            <a:ext cx="6434819" cy="507831"/>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492770" y="1577422"/>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01</a:t>
            </a:r>
            <a:endParaRPr lang="en" sz="3000" b="1" dirty="0">
              <a:solidFill>
                <a:schemeClr val="tx1"/>
              </a:solidFill>
              <a:latin typeface="+mj-lt"/>
            </a:endParaRPr>
          </a:p>
        </p:txBody>
      </p:sp>
      <p:sp>
        <p:nvSpPr>
          <p:cNvPr id="4" name="Rectangle 3"/>
          <p:cNvSpPr/>
          <p:nvPr/>
        </p:nvSpPr>
        <p:spPr>
          <a:xfrm>
            <a:off x="2351191" y="2244994"/>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72257" y="233844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02</a:t>
            </a:r>
            <a:endParaRPr lang="en" sz="3000" b="1" dirty="0">
              <a:solidFill>
                <a:schemeClr val="tx1"/>
              </a:solidFill>
              <a:latin typeface="+mj-lt"/>
            </a:endParaRP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61612"/>
            <a:ext cx="875499" cy="904682"/>
          </a:xfrm>
          <a:prstGeom prst="rect">
            <a:avLst/>
          </a:prstGeom>
        </p:spPr>
      </p:pic>
      <p:sp>
        <p:nvSpPr>
          <p:cNvPr id="19" name="Google Shape;299;p27"/>
          <p:cNvSpPr/>
          <p:nvPr/>
        </p:nvSpPr>
        <p:spPr>
          <a:xfrm rot="942510">
            <a:off x="8493103" y="204643"/>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smtClean="0">
                <a:solidFill>
                  <a:srgbClr val="FF0000"/>
                </a:solidFill>
                <a:latin typeface="Arial" panose="020B0604020202020204" pitchFamily="34" charset="0"/>
                <a:ea typeface="Calibri" panose="020F0502020204030204" pitchFamily="34" charset="0"/>
                <a:cs typeface="Arial"/>
                <a:sym typeface="Arial"/>
              </a:rPr>
              <a:t>1. </a:t>
            </a:r>
            <a:r>
              <a:rPr lang="vi-VN" b="1" dirty="0" smtClean="0">
                <a:solidFill>
                  <a:srgbClr val="FF0000"/>
                </a:solidFill>
                <a:latin typeface="Arial" panose="020B0604020202020204" pitchFamily="34" charset="0"/>
                <a:ea typeface="Calibri" panose="020F0502020204030204" pitchFamily="34" charset="0"/>
                <a:cs typeface="Arial"/>
                <a:sym typeface="Arial"/>
              </a:rPr>
              <a:t>Đại lượng tỉ lệ thuận</a:t>
            </a:r>
            <a:endParaRPr lang="vi-VN" b="1" dirty="0">
              <a:solidFill>
                <a:srgbClr val="FF0000"/>
              </a:solidFill>
              <a:latin typeface="Arial" panose="020B0604020202020204" pitchFamily="34" charset="0"/>
              <a:ea typeface="Calibri" panose="020F0502020204030204" pitchFamily="34" charset="0"/>
              <a:cs typeface="Arial"/>
              <a:sym typeface="Arial"/>
            </a:endParaRPr>
          </a:p>
        </p:txBody>
      </p:sp>
      <p:sp>
        <p:nvSpPr>
          <p:cNvPr id="14" name="Google Shape;228;p20"/>
          <p:cNvSpPr/>
          <p:nvPr/>
        </p:nvSpPr>
        <p:spPr>
          <a:xfrm>
            <a:off x="8050829" y="4219949"/>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8435" y="3139351"/>
            <a:ext cx="539476" cy="481446"/>
          </a:xfrm>
          <a:prstGeom prst="rect">
            <a:avLst/>
          </a:prstGeom>
        </p:spPr>
      </p:pic>
      <p:sp>
        <p:nvSpPr>
          <p:cNvPr id="17" name="TextBox 16"/>
          <p:cNvSpPr txBox="1"/>
          <p:nvPr/>
        </p:nvSpPr>
        <p:spPr>
          <a:xfrm>
            <a:off x="1026594" y="3230440"/>
            <a:ext cx="1137989"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a:t>
            </a:r>
            <a:r>
              <a:rPr lang="nl-NL" sz="2000" b="1" dirty="0">
                <a:latin typeface="Arial" panose="020B0604020202020204" pitchFamily="34" charset="0"/>
                <a:cs typeface="Arial" panose="020B0604020202020204" pitchFamily="34" charset="0"/>
              </a:rPr>
              <a:t>1</a:t>
            </a:r>
            <a:r>
              <a:rPr lang="nl-NL" sz="2000" b="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1070484" y="612091"/>
            <a:ext cx="7265572" cy="1420325"/>
          </a:xfrm>
          <a:prstGeom prst="rect">
            <a:avLst/>
          </a:prstGeom>
        </p:spPr>
        <p:txBody>
          <a:bodyPr wrap="square">
            <a:spAutoFit/>
          </a:bodyPr>
          <a:lstStyle/>
          <a:p>
            <a:pPr lvl="0" algn="just">
              <a:lnSpc>
                <a:spcPct val="150000"/>
              </a:lnSpc>
            </a:pPr>
            <a:r>
              <a:rPr lang="nl-NL" sz="2000" b="1" dirty="0">
                <a:latin typeface="Arial" panose="020B0604020202020204" pitchFamily="34" charset="0"/>
                <a:ea typeface="Calibri" panose="020F0502020204030204" pitchFamily="34" charset="0"/>
                <a:cs typeface="Arial" panose="020B0604020202020204" pitchFamily="34" charset="0"/>
              </a:rPr>
              <a:t>Nhận biết đại lượng tỉ lệ thuận</a:t>
            </a:r>
            <a:endParaRPr lang="en-US" sz="20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Một xe ô tô di chuyển với vận tốc không đổi 60km/h. Gọi s(km) là quãng đường ô tô đi được trong khoảng thời gian t(h).</a:t>
            </a:r>
            <a:endParaRPr lang="en-US" sz="2000" dirty="0">
              <a:latin typeface="Arial" panose="020B0604020202020204" pitchFamily="34" charset="0"/>
              <a:ea typeface="Calibri" panose="020F0502020204030204" pitchFamily="34" charset="0"/>
              <a:cs typeface="Arial" panose="020B0604020202020204" pitchFamily="34"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602510">
            <a:off x="509393" y="616719"/>
            <a:ext cx="398892" cy="586606"/>
          </a:xfrm>
          <a:prstGeom prst="rect">
            <a:avLst/>
          </a:prstGeom>
        </p:spPr>
      </p:pic>
      <p:sp>
        <p:nvSpPr>
          <p:cNvPr id="22" name="Rectangle 21"/>
          <p:cNvSpPr/>
          <p:nvPr/>
        </p:nvSpPr>
        <p:spPr>
          <a:xfrm>
            <a:off x="2811302" y="2386392"/>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smtClean="0"/>
              <a:t>THẢO LUẬN NHÓM</a:t>
            </a:r>
            <a:endParaRPr lang="en-US" sz="2000" b="1" dirty="0"/>
          </a:p>
        </p:txBody>
      </p:sp>
      <p:pic>
        <p:nvPicPr>
          <p:cNvPr id="23" name="Picture 4"/>
          <p:cNvPicPr>
            <a:picLocks noChangeAspect="1"/>
          </p:cNvPicPr>
          <p:nvPr/>
        </p:nvPicPr>
        <p:blipFill>
          <a:blip r:embed="rId10"/>
          <a:srcRect/>
          <a:stretch>
            <a:fillRect/>
          </a:stretch>
        </p:blipFill>
        <p:spPr>
          <a:xfrm>
            <a:off x="5768433" y="2134406"/>
            <a:ext cx="1099860" cy="983000"/>
          </a:xfrm>
          <a:prstGeom prst="rect">
            <a:avLst/>
          </a:prstGeom>
        </p:spPr>
      </p:pic>
      <p:sp>
        <p:nvSpPr>
          <p:cNvPr id="28" name="Rectangle 27"/>
          <p:cNvSpPr/>
          <p:nvPr/>
        </p:nvSpPr>
        <p:spPr>
          <a:xfrm>
            <a:off x="1735059" y="3132036"/>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82038060"/>
              </p:ext>
            </p:extLst>
          </p:nvPr>
        </p:nvGraphicFramePr>
        <p:xfrm>
          <a:off x="2171898" y="3799831"/>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4" name="Rectangle 3"/>
          <p:cNvSpPr/>
          <p:nvPr/>
        </p:nvSpPr>
        <p:spPr>
          <a:xfrm>
            <a:off x="3377122" y="4331708"/>
            <a:ext cx="470000"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60</a:t>
            </a:r>
            <a:endParaRPr lang="en-US" sz="2000" b="1" dirty="0">
              <a:solidFill>
                <a:srgbClr val="FF0000"/>
              </a:solidFill>
            </a:endParaRPr>
          </a:p>
        </p:txBody>
      </p:sp>
      <p:sp>
        <p:nvSpPr>
          <p:cNvPr id="29" name="Rectangle 28"/>
          <p:cNvSpPr/>
          <p:nvPr/>
        </p:nvSpPr>
        <p:spPr>
          <a:xfrm>
            <a:off x="4319175" y="4331708"/>
            <a:ext cx="470000"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90</a:t>
            </a:r>
            <a:endParaRPr lang="en-US" sz="2000" b="1" dirty="0">
              <a:solidFill>
                <a:srgbClr val="FF0000"/>
              </a:solidFill>
            </a:endParaRPr>
          </a:p>
        </p:txBody>
      </p:sp>
      <p:sp>
        <p:nvSpPr>
          <p:cNvPr id="30" name="Rectangle 29"/>
          <p:cNvSpPr/>
          <p:nvPr/>
        </p:nvSpPr>
        <p:spPr>
          <a:xfrm>
            <a:off x="5148450"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120</a:t>
            </a:r>
            <a:endParaRPr lang="en-US" sz="2000" b="1" dirty="0">
              <a:solidFill>
                <a:srgbClr val="FF0000"/>
              </a:solidFill>
            </a:endParaRPr>
          </a:p>
        </p:txBody>
      </p:sp>
      <p:sp>
        <p:nvSpPr>
          <p:cNvPr id="31" name="Rectangle 30"/>
          <p:cNvSpPr/>
          <p:nvPr/>
        </p:nvSpPr>
        <p:spPr>
          <a:xfrm>
            <a:off x="6095188" y="4324393"/>
            <a:ext cx="612668" cy="400110"/>
          </a:xfrm>
          <a:prstGeom prst="rect">
            <a:avLst/>
          </a:prstGeom>
          <a:solidFill>
            <a:schemeClr val="bg1"/>
          </a:solidFill>
        </p:spPr>
        <p:txBody>
          <a:bodyPr wrap="none">
            <a:spAutoFit/>
          </a:bodyPr>
          <a:lstStyle/>
          <a:p>
            <a:r>
              <a:rPr lang="en-US" sz="2000" b="1" dirty="0" smtClean="0">
                <a:solidFill>
                  <a:srgbClr val="FF0000"/>
                </a:solidFill>
                <a:latin typeface="Arial" panose="020B0604020202020204" pitchFamily="34" charset="0"/>
                <a:ea typeface="Calibri" panose="020F0502020204030204" pitchFamily="34" charset="0"/>
              </a:rPr>
              <a:t>180</a:t>
            </a:r>
            <a:endParaRPr lang="en-US" sz="2000" b="1" dirty="0">
              <a:solidFill>
                <a:srgbClr val="FF0000"/>
              </a:solidFill>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strVal val="#ppt_h"/>
                                          </p:val>
                                        </p:tav>
                                        <p:tav tm="100000">
                                          <p:val>
                                            <p:strVal val="#ppt_h"/>
                                          </p:val>
                                        </p:tav>
                                      </p:tavLst>
                                    </p:anim>
                                  </p:childTnLst>
                                </p:cTn>
                              </p:par>
                              <p:par>
                                <p:cTn id="30" presetID="10" presetClass="entr" presetSubtype="0"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500" fill="hold"/>
                                        <p:tgtEl>
                                          <p:spTgt spid="30"/>
                                        </p:tgtEl>
                                        <p:attrNameLst>
                                          <p:attrName>ppt_w</p:attrName>
                                        </p:attrNameLst>
                                      </p:cBhvr>
                                      <p:tavLst>
                                        <p:tav tm="0">
                                          <p:val>
                                            <p:fltVal val="0"/>
                                          </p:val>
                                        </p:tav>
                                        <p:tav tm="100000">
                                          <p:val>
                                            <p:strVal val="#ppt_w"/>
                                          </p:val>
                                        </p:tav>
                                      </p:tavLst>
                                    </p:anim>
                                    <p:anim calcmode="lin" valueType="num">
                                      <p:cBhvr>
                                        <p:cTn id="60" dur="500" fill="hold"/>
                                        <p:tgtEl>
                                          <p:spTgt spid="30"/>
                                        </p:tgtEl>
                                        <p:attrNameLst>
                                          <p:attrName>ppt_h</p:attrName>
                                        </p:attrNameLst>
                                      </p:cBhvr>
                                      <p:tavLst>
                                        <p:tav tm="0">
                                          <p:val>
                                            <p:fltVal val="0"/>
                                          </p:val>
                                        </p:tav>
                                        <p:tav tm="100000">
                                          <p:val>
                                            <p:strVal val="#ppt_h"/>
                                          </p:val>
                                        </p:tav>
                                      </p:tavLst>
                                    </p:anim>
                                    <p:animEffect transition="in" filter="fade">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arn(inVertical)">
                                      <p:cBhvr>
                                        <p:cTn id="6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4"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7" name="Google Shape;227;p20"/>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228" name="Google Shape;228;p20"/>
          <p:cNvSpPr/>
          <p:nvPr/>
        </p:nvSpPr>
        <p:spPr>
          <a:xfrm>
            <a:off x="7648493" y="3814898"/>
            <a:ext cx="937597" cy="83542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956" y="635424"/>
            <a:ext cx="474324" cy="423302"/>
          </a:xfrm>
          <a:prstGeom prst="rect">
            <a:avLst/>
          </a:prstGeom>
        </p:spPr>
      </p:pic>
      <p:sp>
        <p:nvSpPr>
          <p:cNvPr id="9" name="TextBox 8"/>
          <p:cNvSpPr txBox="1"/>
          <p:nvPr/>
        </p:nvSpPr>
        <p:spPr>
          <a:xfrm>
            <a:off x="1377280" y="658616"/>
            <a:ext cx="1136672"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2:</a:t>
            </a:r>
            <a:endParaRPr lang="en-US" sz="2000" dirty="0">
              <a:latin typeface="Arial" panose="020B0604020202020204" pitchFamily="34" charset="0"/>
              <a:cs typeface="Arial" panose="020B0604020202020204" pitchFamily="34" charset="0"/>
            </a:endParaRPr>
          </a:p>
        </p:txBody>
      </p:sp>
      <p:sp>
        <p:nvSpPr>
          <p:cNvPr id="15" name="Rectangle 14"/>
          <p:cNvSpPr/>
          <p:nvPr/>
        </p:nvSpPr>
        <p:spPr>
          <a:xfrm>
            <a:off x="902956" y="1186558"/>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902956" y="2772067"/>
            <a:ext cx="6873692" cy="142032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di </a:t>
            </a:r>
            <a:r>
              <a:rPr lang="en-US" sz="2000" dirty="0" err="1">
                <a:latin typeface="Arial" panose="020B0604020202020204" pitchFamily="34" charset="0"/>
                <a:ea typeface="Calibri" panose="020F0502020204030204" pitchFamily="34" charset="0"/>
                <a:cs typeface="Arial" panose="020B0604020202020204" pitchFamily="34" charset="0"/>
              </a:rPr>
              <a:t>chuyển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t:</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50000"/>
              </a:lnSpc>
            </a:pPr>
            <a:r>
              <a:rPr lang="en-US" sz="2000" b="1" dirty="0">
                <a:latin typeface="Arial" panose="020B0604020202020204" pitchFamily="34" charset="0"/>
                <a:ea typeface="Calibri" panose="020F0502020204030204" pitchFamily="34" charset="0"/>
                <a:cs typeface="Arial" panose="020B0604020202020204" pitchFamily="34" charset="0"/>
              </a:rPr>
              <a:t>s = v.t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17" name="Down Arrow 16"/>
          <p:cNvSpPr/>
          <p:nvPr/>
        </p:nvSpPr>
        <p:spPr>
          <a:xfrm>
            <a:off x="4339802" y="2289633"/>
            <a:ext cx="321869" cy="39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6"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7</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smtClean="0">
                <a:highlight>
                  <a:schemeClr val="accent1"/>
                </a:highlight>
              </a:rPr>
              <a:t>K</a:t>
            </a:r>
            <a:r>
              <a:rPr lang="en" sz="2200" dirty="0" smtClean="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smtClean="0">
                <a:latin typeface="+mn-lt"/>
                <a:ea typeface="Calibri" panose="020F0502020204030204" pitchFamily="34" charset="0"/>
                <a:cs typeface="Times New Roman" panose="02020603050405020304" pitchFamily="18" charset="0"/>
              </a:rPr>
              <a:t>      </a:t>
            </a:r>
            <a:r>
              <a:rPr lang="vi-VN" sz="2000" dirty="0" smtClean="0">
                <a:latin typeface="+mn-lt"/>
                <a:ea typeface="Calibri" panose="020F0502020204030204" pitchFamily="34" charset="0"/>
                <a:cs typeface="Times New Roman" panose="02020603050405020304" pitchFamily="18" charset="0"/>
              </a:rPr>
              <a:t>tỉ </a:t>
            </a:r>
            <a:r>
              <a:rPr lang="vi-VN" sz="2000" dirty="0">
                <a:latin typeface="+mn-lt"/>
                <a:ea typeface="Calibri" panose="020F0502020204030204" pitchFamily="34" charset="0"/>
                <a:cs typeface="Times New Roman" panose="02020603050405020304" pitchFamily="18" charset="0"/>
              </a:rPr>
              <a:t>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4449588"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t>?</a:t>
            </a:r>
            <a:endParaRPr lang="en-US" sz="2200" b="1" dirty="0"/>
          </a:p>
        </p:txBody>
      </p:sp>
      <p:sp>
        <p:nvSpPr>
          <p:cNvPr id="4" name="Rectangle 3"/>
          <p:cNvSpPr/>
          <p:nvPr/>
        </p:nvSpPr>
        <p:spPr>
          <a:xfrm>
            <a:off x="642917" y="1359172"/>
            <a:ext cx="3687682" cy="2343655"/>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HĐ2:</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Quãng</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Thời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p:cNvSpPr/>
              <p:nvPr/>
            </p:nvSpPr>
            <p:spPr>
              <a:xfrm>
                <a:off x="4618668" y="1366487"/>
                <a:ext cx="3821705" cy="2862322"/>
              </a:xfrm>
              <a:prstGeom prst="rect">
                <a:avLst/>
              </a:prstGeom>
            </p:spPr>
            <p:txBody>
              <a:bodyPr wrap="square">
                <a:spAutoFit/>
              </a:bodyPr>
              <a:lstStyle/>
              <a:p>
                <a:pPr algn="just">
                  <a:lnSpc>
                    <a:spcPct val="150000"/>
                  </a:lnSpc>
                </a:pPr>
                <a:r>
                  <a:rPr lang="fr-FR" sz="2000" dirty="0" smtClean="0">
                    <a:latin typeface="Arial" panose="020B0604020202020204" pitchFamily="34" charset="0"/>
                    <a:ea typeface="Calibri" panose="020F0502020204030204" pitchFamily="34" charset="0"/>
                    <a:cs typeface="Arial" panose="020B0604020202020204" pitchFamily="34" charset="0"/>
                  </a:rPr>
                  <a:t>Trong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smtClean="0">
                    <a:latin typeface="Arial" panose="020B0604020202020204" pitchFamily="34" charset="0"/>
                    <a:ea typeface="Calibri" panose="020F0502020204030204" pitchFamily="34" charset="0"/>
                    <a:cs typeface="Arial" panose="020B0604020202020204" pitchFamily="34" charset="0"/>
                  </a:rPr>
                  <a:t>HĐ2: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s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thuận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t </a:t>
                </a:r>
                <a:endParaRPr lang="fr-FR" sz="2000" dirty="0" smtClean="0">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smtClean="0">
                        <a:latin typeface="Cambria Math" panose="02040503050406030204" pitchFamily="18" charset="0"/>
                        <a:ea typeface="Cambria Math" panose="02040503050406030204" pitchFamily="18" charset="0"/>
                        <a:cs typeface="Arial" panose="020B0604020202020204" pitchFamily="34" charset="0"/>
                      </a:rPr>
                      <m:t>→</m:t>
                    </m:r>
                  </m:oMath>
                </a14:m>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Vì</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a:latin typeface="Arial" panose="020B0604020202020204" pitchFamily="34" charset="0"/>
                    <a:ea typeface="Calibri" panose="020F0502020204030204" pitchFamily="34" charset="0"/>
                    <a:cs typeface="Arial" panose="020B0604020202020204" pitchFamily="34" charset="0"/>
                  </a:rPr>
                  <a:t>khi </a:t>
                </a:r>
                <a:r>
                  <a:rPr lang="fr-FR" sz="2000" dirty="0" err="1">
                    <a:latin typeface="Arial" panose="020B0604020202020204" pitchFamily="34" charset="0"/>
                    <a:ea typeface="Calibri" panose="020F0502020204030204" pitchFamily="34" charset="0"/>
                    <a:cs typeface="Arial" panose="020B0604020202020204" pitchFamily="34" charset="0"/>
                  </a:rPr>
                  <a:t>thời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gian</a:t>
                </a:r>
                <a:r>
                  <a:rPr lang="fr-FR" sz="2000" dirty="0">
                    <a:latin typeface="Arial" panose="020B0604020202020204" pitchFamily="34" charset="0"/>
                    <a:ea typeface="Calibri" panose="020F0502020204030204" pitchFamily="34" charset="0"/>
                    <a:cs typeface="Arial" panose="020B0604020202020204" pitchFamily="34" charset="0"/>
                  </a:rPr>
                  <a:t> di </a:t>
                </a:r>
                <a:r>
                  <a:rPr lang="fr-FR" sz="2000" dirty="0" err="1">
                    <a:latin typeface="Arial" panose="020B0604020202020204" pitchFamily="34" charset="0"/>
                    <a:ea typeface="Calibri" panose="020F0502020204030204" pitchFamily="34" charset="0"/>
                    <a:cs typeface="Arial" panose="020B0604020202020204" pitchFamily="34" charset="0"/>
                  </a:rPr>
                  <a:t>chuyển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bao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lần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quãng</a:t>
                </a:r>
                <a:r>
                  <a:rPr lang="fr-FR" sz="2000" dirty="0" smtClean="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đường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được</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tăng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bấy</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nhiêu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smtClean="0">
                    <a:latin typeface="Arial" panose="020B0604020202020204" pitchFamily="34" charset="0"/>
                    <a:ea typeface="Calibri" panose="020F0502020204030204" pitchFamily="34" charset="0"/>
                    <a:cs typeface="Arial" panose="020B0604020202020204" pitchFamily="34" charset="0"/>
                  </a:rPr>
                  <a:t>lần</a:t>
                </a:r>
                <a:r>
                  <a:rPr lang="fr-FR" sz="2000" dirty="0" smtClean="0">
                    <a:latin typeface="Arial" panose="020B0604020202020204" pitchFamily="34" charset="0"/>
                    <a:ea typeface="Calibri" panose="020F0502020204030204" pitchFamily="34" charset="0"/>
                    <a:cs typeface="Arial" panose="020B0604020202020204" pitchFamily="34" charset="0"/>
                  </a:rPr>
                  <a: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618668" y="1366487"/>
                <a:ext cx="3821705" cy="2862322"/>
              </a:xfrm>
              <a:prstGeom prst="rect">
                <a:avLst/>
              </a:prstGeom>
              <a:blipFill>
                <a:blip r:embed="rId3"/>
                <a:stretch>
                  <a:fillRect l="-1754" r="-1595" b="-851"/>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randombar(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P spid="3"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tr.11)</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cxnSp>
        <p:nvCxnSpPr>
          <p:cNvPr id="8" name="Straight Connector 7"/>
          <p:cNvCxnSpPr/>
          <p:nvPr/>
        </p:nvCxnSpPr>
        <p:spPr>
          <a:xfrm>
            <a:off x="4413013" y="492148"/>
            <a:ext cx="7683" cy="4180115"/>
          </a:xfrm>
          <a:prstGeom prst="line">
            <a:avLst/>
          </a:prstGeom>
          <a:ln w="9525"/>
        </p:spPr>
        <p:style>
          <a:lnRef idx="2">
            <a:schemeClr val="dk1"/>
          </a:lnRef>
          <a:fillRef idx="0">
            <a:schemeClr val="dk1"/>
          </a:fillRef>
          <a:effectRef idx="1">
            <a:schemeClr val="dk1"/>
          </a:effectRef>
          <a:fontRef idx="minor">
            <a:schemeClr val="tx1"/>
          </a:fontRef>
        </p:style>
      </p:cxn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14" name="Oval Callout 13"/>
          <p:cNvSpPr/>
          <p:nvPr/>
        </p:nvSpPr>
        <p:spPr>
          <a:xfrm>
            <a:off x="5318150" y="659257"/>
            <a:ext cx="1016813" cy="400110"/>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sym typeface="Arial"/>
              </a:rPr>
              <a:t>Giải</a:t>
            </a:r>
            <a:endParaRPr kumimoji="0" lang="en-US" sz="2000" b="0" i="0" u="none" strike="noStrike" kern="0" cap="none" spc="0" normalizeH="0" baseline="0" noProof="0" dirty="0">
              <a:ln>
                <a:noFill/>
              </a:ln>
              <a:solidFill>
                <a:srgbClr val="2B3547">
                  <a:lumMod val="50000"/>
                </a:srgbClr>
              </a:solidFill>
              <a:effectLst/>
              <a:uLnTx/>
              <a:uFillTx/>
              <a:latin typeface="Arial"/>
              <a:ea typeface="+mn-ea"/>
              <a:cs typeface="+mn-cs"/>
              <a:sym typeface="Aria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smtClean="0">
                <a:ln>
                  <a:noFill/>
                </a:ln>
                <a:solidFill>
                  <a:srgbClr val="FFFFFF"/>
                </a:solidFill>
                <a:effectLst/>
                <a:uLnTx/>
                <a:uFillTx/>
                <a:latin typeface="Arial"/>
                <a:ea typeface="+mn-ea"/>
                <a:cs typeface="+mn-cs"/>
                <a:sym typeface="Arial"/>
              </a:rPr>
              <a:t>?</a:t>
            </a:r>
            <a:endParaRPr kumimoji="0" lang="en-US" sz="2200" b="1"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angle 3"/>
          <p:cNvSpPr/>
          <p:nvPr/>
        </p:nvSpPr>
        <p:spPr>
          <a:xfrm>
            <a:off x="642917" y="1410377"/>
            <a:ext cx="3687682" cy="234365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Tx/>
              <a:buChar char="-"/>
              <a:tabLst/>
              <a:defRPr/>
            </a:pPr>
            <a:r>
              <a:rPr kumimoji="0" lang="en-US"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en-US"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có</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không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AlternateContent xmlns:mc="http://schemas.openxmlformats.org/markup-compatibility/2006" xmlns:a14="http://schemas.microsoft.com/office/drawing/2010/main">
        <mc:Choice Requires="a14">
          <p:sp>
            <p:nvSpPr>
              <p:cNvPr id="5" name="Rectangle 4"/>
              <p:cNvSpPr/>
              <p:nvPr/>
            </p:nvSpPr>
            <p:spPr>
              <a:xfrm>
                <a:off x="4467786" y="1385591"/>
                <a:ext cx="4098313" cy="2400657"/>
              </a:xfrm>
              <a:prstGeom prst="rect">
                <a:avLst/>
              </a:prstGeom>
            </p:spPr>
            <p:txBody>
              <a:bodyPr wrap="square">
                <a:spAutoFit/>
              </a:bodyPr>
              <a:lstStyle/>
              <a:p>
                <a:pPr marL="0" marR="0" lvl="0" indent="0" algn="just" defTabSz="914400" rtl="0" eaLnBrk="1" fontAlgn="auto" latinLnBrk="0" hangingPunct="1">
                  <a:lnSpc>
                    <a:spcPct val="150000"/>
                  </a:lnSpc>
                  <a:spcBef>
                    <a:spcPts val="0"/>
                  </a:spcBef>
                  <a:buClr>
                    <a:srgbClr val="000000"/>
                  </a:buClr>
                  <a:buSzTx/>
                  <a:buFont typeface="Arial"/>
                  <a:buNone/>
                  <a:tabLst/>
                  <a:defRPr/>
                </a:pP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Trong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HĐ2:</a:t>
                </a:r>
                <a:r>
                  <a:rPr kumimoji="0" lang="fr-FR" sz="2000" b="0" i="0" u="none" strike="noStrike" kern="0" cap="none" spc="0" normalizeH="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tỉ</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lệ</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thuận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với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a:t>
                </a:r>
              </a:p>
              <a:p>
                <a:pPr lvl="0" algn="just">
                  <a:lnSpc>
                    <a:spcPct val="150000"/>
                  </a:lnSpc>
                  <a:defRPr/>
                </a:pPr>
                <a14:m>
                  <m:oMath xmlns:m="http://schemas.openxmlformats.org/officeDocument/2006/math">
                    <m:r>
                      <a:rPr lang="en-US" sz="2000" b="0" i="1" smtClean="0">
                        <a:latin typeface="Cambria Math" panose="02040503050406030204" pitchFamily="18" charset="0"/>
                        <a:ea typeface="Cambria Math" panose="02040503050406030204" pitchFamily="18" charset="0"/>
                        <a:cs typeface="Arial" panose="020B0604020202020204" pitchFamily="34" charset="0"/>
                      </a:rPr>
                      <m:t>     </m:t>
                    </m:r>
                    <m:r>
                      <a:rPr lang="fr-FR" sz="2000" i="1">
                        <a:latin typeface="Cambria Math" panose="02040503050406030204" pitchFamily="18" charset="0"/>
                        <a:ea typeface="Cambria Math" panose="02040503050406030204" pitchFamily="18" charset="0"/>
                        <a:cs typeface="Arial" panose="020B0604020202020204" pitchFamily="34" charset="0"/>
                      </a:rPr>
                      <m:t>→</m:t>
                    </m:r>
                  </m:oMath>
                </a14:m>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Vì</a:t>
                </a:r>
                <a:r>
                  <a:rPr lang="fr-FR" sz="2000" dirty="0">
                    <a:latin typeface="Arial" panose="020B0604020202020204" pitchFamily="34" charset="0"/>
                    <a:ea typeface="Calibri" panose="020F0502020204030204" pitchFamily="34" charset="0"/>
                    <a:cs typeface="Arial" panose="020B0604020202020204" pitchFamily="34" charset="0"/>
                  </a:rPr>
                  <a:t> </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khi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đại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lượng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quãng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đường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s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bao</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thì</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thời</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gian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tăng</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lên</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bấy</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nhiêu</a:t>
                </a:r>
                <a:r>
                  <a:rPr kumimoji="0" lang="fr-FR"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r>
                  <a:rPr kumimoji="0" lang="fr-FR" sz="2000" b="0" i="0" u="none" strike="noStrike" kern="0" cap="none" spc="0" normalizeH="0" baseline="0" noProof="0" dirty="0" err="1"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lần</a:t>
                </a:r>
                <a:r>
                  <a:rPr kumimoji="0" lang="fr-FR" sz="2000" b="0"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467786" y="1385591"/>
                <a:ext cx="4098313" cy="2400657"/>
              </a:xfrm>
              <a:prstGeom prst="rect">
                <a:avLst/>
              </a:prstGeom>
              <a:blipFill>
                <a:blip r:embed="rId3"/>
                <a:stretch>
                  <a:fillRect l="-1637" r="-1488" b="-1269"/>
                </a:stretch>
              </a:blipFill>
            </p:spPr>
            <p:txBody>
              <a:bodyPr/>
              <a:lstStyle/>
              <a:p>
                <a:r>
                  <a:rPr lang="en-US">
                    <a:noFill/>
                  </a:rPr>
                  <a:t> </a:t>
                </a:r>
              </a:p>
            </p:txBody>
          </p:sp>
        </mc:Fallback>
      </mc:AlternateContent>
      <p:pic>
        <p:nvPicPr>
          <p:cNvPr id="9"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3412594" y="4162798"/>
            <a:ext cx="1766567" cy="503472"/>
          </a:xfrm>
          <a:prstGeom prst="rect">
            <a:avLst/>
          </a:prstGeom>
        </p:spPr>
      </p:pic>
    </p:spTree>
    <p:extLst>
      <p:ext uri="{BB962C8B-B14F-4D97-AF65-F5344CB8AC3E}">
        <p14:creationId xmlns:p14="http://schemas.microsoft.com/office/powerpoint/2010/main" val="133824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2324</Words>
  <PresentationFormat>On-screen Show (16:9)</PresentationFormat>
  <Paragraphs>295</Paragraphs>
  <Slides>40</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Arial</vt:lpstr>
      <vt:lpstr>Nunito SemiBold</vt:lpstr>
      <vt:lpstr>Amatic SC</vt:lpstr>
      <vt:lpstr>Cambria Math</vt:lpstr>
      <vt:lpstr>Autour One</vt:lpstr>
      <vt:lpstr>Calibri</vt:lpstr>
      <vt:lpstr>Roboto Condensed Light</vt:lpstr>
      <vt:lpstr>Times New Roman</vt:lpstr>
      <vt:lpstr>Nunito</vt:lpstr>
      <vt:lpstr>Mali Light</vt:lpstr>
      <vt:lpstr>Symbol</vt:lpstr>
      <vt:lpstr>Curio template</vt:lpstr>
      <vt:lpstr>SlidesCarnival base template</vt:lpstr>
      <vt:lpstr>Office Theme</vt:lpstr>
      <vt:lpstr>CHÀO MỪNG CÁC EM ĐẾN VỚI TIẾT HỌC HÔM NAY!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2022-11-17T17:16:55Z</dcterms:modified>
</cp:coreProperties>
</file>