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90"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279" r:id="rId40"/>
    <p:sldId id="280" r:id="rId41"/>
    <p:sldId id="281" r:id="rId42"/>
  </p:sldIdLst>
  <p:sldSz cx="9144000" cy="5143500" type="screen16x9"/>
  <p:notesSz cx="6858000" cy="9144000"/>
  <p:embeddedFontLst>
    <p:embeddedFont>
      <p:font typeface="Cambria Math" panose="02040503050406030204" pitchFamily="18" charset="0"/>
      <p:regular r:id="rId44"/>
    </p:embeddedFont>
    <p:embeddedFont>
      <p:font typeface="Jua"/>
      <p:regular r:id="rId45"/>
    </p:embeddedFont>
    <p:embeddedFont>
      <p:font typeface="Quicksand Light" panose="020B060402020202020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6AAD98-1F49-46CD-BFEF-5F29213F1014}">
  <a:tblStyle styleId="{656AAD98-1F49-46CD-BFEF-5F29213F10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9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b0ac4e247a_6_2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b0ac4e247a_6_2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5"/>
        <p:cNvGrpSpPr/>
        <p:nvPr/>
      </p:nvGrpSpPr>
      <p:grpSpPr>
        <a:xfrm>
          <a:off x="0" y="0"/>
          <a:ext cx="0" cy="0"/>
          <a:chOff x="0" y="0"/>
          <a:chExt cx="0" cy="0"/>
        </a:xfrm>
      </p:grpSpPr>
      <p:sp>
        <p:nvSpPr>
          <p:cNvPr id="2906" name="Google Shape;2906;gb0ac4e247a_6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7" name="Google Shape;2907;gb0ac4e247a_6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837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b0ac4e247a_6_1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b0ac4e247a_6_1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gb0ac4e247a_6_1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8" name="Google Shape;3188;gb0ac4e247a_6_1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gb0ac4e247a_6_2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3" name="Google Shape;3283;gb0ac4e247a_6_2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7"/>
        <p:cNvGrpSpPr/>
        <p:nvPr/>
      </p:nvGrpSpPr>
      <p:grpSpPr>
        <a:xfrm>
          <a:off x="0" y="0"/>
          <a:ext cx="0" cy="0"/>
          <a:chOff x="0" y="0"/>
          <a:chExt cx="0" cy="0"/>
        </a:xfrm>
      </p:grpSpPr>
      <p:sp>
        <p:nvSpPr>
          <p:cNvPr id="3478" name="Google Shape;3478;gb0ac4e247a_6_2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9" name="Google Shape;3479;gb0ac4e247a_6_2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2"/>
        <p:cNvGrpSpPr/>
        <p:nvPr/>
      </p:nvGrpSpPr>
      <p:grpSpPr>
        <a:xfrm>
          <a:off x="0" y="0"/>
          <a:ext cx="0" cy="0"/>
          <a:chOff x="0" y="0"/>
          <a:chExt cx="0" cy="0"/>
        </a:xfrm>
      </p:grpSpPr>
      <p:sp>
        <p:nvSpPr>
          <p:cNvPr id="3573" name="Google Shape;3573;gb0ac4e247a_6_2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4" name="Google Shape;3574;gb0ac4e247a_6_2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b0ac4e247a_6_2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b0ac4e247a_6_2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1"/>
        <p:cNvGrpSpPr/>
        <p:nvPr/>
      </p:nvGrpSpPr>
      <p:grpSpPr>
        <a:xfrm>
          <a:off x="0" y="0"/>
          <a:ext cx="0" cy="0"/>
          <a:chOff x="0" y="0"/>
          <a:chExt cx="0" cy="0"/>
        </a:xfrm>
      </p:grpSpPr>
      <p:sp>
        <p:nvSpPr>
          <p:cNvPr id="3782" name="Google Shape;3782;gb0ac4e247a_6_2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3" name="Google Shape;3783;gb0ac4e247a_6_2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b0babbdd12_1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b0babbdd12_1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8"/>
        <p:cNvGrpSpPr/>
        <p:nvPr/>
      </p:nvGrpSpPr>
      <p:grpSpPr>
        <a:xfrm>
          <a:off x="0" y="0"/>
          <a:ext cx="0" cy="0"/>
          <a:chOff x="0" y="0"/>
          <a:chExt cx="0" cy="0"/>
        </a:xfrm>
      </p:grpSpPr>
      <p:sp>
        <p:nvSpPr>
          <p:cNvPr id="3989" name="Google Shape;3989;gb0babbdd12_1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0" name="Google Shape;3990;gb0babbdd12_1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3"/>
        <p:cNvGrpSpPr/>
        <p:nvPr/>
      </p:nvGrpSpPr>
      <p:grpSpPr>
        <a:xfrm>
          <a:off x="0" y="0"/>
          <a:ext cx="0" cy="0"/>
          <a:chOff x="0" y="0"/>
          <a:chExt cx="0" cy="0"/>
        </a:xfrm>
      </p:grpSpPr>
      <p:sp>
        <p:nvSpPr>
          <p:cNvPr id="4074" name="Google Shape;4074;gb0babbdd12_1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5" name="Google Shape;4075;gb0babbdd12_1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b0babbdd12_1_1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b0babbdd12_1_1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4"/>
        <p:cNvGrpSpPr/>
        <p:nvPr/>
      </p:nvGrpSpPr>
      <p:grpSpPr>
        <a:xfrm>
          <a:off x="0" y="0"/>
          <a:ext cx="0" cy="0"/>
          <a:chOff x="0" y="0"/>
          <a:chExt cx="0" cy="0"/>
        </a:xfrm>
      </p:grpSpPr>
      <p:sp>
        <p:nvSpPr>
          <p:cNvPr id="4235" name="Google Shape;4235;gb0babbdd12_1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6" name="Google Shape;4236;gb0babbdd12_1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0"/>
        <p:cNvGrpSpPr/>
        <p:nvPr/>
      </p:nvGrpSpPr>
      <p:grpSpPr>
        <a:xfrm>
          <a:off x="0" y="0"/>
          <a:ext cx="0" cy="0"/>
          <a:chOff x="0" y="0"/>
          <a:chExt cx="0" cy="0"/>
        </a:xfrm>
      </p:grpSpPr>
      <p:sp>
        <p:nvSpPr>
          <p:cNvPr id="4331" name="Google Shape;4331;gb1378da5e1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2" name="Google Shape;4332;gb1378da5e1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6"/>
        <p:cNvGrpSpPr/>
        <p:nvPr/>
      </p:nvGrpSpPr>
      <p:grpSpPr>
        <a:xfrm>
          <a:off x="0" y="0"/>
          <a:ext cx="0" cy="0"/>
          <a:chOff x="0" y="0"/>
          <a:chExt cx="0" cy="0"/>
        </a:xfrm>
      </p:grpSpPr>
      <p:sp>
        <p:nvSpPr>
          <p:cNvPr id="4427" name="Google Shape;4427;gb0babbdd12_1_1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8" name="Google Shape;4428;gb0babbdd12_1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2"/>
        <p:cNvGrpSpPr/>
        <p:nvPr/>
      </p:nvGrpSpPr>
      <p:grpSpPr>
        <a:xfrm>
          <a:off x="0" y="0"/>
          <a:ext cx="0" cy="0"/>
          <a:chOff x="0" y="0"/>
          <a:chExt cx="0" cy="0"/>
        </a:xfrm>
      </p:grpSpPr>
      <p:sp>
        <p:nvSpPr>
          <p:cNvPr id="4523" name="Google Shape;4523;gb1378da5e1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4" name="Google Shape;4524;gb1378da5e1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b0ac4e247a_6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b0ac4e247a_6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b1378da4d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b1378da4d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gb0ac4e247a_6_2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5" name="Google Shape;2505;gb0ac4e247a_6_2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 name="Shape 1088"/>
        <p:cNvGrpSpPr/>
        <p:nvPr/>
      </p:nvGrpSpPr>
      <p:grpSpPr>
        <a:xfrm>
          <a:off x="0" y="0"/>
          <a:ext cx="0" cy="0"/>
          <a:chOff x="0" y="0"/>
          <a:chExt cx="0" cy="0"/>
        </a:xfrm>
      </p:grpSpPr>
      <p:grpSp>
        <p:nvGrpSpPr>
          <p:cNvPr id="1089" name="Google Shape;1089;p15"/>
          <p:cNvGrpSpPr/>
          <p:nvPr/>
        </p:nvGrpSpPr>
        <p:grpSpPr>
          <a:xfrm>
            <a:off x="395894" y="219519"/>
            <a:ext cx="8518865" cy="4788281"/>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504088" y="319075"/>
            <a:ext cx="444275" cy="398525"/>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a:off x="7942288" y="4463763"/>
            <a:ext cx="291375" cy="281375"/>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a:off x="1236250" y="319063"/>
            <a:ext cx="166675" cy="168575"/>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15"/>
          <p:cNvGrpSpPr/>
          <p:nvPr/>
        </p:nvGrpSpPr>
        <p:grpSpPr>
          <a:xfrm>
            <a:off x="7442275" y="4651625"/>
            <a:ext cx="166675" cy="168575"/>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6"/>
          <p:cNvGrpSpPr/>
          <p:nvPr/>
        </p:nvGrpSpPr>
        <p:grpSpPr>
          <a:xfrm>
            <a:off x="8341543" y="2282008"/>
            <a:ext cx="569676" cy="380612"/>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8341543" y="1721094"/>
            <a:ext cx="569676" cy="380612"/>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6"/>
          <p:cNvGrpSpPr/>
          <p:nvPr/>
        </p:nvGrpSpPr>
        <p:grpSpPr>
          <a:xfrm>
            <a:off x="8346273" y="1183592"/>
            <a:ext cx="568486" cy="388014"/>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8341543" y="606635"/>
            <a:ext cx="569676" cy="388014"/>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6"/>
          <p:cNvGrpSpPr/>
          <p:nvPr/>
        </p:nvGrpSpPr>
        <p:grpSpPr>
          <a:xfrm>
            <a:off x="8341543" y="2842933"/>
            <a:ext cx="569676" cy="380612"/>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8341543" y="3403858"/>
            <a:ext cx="569676" cy="380612"/>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726213" y="4500425"/>
            <a:ext cx="291375" cy="281375"/>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6"/>
          <p:cNvGrpSpPr/>
          <p:nvPr/>
        </p:nvGrpSpPr>
        <p:grpSpPr>
          <a:xfrm>
            <a:off x="1514950" y="454750"/>
            <a:ext cx="166675" cy="168575"/>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slide" Target="slide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6" name="TextBox 3">
            <a:extLst>
              <a:ext uri="{FF2B5EF4-FFF2-40B4-BE49-F238E27FC236}">
                <a16:creationId xmlns:a16="http://schemas.microsoft.com/office/drawing/2014/main" id="{A5AB2083-6281-CF3D-0932-BB4990303E20}"/>
              </a:ext>
            </a:extLst>
          </p:cNvPr>
          <p:cNvSpPr txBox="1"/>
          <p:nvPr/>
        </p:nvSpPr>
        <p:spPr>
          <a:xfrm>
            <a:off x="1459784" y="1512373"/>
            <a:ext cx="6224432" cy="1824923"/>
          </a:xfrm>
          <a:prstGeom prst="rect">
            <a:avLst/>
          </a:prstGeom>
          <a:noFill/>
        </p:spPr>
        <p:txBody>
          <a:bodyPr wrap="square" rtlCol="0">
            <a:spAutoFit/>
          </a:bodyPr>
          <a:lstStyle/>
          <a:p>
            <a:pPr algn="ctr">
              <a:lnSpc>
                <a:spcPct val="150000"/>
              </a:lnSpc>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CẢ LỚP</a:t>
            </a:r>
          </a:p>
          <a:p>
            <a:pPr algn="ctr">
              <a:lnSpc>
                <a:spcPct val="150000"/>
              </a:lnSpc>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 VỚI BUỔI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4" name="Sóng 3">
            <a:extLst>
              <a:ext uri="{FF2B5EF4-FFF2-40B4-BE49-F238E27FC236}">
                <a16:creationId xmlns:a16="http://schemas.microsoft.com/office/drawing/2014/main" id="{99012F69-39CA-0986-FB45-C10F06C991F4}"/>
              </a:ext>
            </a:extLst>
          </p:cNvPr>
          <p:cNvSpPr/>
          <p:nvPr/>
        </p:nvSpPr>
        <p:spPr>
          <a:xfrm>
            <a:off x="665241" y="363008"/>
            <a:ext cx="1928813" cy="1143000"/>
          </a:xfrm>
          <a:prstGeom prst="wave">
            <a:avLst>
              <a:gd name="adj1" fmla="val 12500"/>
              <a:gd name="adj2" fmla="val -3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Luyện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tập</a:t>
            </a:r>
            <a:r>
              <a:rPr lang="en-US" sz="2400" b="1" dirty="0">
                <a:solidFill>
                  <a:schemeClr val="tx1"/>
                </a:solidFill>
                <a:latin typeface="Arial" panose="020B0604020202020204" pitchFamily="34" charset="0"/>
                <a:cs typeface="Arial" panose="020B0604020202020204" pitchFamily="34" charset="0"/>
              </a:rPr>
              <a:t> 1</a:t>
            </a:r>
          </a:p>
        </p:txBody>
      </p:sp>
      <p:sp>
        <p:nvSpPr>
          <p:cNvPr id="5" name="Hộp Văn bản 4">
            <a:extLst>
              <a:ext uri="{FF2B5EF4-FFF2-40B4-BE49-F238E27FC236}">
                <a16:creationId xmlns:a16="http://schemas.microsoft.com/office/drawing/2014/main" id="{0F13A198-A1F1-075E-0A7D-B50A1558C0CC}"/>
              </a:ext>
            </a:extLst>
          </p:cNvPr>
          <p:cNvSpPr txBox="1"/>
          <p:nvPr/>
        </p:nvSpPr>
        <p:spPr>
          <a:xfrm>
            <a:off x="2594054" y="459946"/>
            <a:ext cx="3043237" cy="958660"/>
          </a:xfrm>
          <a:prstGeom prst="rect">
            <a:avLst/>
          </a:prstGeom>
          <a:noFill/>
        </p:spPr>
        <p:txBody>
          <a:bodyPr wrap="square" rtlCol="0">
            <a:spAutoFit/>
          </a:bodyPr>
          <a:lstStyle/>
          <a:p>
            <a:pPr>
              <a:lnSpc>
                <a:spcPct val="150000"/>
              </a:lnSpc>
            </a:pPr>
            <a:r>
              <a:rPr lang="en-US" sz="2000" dirty="0" err="1">
                <a:solidFill>
                  <a:schemeClr val="tx1"/>
                </a:solidFill>
              </a:rPr>
              <a:t>Chỉ</a:t>
            </a:r>
            <a:r>
              <a:rPr lang="en-US" sz="2000" dirty="0">
                <a:solidFill>
                  <a:schemeClr val="tx1"/>
                </a:solidFill>
              </a:rPr>
              <a:t> </a:t>
            </a:r>
            <a:r>
              <a:rPr lang="en-US" sz="2000" dirty="0" err="1">
                <a:solidFill>
                  <a:schemeClr val="tx1"/>
                </a:solidFill>
              </a:rPr>
              <a:t>ra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sau</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CEBB4278-16A2-F61F-D5D3-0C6FE8D905D5}"/>
                  </a:ext>
                </a:extLst>
              </p:cNvPr>
              <p:cNvSpPr txBox="1"/>
              <p:nvPr/>
            </p:nvSpPr>
            <p:spPr>
              <a:xfrm>
                <a:off x="871538" y="2128608"/>
                <a:ext cx="7400923" cy="2805320"/>
              </a:xfrm>
              <a:prstGeom prst="rect">
                <a:avLst/>
              </a:prstGeom>
              <a:noFill/>
            </p:spPr>
            <p:txBody>
              <a:bodyPr wrap="square">
                <a:spAutoFit/>
              </a:bodyPr>
              <a:lstStyle/>
              <a:p>
                <a:pPr marL="0"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Thay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nl-NL" sz="2000" dirty="0">
                    <a:solidFill>
                      <a:schemeClr val="tx1"/>
                    </a:solidFill>
                    <a:effectLst/>
                    <a:latin typeface="+mn-lt"/>
                    <a:ea typeface="Calibri" panose="020F0502020204030204" pitchFamily="34" charset="0"/>
                    <a:cs typeface="Times New Roman" panose="02020603050405020304" pitchFamily="18" charset="0"/>
                  </a:rPr>
                  <a:t>vào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000" dirty="0">
                    <a:solidFill>
                      <a:schemeClr val="tx1"/>
                    </a:solidFill>
                    <a:effectLst/>
                    <a:latin typeface="+mn-lt"/>
                    <a:ea typeface="Calibri" panose="020F0502020204030204" pitchFamily="34" charset="0"/>
                    <a:cs typeface="Times New Roman" panose="02020603050405020304" pitchFamily="18" charset="0"/>
                  </a:rPr>
                  <a:t> bất phương trình của hệ, ta có:</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2.1+0=2&gt;0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đúng; </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 0=1&lt;6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đúng; </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1−0=1≥−4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đúng.</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a:lnSpc>
                    <a:spcPct val="150000"/>
                  </a:lnSpc>
                </a:pPr>
                <a:r>
                  <a:rPr lang="nl-NL" sz="2000" dirty="0">
                    <a:solidFill>
                      <a:schemeClr val="tx1"/>
                    </a:solidFill>
                    <a:effectLst/>
                    <a:latin typeface="+mn-lt"/>
                    <a:ea typeface="Calibri" panose="020F0502020204030204" pitchFamily="34"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(1;0)</m:t>
                    </m:r>
                  </m:oMath>
                </a14:m>
                <a:r>
                  <a:rPr lang="nl-NL" sz="2000" dirty="0">
                    <a:solidFill>
                      <a:schemeClr val="tx1"/>
                    </a:solidFill>
                    <a:effectLst/>
                    <a:latin typeface="+mn-lt"/>
                    <a:ea typeface="Calibri" panose="020F0502020204030204" pitchFamily="34" charset="0"/>
                  </a:rPr>
                  <a:t> là nghiệm chung của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3</m:t>
                    </m:r>
                  </m:oMath>
                </a14:m>
                <a:r>
                  <a:rPr lang="nl-NL" sz="2000" dirty="0">
                    <a:solidFill>
                      <a:schemeClr val="tx1"/>
                    </a:solidFill>
                    <a:effectLst/>
                    <a:latin typeface="+mn-lt"/>
                    <a:ea typeface="Calibri" panose="020F0502020204030204" pitchFamily="34" charset="0"/>
                  </a:rPr>
                  <a:t> bất phương trình nên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(1;0) </m:t>
                    </m:r>
                  </m:oMath>
                </a14:m>
                <a:r>
                  <a:rPr lang="nl-NL" sz="2000" dirty="0">
                    <a:solidFill>
                      <a:schemeClr val="tx1"/>
                    </a:solidFill>
                    <a:effectLst/>
                    <a:latin typeface="+mn-lt"/>
                    <a:ea typeface="Calibri" panose="020F0502020204030204" pitchFamily="34" charset="0"/>
                  </a:rPr>
                  <a:t>là nghiệm của hệ bất phương trình.</a:t>
                </a:r>
                <a:endParaRPr lang="en-US" sz="2000" dirty="0">
                  <a:solidFill>
                    <a:schemeClr val="tx1"/>
                  </a:solidFill>
                  <a:latin typeface="+mn-lt"/>
                </a:endParaRPr>
              </a:p>
            </p:txBody>
          </p:sp>
        </mc:Choice>
        <mc:Fallback xmlns="">
          <p:sp>
            <p:nvSpPr>
              <p:cNvPr id="6" name="Hộp Văn bản 5">
                <a:extLst>
                  <a:ext uri="{FF2B5EF4-FFF2-40B4-BE49-F238E27FC236}">
                    <a16:creationId xmlns:a16="http://schemas.microsoft.com/office/drawing/2014/main" id="{CEBB4278-16A2-F61F-D5D3-0C6FE8D905D5}"/>
                  </a:ext>
                </a:extLst>
              </p:cNvPr>
              <p:cNvSpPr txBox="1">
                <a:spLocks noRot="1" noChangeAspect="1" noMove="1" noResize="1" noEditPoints="1" noAdjustHandles="1" noChangeArrowheads="1" noChangeShapeType="1" noTextEdit="1"/>
              </p:cNvSpPr>
              <p:nvPr/>
            </p:nvSpPr>
            <p:spPr>
              <a:xfrm>
                <a:off x="871538" y="2128608"/>
                <a:ext cx="7400923" cy="2805320"/>
              </a:xfrm>
              <a:prstGeom prst="rect">
                <a:avLst/>
              </a:prstGeom>
              <a:blipFill>
                <a:blip r:embed="rId3"/>
                <a:stretch>
                  <a:fillRect l="-906" r="-494" b="-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E66F2E55-D6C4-81A6-23AE-A00855070525}"/>
                  </a:ext>
                </a:extLst>
              </p:cNvPr>
              <p:cNvSpPr txBox="1"/>
              <p:nvPr/>
            </p:nvSpPr>
            <p:spPr>
              <a:xfrm>
                <a:off x="5344398" y="431098"/>
                <a:ext cx="2037755" cy="1074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&gt;0</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&lt;6</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 −4</m:t>
                              </m:r>
                            </m:e>
                          </m:eqArr>
                        </m:e>
                      </m:d>
                    </m:oMath>
                  </m:oMathPara>
                </a14:m>
                <a:endParaRPr lang="en-US" sz="2000" dirty="0">
                  <a:solidFill>
                    <a:schemeClr val="tx1"/>
                  </a:solidFill>
                </a:endParaRPr>
              </a:p>
            </p:txBody>
          </p:sp>
        </mc:Choice>
        <mc:Fallback xmlns="">
          <p:sp>
            <p:nvSpPr>
              <p:cNvPr id="7" name="Hộp Văn bản 6">
                <a:extLst>
                  <a:ext uri="{FF2B5EF4-FFF2-40B4-BE49-F238E27FC236}">
                    <a16:creationId xmlns:a16="http://schemas.microsoft.com/office/drawing/2014/main" id="{E66F2E55-D6C4-81A6-23AE-A00855070525}"/>
                  </a:ext>
                </a:extLst>
              </p:cNvPr>
              <p:cNvSpPr txBox="1">
                <a:spLocks noRot="1" noChangeAspect="1" noMove="1" noResize="1" noEditPoints="1" noAdjustHandles="1" noChangeArrowheads="1" noChangeShapeType="1" noTextEdit="1"/>
              </p:cNvSpPr>
              <p:nvPr/>
            </p:nvSpPr>
            <p:spPr>
              <a:xfrm>
                <a:off x="5344398" y="431098"/>
                <a:ext cx="2037755" cy="1074910"/>
              </a:xfrm>
              <a:prstGeom prst="rect">
                <a:avLst/>
              </a:prstGeom>
              <a:blipFill>
                <a:blip r:embed="rId4"/>
                <a:stretch>
                  <a:fillRect/>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ECCEFC48-ED38-E0BB-380C-007C20EEE129}"/>
              </a:ext>
            </a:extLst>
          </p:cNvPr>
          <p:cNvSpPr txBox="1"/>
          <p:nvPr/>
        </p:nvSpPr>
        <p:spPr>
          <a:xfrm>
            <a:off x="4115673" y="1751772"/>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8"/>
        <p:cNvGrpSpPr/>
        <p:nvPr/>
      </p:nvGrpSpPr>
      <p:grpSpPr>
        <a:xfrm>
          <a:off x="0" y="0"/>
          <a:ext cx="0" cy="0"/>
          <a:chOff x="0" y="0"/>
          <a:chExt cx="0" cy="0"/>
        </a:xfrm>
      </p:grpSpPr>
      <p:sp>
        <p:nvSpPr>
          <p:cNvPr id="4" name="Hộp Văn bản 3">
            <a:extLst>
              <a:ext uri="{FF2B5EF4-FFF2-40B4-BE49-F238E27FC236}">
                <a16:creationId xmlns:a16="http://schemas.microsoft.com/office/drawing/2014/main" id="{DB6F5A25-9669-9F1C-F5B9-BEFBC7594F79}"/>
              </a:ext>
            </a:extLst>
          </p:cNvPr>
          <p:cNvSpPr txBox="1"/>
          <p:nvPr/>
        </p:nvSpPr>
        <p:spPr>
          <a:xfrm>
            <a:off x="678376" y="253647"/>
            <a:ext cx="7715530" cy="113184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rPr>
              <a:t>II. BIỂU DIỄN MIỀN NGHIỆM CỦA HỆ BẤT PHƯƠNG TRÌNH BẬC NHẤT HAI ẨN</a:t>
            </a:r>
          </a:p>
        </p:txBody>
      </p:sp>
      <p:sp>
        <p:nvSpPr>
          <p:cNvPr id="5" name="Hộp Văn bản 4">
            <a:extLst>
              <a:ext uri="{FF2B5EF4-FFF2-40B4-BE49-F238E27FC236}">
                <a16:creationId xmlns:a16="http://schemas.microsoft.com/office/drawing/2014/main" id="{04A8AF5F-95B6-2E5E-7690-22FA4B458F69}"/>
              </a:ext>
            </a:extLst>
          </p:cNvPr>
          <p:cNvSpPr txBox="1"/>
          <p:nvPr/>
        </p:nvSpPr>
        <p:spPr>
          <a:xfrm>
            <a:off x="678376" y="1276058"/>
            <a:ext cx="7165872" cy="958660"/>
          </a:xfrm>
          <a:prstGeom prst="rect">
            <a:avLst/>
          </a:prstGeom>
          <a:noFill/>
        </p:spPr>
        <p:txBody>
          <a:bodyPr wrap="square">
            <a:spAutoFit/>
          </a:bodyPr>
          <a:lstStyle/>
          <a:p>
            <a:pPr algn="just">
              <a:lnSpc>
                <a:spcPct val="150000"/>
              </a:lnSpc>
              <a:spcAft>
                <a:spcPts val="800"/>
              </a:spcAft>
            </a:pPr>
            <a:r>
              <a:rPr lang="nl-NL" sz="2000" b="1" i="1" dirty="0">
                <a:solidFill>
                  <a:schemeClr val="tx1"/>
                </a:solidFill>
                <a:ea typeface="Calibri" panose="020F0502020204030204" pitchFamily="34" charset="0"/>
                <a:cs typeface="Times New Roman" panose="02020603050405020304" pitchFamily="18" charset="0"/>
              </a:rPr>
              <a:t>Miền nghiệm</a:t>
            </a:r>
            <a:r>
              <a:rPr lang="nl-NL" sz="2000" b="1" dirty="0">
                <a:solidFill>
                  <a:schemeClr val="tx1"/>
                </a:solidFill>
                <a:ea typeface="Calibri" panose="020F0502020204030204" pitchFamily="34" charset="0"/>
                <a:cs typeface="Times New Roman" panose="02020603050405020304" pitchFamily="18" charset="0"/>
              </a:rPr>
              <a:t> </a:t>
            </a:r>
            <a:r>
              <a:rPr lang="nl-NL" sz="2000" dirty="0">
                <a:solidFill>
                  <a:schemeClr val="tx1"/>
                </a:solidFill>
                <a:ea typeface="Calibri" panose="020F0502020204030204" pitchFamily="34" charset="0"/>
                <a:cs typeface="Times New Roman" panose="02020603050405020304" pitchFamily="18" charset="0"/>
              </a:rPr>
              <a:t>của hệ bất phương trình là giao các miền nghiệm của các bất phương trình trong hệ.</a:t>
            </a:r>
            <a:endParaRPr lang="en-US" sz="2000" dirty="0">
              <a:solidFill>
                <a:schemeClr val="tx1"/>
              </a:solidFill>
              <a:ea typeface="Calibri" panose="020F0502020204030204" pitchFamily="34" charset="0"/>
              <a:cs typeface="Times New Roman" panose="02020603050405020304" pitchFamily="18" charset="0"/>
            </a:endParaRPr>
          </a:p>
        </p:txBody>
      </p:sp>
      <p:sp>
        <p:nvSpPr>
          <p:cNvPr id="6" name="Hình chữ nhật: Góc Tròn 5">
            <a:extLst>
              <a:ext uri="{FF2B5EF4-FFF2-40B4-BE49-F238E27FC236}">
                <a16:creationId xmlns:a16="http://schemas.microsoft.com/office/drawing/2014/main" id="{1E6448F7-450B-27B5-363B-86BAAF868DFD}"/>
              </a:ext>
            </a:extLst>
          </p:cNvPr>
          <p:cNvSpPr/>
          <p:nvPr/>
        </p:nvSpPr>
        <p:spPr>
          <a:xfrm>
            <a:off x="813789" y="2455560"/>
            <a:ext cx="868217" cy="575710"/>
          </a:xfrm>
          <a:prstGeom prst="roundRect">
            <a:avLst/>
          </a:prstGeom>
          <a:gradFill rotWithShape="1">
            <a:gsLst>
              <a:gs pos="0">
                <a:srgbClr val="FF8B9C">
                  <a:tint val="100000"/>
                  <a:shade val="100000"/>
                  <a:satMod val="130000"/>
                </a:srgbClr>
              </a:gs>
              <a:gs pos="100000">
                <a:srgbClr val="FF8B9C">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Arial" panose="020B0604020202020204" pitchFamily="34" charset="0"/>
              </a:rPr>
              <a:t>HĐ2</a:t>
            </a:r>
          </a:p>
        </p:txBody>
      </p:sp>
      <p:sp>
        <p:nvSpPr>
          <p:cNvPr id="7" name="Hộp Văn bản 6">
            <a:extLst>
              <a:ext uri="{FF2B5EF4-FFF2-40B4-BE49-F238E27FC236}">
                <a16:creationId xmlns:a16="http://schemas.microsoft.com/office/drawing/2014/main" id="{6BA16A6A-B300-2299-2D54-E9E0C93CB4CC}"/>
              </a:ext>
            </a:extLst>
          </p:cNvPr>
          <p:cNvSpPr txBox="1"/>
          <p:nvPr/>
        </p:nvSpPr>
        <p:spPr>
          <a:xfrm>
            <a:off x="1682006" y="2543360"/>
            <a:ext cx="348246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Cho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sau</a:t>
            </a:r>
            <a:endParaRPr kumimoji="0" lang="en-US" sz="2000" b="0" i="0" u="none" strike="noStrike" kern="0" cap="none" spc="0" normalizeH="0" baseline="0" noProof="0" dirty="0">
              <a:ln>
                <a:noFill/>
              </a:ln>
              <a:solidFill>
                <a:schemeClr val="tx1"/>
              </a:solidFill>
              <a:effectLst/>
              <a:uLnTx/>
              <a:uFillTx/>
            </a:endParaRP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EB10423B-7638-8F14-854B-BD8C2B7687E4}"/>
                  </a:ext>
                </a:extLst>
              </p:cNvPr>
              <p:cNvSpPr txBox="1"/>
              <p:nvPr/>
            </p:nvSpPr>
            <p:spPr>
              <a:xfrm>
                <a:off x="4950618" y="2205960"/>
                <a:ext cx="2037755" cy="10749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ctrlPr>
                            </m:eqArrPr>
                            <m:e>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2</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𝑦</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2</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7</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𝑥</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4</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𝑦</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1</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6</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2</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𝑦</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 ≥ −</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4</m:t>
                              </m:r>
                            </m:e>
                          </m:eqArr>
                        </m:e>
                      </m:d>
                    </m:oMath>
                  </m:oMathPara>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8" name="Hộp Văn bản 7">
                <a:extLst>
                  <a:ext uri="{FF2B5EF4-FFF2-40B4-BE49-F238E27FC236}">
                    <a16:creationId xmlns:a16="http://schemas.microsoft.com/office/drawing/2014/main" id="{EB10423B-7638-8F14-854B-BD8C2B7687E4}"/>
                  </a:ext>
                </a:extLst>
              </p:cNvPr>
              <p:cNvSpPr txBox="1">
                <a:spLocks noRot="1" noChangeAspect="1" noMove="1" noResize="1" noEditPoints="1" noAdjustHandles="1" noChangeArrowheads="1" noChangeShapeType="1" noTextEdit="1"/>
              </p:cNvSpPr>
              <p:nvPr/>
            </p:nvSpPr>
            <p:spPr>
              <a:xfrm>
                <a:off x="4950618" y="2205960"/>
                <a:ext cx="2037755" cy="1074910"/>
              </a:xfrm>
              <a:prstGeom prst="rect">
                <a:avLst/>
              </a:prstGeom>
              <a:blipFill>
                <a:blip r:embed="rId3"/>
                <a:stretch>
                  <a:fillRect/>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6FD86FAC-BC76-7837-67DF-0AAB44DFE409}"/>
              </a:ext>
            </a:extLst>
          </p:cNvPr>
          <p:cNvSpPr txBox="1"/>
          <p:nvPr/>
        </p:nvSpPr>
        <p:spPr>
          <a:xfrm>
            <a:off x="678376" y="3119070"/>
            <a:ext cx="7608374" cy="18819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a)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cùng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mặt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phẳng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toạ</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độ</a:t>
            </a:r>
            <a:r>
              <a:rPr kumimoji="0" lang="en-US" sz="2000" b="0" i="0" u="none" strike="noStrike" kern="0" cap="none" spc="0" normalizeH="0" baseline="0" noProof="0" dirty="0">
                <a:ln>
                  <a:noFill/>
                </a:ln>
                <a:solidFill>
                  <a:schemeClr val="tx1"/>
                </a:solidFill>
                <a:effectLst/>
                <a:uLnTx/>
                <a:uFillTx/>
              </a:rPr>
              <a:t> Oxy, </a:t>
            </a:r>
            <a:r>
              <a:rPr kumimoji="0" lang="en-US" sz="2000" b="0" i="0" u="none" strike="noStrike" kern="0" cap="none" spc="0" normalizeH="0" baseline="0" noProof="0" dirty="0" err="1">
                <a:ln>
                  <a:noFill/>
                </a:ln>
                <a:solidFill>
                  <a:schemeClr val="tx1"/>
                </a:solidFill>
                <a:effectLst/>
                <a:uLnTx/>
                <a:uFillTx/>
              </a:rPr>
              <a:t>biểu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diễn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mỗi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bằng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cách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gạch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bỏ</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thuộc</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nó</a:t>
            </a:r>
            <a:r>
              <a:rPr kumimoji="0" lang="en-US" sz="2000" b="0" i="0" u="none" strike="noStrike" kern="0" cap="none" spc="0" normalizeH="0" baseline="0" noProof="0" dirty="0">
                <a:ln>
                  <a:noFill/>
                </a:ln>
                <a:solidFill>
                  <a:schemeClr val="tx1"/>
                </a:solidFill>
                <a:effectLst/>
                <a:uLnTx/>
                <a:uFillTx/>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b) </a:t>
            </a:r>
            <a:r>
              <a:rPr kumimoji="0" lang="en-US" sz="2000" b="0" i="0" u="none" strike="noStrike" kern="0" cap="none" spc="0" normalizeH="0" baseline="0" noProof="0" dirty="0" err="1">
                <a:ln>
                  <a:noFill/>
                </a:ln>
                <a:solidFill>
                  <a:schemeClr val="tx1"/>
                </a:solidFill>
                <a:effectLst/>
                <a:uLnTx/>
                <a:uFillTx/>
              </a:rPr>
              <a:t>Tìm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cho</a:t>
            </a:r>
            <a:r>
              <a:rPr kumimoji="0" lang="en-US" sz="2000" b="0" i="0" u="none" strike="noStrike" kern="0" cap="none" spc="0" normalizeH="0" baseline="0" noProof="0" dirty="0">
                <a:ln>
                  <a:noFill/>
                </a:ln>
                <a:solidFill>
                  <a:schemeClr val="tx1"/>
                </a:solidFill>
                <a:effectLst/>
                <a:uLnTx/>
                <a:uFillTx/>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59A2D28-B4FA-9352-6AEE-5E060F94A2BE}"/>
              </a:ext>
            </a:extLst>
          </p:cNvPr>
          <p:cNvPicPr>
            <a:picLocks noChangeAspect="1"/>
          </p:cNvPicPr>
          <p:nvPr/>
        </p:nvPicPr>
        <p:blipFill>
          <a:blip r:embed="rId3"/>
          <a:stretch>
            <a:fillRect/>
          </a:stretch>
        </p:blipFill>
        <p:spPr>
          <a:xfrm>
            <a:off x="5391765" y="319737"/>
            <a:ext cx="3619500" cy="3295650"/>
          </a:xfrm>
          <a:prstGeom prst="rect">
            <a:avLst/>
          </a:prstGeom>
        </p:spPr>
      </p:pic>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7EC2DEF8-B9EC-E463-5F30-D639007B5933}"/>
                  </a:ext>
                </a:extLst>
              </p:cNvPr>
              <p:cNvSpPr txBox="1"/>
              <p:nvPr/>
            </p:nvSpPr>
            <p:spPr>
              <a:xfrm>
                <a:off x="144413" y="103238"/>
                <a:ext cx="5247352" cy="372864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Bước 1: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cùng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mặt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phẳng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toạ</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độ</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𝑂𝑥𝑦</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vẽ</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đường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thẳng</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sSub>
                      <m:sSub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sSub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𝑑</m:t>
                        </m:r>
                      </m:e>
                      <m: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m:t>
                        </m:r>
                      </m:sub>
                    </m:s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 </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oMath>
                </a14:m>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sSub>
                      <m:sSub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sSub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𝑑</m:t>
                        </m:r>
                      </m:e>
                      <m: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sub>
                    </m:s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:7</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−4</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=16</m:t>
                    </m:r>
                  </m:oMath>
                </a14:m>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sSub>
                      <m:sSub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sSub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𝑑</m:t>
                        </m:r>
                      </m:e>
                      <m: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3</m:t>
                        </m:r>
                      </m:sub>
                    </m:s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=−4</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Vì</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𝑂</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(0;0) </m:t>
                    </m:r>
                  </m:oMath>
                </a14:m>
                <a:r>
                  <a:rPr kumimoji="0" lang="en-US" sz="2000" b="0" i="0" u="none" strike="noStrike" kern="0" cap="none" spc="0" normalizeH="0" baseline="0" noProof="0" dirty="0" err="1">
                    <a:ln>
                      <a:noFill/>
                    </a:ln>
                    <a:solidFill>
                      <a:schemeClr val="tx1"/>
                    </a:solidFill>
                    <a:effectLst/>
                    <a:uLnTx/>
                    <a:uFillTx/>
                  </a:rPr>
                  <a:t>thoả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mãn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các</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từng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lượt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những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nửa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mặt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phẳng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bị</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gạch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chứa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điểm</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𝑂</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(0;0) </m:t>
                    </m:r>
                  </m:oMath>
                </a14:m>
                <a:r>
                  <a:rPr kumimoji="0" lang="en-US" sz="2000" b="0" i="0" u="none" strike="noStrike" kern="0" cap="none" spc="0" normalizeH="0" baseline="0" noProof="0" dirty="0">
                    <a:ln>
                      <a:noFill/>
                    </a:ln>
                    <a:solidFill>
                      <a:schemeClr val="tx1"/>
                    </a:solidFill>
                    <a:effectLst/>
                    <a:uLnTx/>
                    <a:uFillTx/>
                  </a:rPr>
                  <a:t>(</a:t>
                </a:r>
                <a:r>
                  <a:rPr kumimoji="0" lang="en-US" sz="2000" b="0" i="0" u="none" strike="noStrike" kern="0" cap="none" spc="0" normalizeH="0" baseline="0" noProof="0" dirty="0" err="1">
                    <a:ln>
                      <a:noFill/>
                    </a:ln>
                    <a:solidFill>
                      <a:schemeClr val="tx1"/>
                    </a:solidFill>
                    <a:effectLst/>
                    <a:uLnTx/>
                    <a:uFillTx/>
                  </a:rPr>
                  <a:t>kể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đường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thẳng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ứng</a:t>
                </a:r>
                <a:r>
                  <a:rPr kumimoji="0" lang="en-US" sz="2000" b="0" i="0" u="none" strike="noStrike" kern="0" cap="none" spc="0" normalizeH="0" baseline="0" noProof="0" dirty="0">
                    <a:ln>
                      <a:noFill/>
                    </a:ln>
                    <a:solidFill>
                      <a:schemeClr val="tx1"/>
                    </a:solidFill>
                    <a:effectLst/>
                    <a:uLnTx/>
                    <a:uFillTx/>
                  </a:rPr>
                  <a:t>).</a:t>
                </a:r>
              </a:p>
            </p:txBody>
          </p:sp>
        </mc:Choice>
        <mc:Fallback>
          <p:sp>
            <p:nvSpPr>
              <p:cNvPr id="4" name="Hộp Văn bản 3">
                <a:extLst>
                  <a:ext uri="{FF2B5EF4-FFF2-40B4-BE49-F238E27FC236}">
                    <a16:creationId xmlns:a16="http://schemas.microsoft.com/office/drawing/2014/main" id="{7EC2DEF8-B9EC-E463-5F30-D639007B5933}"/>
                  </a:ext>
                </a:extLst>
              </p:cNvPr>
              <p:cNvSpPr txBox="1">
                <a:spLocks noRot="1" noChangeAspect="1" noMove="1" noResize="1" noEditPoints="1" noAdjustHandles="1" noChangeArrowheads="1" noChangeShapeType="1" noTextEdit="1"/>
              </p:cNvSpPr>
              <p:nvPr/>
            </p:nvSpPr>
            <p:spPr>
              <a:xfrm>
                <a:off x="144413" y="103238"/>
                <a:ext cx="5247352" cy="3728649"/>
              </a:xfrm>
              <a:prstGeom prst="rect">
                <a:avLst/>
              </a:prstGeom>
              <a:blipFill>
                <a:blip r:embed="rId4"/>
                <a:stretch>
                  <a:fillRect l="-1279" r="-2558" b="-1961"/>
                </a:stretch>
              </a:blipFill>
            </p:spPr>
            <p:txBody>
              <a:bodyPr/>
              <a:lstStyle/>
              <a:p>
                <a:r>
                  <a:rPr lang="en-US">
                    <a:noFill/>
                  </a:rPr>
                  <a:t> </a:t>
                </a:r>
              </a:p>
            </p:txBody>
          </p:sp>
        </mc:Fallback>
      </mc:AlternateContent>
      <p:sp>
        <p:nvSpPr>
          <p:cNvPr id="5" name="Hộp Văn bản 4">
            <a:extLst>
              <a:ext uri="{FF2B5EF4-FFF2-40B4-BE49-F238E27FC236}">
                <a16:creationId xmlns:a16="http://schemas.microsoft.com/office/drawing/2014/main" id="{35FEE149-79F1-B190-BB00-5BD1F0436160}"/>
              </a:ext>
            </a:extLst>
          </p:cNvPr>
          <p:cNvSpPr txBox="1"/>
          <p:nvPr/>
        </p:nvSpPr>
        <p:spPr>
          <a:xfrm>
            <a:off x="144413" y="3967316"/>
            <a:ext cx="8866852" cy="9586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Bước</a:t>
            </a:r>
            <a:r>
              <a:rPr kumimoji="0" lang="en-US" sz="2000" b="0" i="0" u="none" strike="noStrike" kern="0" cap="none" spc="0" normalizeH="0" baseline="0" noProof="0" dirty="0">
                <a:ln>
                  <a:noFill/>
                </a:ln>
                <a:solidFill>
                  <a:schemeClr val="tx1"/>
                </a:solidFill>
                <a:effectLst/>
                <a:uLnTx/>
                <a:uFillTx/>
              </a:rPr>
              <a:t> 2: </a:t>
            </a:r>
            <a:r>
              <a:rPr kumimoji="0" lang="en-US" sz="2000" b="0" i="0" u="none" strike="noStrike" kern="0" cap="none" spc="0" normalizeH="0" baseline="0" noProof="0" dirty="0" err="1">
                <a:ln>
                  <a:noFill/>
                </a:ln>
                <a:solidFill>
                  <a:schemeClr val="tx1"/>
                </a:solidFill>
                <a:effectLst/>
                <a:uLnTx/>
                <a:uFillTx/>
              </a:rPr>
              <a:t>Phần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bị</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gạch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Cụ</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tam </a:t>
            </a:r>
            <a:r>
              <a:rPr kumimoji="0" lang="en-US" sz="2000" b="0" i="0" u="none" strike="noStrike" kern="0" cap="none" spc="0" normalizeH="0" baseline="0" noProof="0" dirty="0" err="1">
                <a:ln>
                  <a:noFill/>
                </a:ln>
                <a:solidFill>
                  <a:schemeClr val="tx1"/>
                </a:solidFill>
                <a:effectLst/>
                <a:uLnTx/>
                <a:uFillTx/>
              </a:rPr>
              <a:t>giác</a:t>
            </a:r>
            <a:r>
              <a:rPr kumimoji="0" lang="en-US" sz="2000" b="0" i="0" u="none" strike="noStrike" kern="0" cap="none" spc="0" normalizeH="0" baseline="0" noProof="0" dirty="0">
                <a:ln>
                  <a:noFill/>
                </a:ln>
                <a:solidFill>
                  <a:schemeClr val="tx1"/>
                </a:solidFill>
                <a:effectLst/>
                <a:uLnTx/>
                <a:uFillTx/>
              </a:rPr>
              <a:t> ABC </a:t>
            </a:r>
            <a:r>
              <a:rPr kumimoji="0" lang="en-US" sz="2000" b="0" i="0" u="none" strike="noStrike" kern="0" cap="none" spc="0" normalizeH="0" baseline="0" noProof="0" dirty="0" err="1">
                <a:ln>
                  <a:noFill/>
                </a:ln>
                <a:solidFill>
                  <a:schemeClr val="tx1"/>
                </a:solidFill>
                <a:effectLst/>
                <a:uLnTx/>
                <a:uFillTx/>
              </a:rPr>
              <a:t>kể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a:t>
            </a:r>
          </a:p>
        </p:txBody>
      </p:sp>
    </p:spTree>
    <p:extLst>
      <p:ext uri="{BB962C8B-B14F-4D97-AF65-F5344CB8AC3E}">
        <p14:creationId xmlns:p14="http://schemas.microsoft.com/office/powerpoint/2010/main" val="193371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8" name="Hộp Văn bản 7">
            <a:extLst>
              <a:ext uri="{FF2B5EF4-FFF2-40B4-BE49-F238E27FC236}">
                <a16:creationId xmlns:a16="http://schemas.microsoft.com/office/drawing/2014/main" id="{2A5D386C-0C64-A638-03E8-D2630C7CF404}"/>
              </a:ext>
            </a:extLst>
          </p:cNvPr>
          <p:cNvSpPr txBox="1"/>
          <p:nvPr/>
        </p:nvSpPr>
        <p:spPr>
          <a:xfrm>
            <a:off x="1244540" y="946581"/>
            <a:ext cx="6654920" cy="3102837"/>
          </a:xfrm>
          <a:prstGeom prst="rect">
            <a:avLst/>
          </a:prstGeom>
          <a:noFill/>
        </p:spPr>
        <p:txBody>
          <a:bodyPr wrap="square">
            <a:spAutoFit/>
          </a:bodyPr>
          <a:lstStyle/>
          <a:p>
            <a:pPr algn="just">
              <a:lnSpc>
                <a:spcPct val="150000"/>
              </a:lnSpc>
              <a:spcAft>
                <a:spcPts val="800"/>
              </a:spcAft>
            </a:pPr>
            <a:r>
              <a:rPr lang="nl-NL" sz="2400" b="1" dirty="0">
                <a:solidFill>
                  <a:schemeClr val="tx1"/>
                </a:solidFill>
                <a:ea typeface="Calibri" panose="020F0502020204030204" pitchFamily="34" charset="0"/>
                <a:cs typeface="Times New Roman" panose="02020603050405020304" pitchFamily="18" charset="0"/>
              </a:rPr>
              <a:t>Kết luận: </a:t>
            </a:r>
            <a:r>
              <a:rPr lang="nl-NL" sz="2000" dirty="0">
                <a:solidFill>
                  <a:schemeClr val="tx1"/>
                </a:solidFill>
                <a:ea typeface="Calibri" panose="020F0502020204030204" pitchFamily="34" charset="0"/>
                <a:cs typeface="Times New Roman" panose="02020603050405020304" pitchFamily="18" charset="0"/>
              </a:rPr>
              <a:t>Để biểu diễn miền nghiệm của hệ bất phương trình hai ẩn, ta làm như sau:</a:t>
            </a:r>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solidFill>
                  <a:schemeClr val="tx1"/>
                </a:solidFill>
                <a:ea typeface="Calibri" panose="020F0502020204030204" pitchFamily="34" charset="0"/>
                <a:cs typeface="Times New Roman" panose="02020603050405020304" pitchFamily="18" charset="0"/>
              </a:rPr>
              <a:t>+ Trong cùng mặt phẳng tọa độ, biểu diễn miền nghiệm của mỗi bất phương trình trong hệ bằng cách gạch bỏ phần không thuộc miền nghiệm đó.</a:t>
            </a:r>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solidFill>
                  <a:schemeClr val="tx1"/>
                </a:solidFill>
                <a:ea typeface="Calibri" panose="020F0502020204030204" pitchFamily="34" charset="0"/>
                <a:cs typeface="Times New Roman" panose="02020603050405020304" pitchFamily="18" charset="0"/>
              </a:rPr>
              <a:t>+ Phần không bị gạch là miền nghiệm cần tìm</a:t>
            </a:r>
            <a:r>
              <a:rPr lang="nl-NL" sz="2000" i="1" dirty="0">
                <a:solidFill>
                  <a:schemeClr val="tx1"/>
                </a:solidFill>
                <a:ea typeface="Calibri" panose="020F0502020204030204" pitchFamily="34" charset="0"/>
                <a:cs typeface="Times New Roman" panose="02020603050405020304" pitchFamily="18" charset="0"/>
              </a:rPr>
              <a:t>.</a:t>
            </a:r>
            <a:endParaRPr lang="en-US" sz="2000" dirty="0">
              <a:solidFill>
                <a:schemeClr val="tx1"/>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pic>
        <p:nvPicPr>
          <p:cNvPr id="4" name="Hình ảnh 3">
            <a:extLst>
              <a:ext uri="{FF2B5EF4-FFF2-40B4-BE49-F238E27FC236}">
                <a16:creationId xmlns:a16="http://schemas.microsoft.com/office/drawing/2014/main" id="{842C5FA7-FDCF-F4A0-614B-38EA1E0BC7CF}"/>
              </a:ext>
            </a:extLst>
          </p:cNvPr>
          <p:cNvPicPr>
            <a:picLocks noChangeAspect="1"/>
          </p:cNvPicPr>
          <p:nvPr/>
        </p:nvPicPr>
        <p:blipFill>
          <a:blip r:embed="rId3"/>
          <a:stretch>
            <a:fillRect/>
          </a:stretch>
        </p:blipFill>
        <p:spPr>
          <a:xfrm>
            <a:off x="5979723" y="1893151"/>
            <a:ext cx="2926670" cy="2805320"/>
          </a:xfrm>
          <a:prstGeom prst="rect">
            <a:avLst/>
          </a:prstGeom>
        </p:spPr>
      </p:pic>
      <p:sp>
        <p:nvSpPr>
          <p:cNvPr id="5" name="Hình Bầu dục 4">
            <a:extLst>
              <a:ext uri="{FF2B5EF4-FFF2-40B4-BE49-F238E27FC236}">
                <a16:creationId xmlns:a16="http://schemas.microsoft.com/office/drawing/2014/main" id="{9C0D45CC-3A2A-C830-7D58-CDDC67478A0A}"/>
              </a:ext>
            </a:extLst>
          </p:cNvPr>
          <p:cNvSpPr/>
          <p:nvPr/>
        </p:nvSpPr>
        <p:spPr>
          <a:xfrm>
            <a:off x="0" y="231222"/>
            <a:ext cx="1735931" cy="7358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Ví</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dụ</a:t>
            </a:r>
            <a:r>
              <a:rPr lang="en-US" sz="2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676FC19-EDBB-9080-4705-6D8E0FE0DF86}"/>
                  </a:ext>
                </a:extLst>
              </p:cNvPr>
              <p:cNvSpPr txBox="1"/>
              <p:nvPr/>
            </p:nvSpPr>
            <p:spPr>
              <a:xfrm>
                <a:off x="7332715" y="0"/>
                <a:ext cx="1777006" cy="14797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r>
                                <a:rPr lang="en-US" sz="2000">
                                  <a:solidFill>
                                    <a:schemeClr val="tx1"/>
                                  </a:solidFill>
                                  <a:latin typeface="Cambria Math" panose="02040503050406030204" pitchFamily="18" charset="0"/>
                                </a:rPr>
                                <m:t>&amp;</m:t>
                              </m:r>
                              <m:r>
                                <a:rPr lang="en-US" sz="2000" i="0">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r>
                                <a:rPr lang="en-US" sz="2000">
                                  <a:solidFill>
                                    <a:schemeClr val="tx1"/>
                                  </a:solidFill>
                                  <a:latin typeface="Cambria Math" panose="02040503050406030204" pitchFamily="18" charset="0"/>
                                  <a:ea typeface="Cambria Math" panose="02040503050406030204" pitchFamily="18" charset="0"/>
                                </a:rPr>
                                <m:t>≤</m:t>
                              </m:r>
                              <m:r>
                                <a:rPr lang="en-US" sz="2000" i="0">
                                  <a:solidFill>
                                    <a:schemeClr val="tx1"/>
                                  </a:solidFill>
                                  <a:latin typeface="Cambria Math" panose="02040503050406030204" pitchFamily="18" charset="0"/>
                                </a:rPr>
                                <m:t>4</m:t>
                              </m:r>
                            </m:e>
                            <m:e>
                              <m:r>
                                <a:rPr lang="en-US" sz="2000" i="0">
                                  <a:solidFill>
                                    <a:schemeClr val="tx1"/>
                                  </a:solidFill>
                                  <a:latin typeface="Cambria Math" panose="02040503050406030204" pitchFamily="18" charset="0"/>
                                </a:rPr>
                                <m:t>&amp;</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r>
                                <a:rPr lang="en-US" sz="2000" i="1" smtClean="0">
                                  <a:solidFill>
                                    <a:schemeClr val="tx1"/>
                                  </a:solidFill>
                                  <a:latin typeface="Cambria Math" panose="02040503050406030204" pitchFamily="18" charset="0"/>
                                  <a:ea typeface="Cambria Math" panose="02040503050406030204" pitchFamily="18" charset="0"/>
                                </a:rPr>
                                <m:t>≤</m:t>
                              </m:r>
                              <m:r>
                                <a:rPr lang="en-US" sz="2000" i="0">
                                  <a:solidFill>
                                    <a:schemeClr val="tx1"/>
                                  </a:solidFill>
                                  <a:latin typeface="Cambria Math" panose="02040503050406030204" pitchFamily="18" charset="0"/>
                                </a:rPr>
                                <m:t>3</m:t>
                              </m:r>
                            </m:e>
                            <m:e>
                              <m:r>
                                <a:rPr lang="en-US" sz="2000" i="0">
                                  <a:solidFill>
                                    <a:schemeClr val="tx1"/>
                                  </a:solidFill>
                                  <a:latin typeface="Cambria Math" panose="02040503050406030204" pitchFamily="18" charset="0"/>
                                </a:rPr>
                                <m:t>&amp;</m:t>
                              </m:r>
                              <m:r>
                                <a:rPr lang="en-US" sz="2000" i="1">
                                  <a:solidFill>
                                    <a:schemeClr val="tx1"/>
                                  </a:solidFill>
                                  <a:latin typeface="Cambria Math" panose="02040503050406030204" pitchFamily="18" charset="0"/>
                                </a:rPr>
                                <m:t>𝑥</m:t>
                              </m:r>
                              <m:r>
                                <a:rPr lang="en-US" sz="2000" i="1" smtClean="0">
                                  <a:solidFill>
                                    <a:schemeClr val="tx1"/>
                                  </a:solidFill>
                                  <a:latin typeface="Cambria Math" panose="02040503050406030204" pitchFamily="18" charset="0"/>
                                  <a:ea typeface="Cambria Math" panose="02040503050406030204" pitchFamily="18" charset="0"/>
                                </a:rPr>
                                <m:t>≥</m:t>
                              </m:r>
                              <m:r>
                                <a:rPr lang="en-US" sz="2000" i="0">
                                  <a:solidFill>
                                    <a:schemeClr val="tx1"/>
                                  </a:solidFill>
                                  <a:latin typeface="Cambria Math" panose="02040503050406030204" pitchFamily="18" charset="0"/>
                                </a:rPr>
                                <m:t>0</m:t>
                              </m:r>
                            </m:e>
                            <m:e>
                              <m:r>
                                <a:rPr lang="en-US" sz="2000" i="0">
                                  <a:solidFill>
                                    <a:schemeClr val="tx1"/>
                                  </a:solidFill>
                                  <a:latin typeface="Cambria Math" panose="02040503050406030204" pitchFamily="18" charset="0"/>
                                </a:rPr>
                                <m:t>&amp;</m:t>
                              </m:r>
                              <m:r>
                                <a:rPr lang="en-US" sz="2000" i="1">
                                  <a:solidFill>
                                    <a:schemeClr val="tx1"/>
                                  </a:solidFill>
                                  <a:latin typeface="Cambria Math" panose="02040503050406030204" pitchFamily="18" charset="0"/>
                                </a:rPr>
                                <m:t>𝑦</m:t>
                              </m:r>
                              <m:r>
                                <a:rPr lang="en-US" sz="2000" i="1" smtClean="0">
                                  <a:solidFill>
                                    <a:schemeClr val="tx1"/>
                                  </a:solidFill>
                                  <a:latin typeface="Cambria Math" panose="02040503050406030204" pitchFamily="18" charset="0"/>
                                  <a:ea typeface="Cambria Math" panose="02040503050406030204" pitchFamily="18" charset="0"/>
                                </a:rPr>
                                <m:t>≥</m:t>
                              </m:r>
                              <m:r>
                                <a:rPr lang="en-US" sz="2000" i="0">
                                  <a:solidFill>
                                    <a:schemeClr val="tx1"/>
                                  </a:solidFill>
                                  <a:latin typeface="Cambria Math" panose="02040503050406030204" pitchFamily="18" charset="0"/>
                                </a:rPr>
                                <m:t>0</m:t>
                              </m:r>
                            </m:e>
                          </m:eqArr>
                        </m:e>
                      </m:d>
                    </m:oMath>
                  </m:oMathPara>
                </a14:m>
                <a:endParaRPr lang="en-US" sz="2000" dirty="0">
                  <a:solidFill>
                    <a:schemeClr val="tx1"/>
                  </a:solidFill>
                </a:endParaRPr>
              </a:p>
            </p:txBody>
          </p:sp>
        </mc:Choice>
        <mc:Fallback xmlns="">
          <p:sp>
            <p:nvSpPr>
              <p:cNvPr id="6" name="Hộp Văn bản 5">
                <a:extLst>
                  <a:ext uri="{FF2B5EF4-FFF2-40B4-BE49-F238E27FC236}">
                    <a16:creationId xmlns:a16="http://schemas.microsoft.com/office/drawing/2014/main" id="{1676FC19-EDBB-9080-4705-6D8E0FE0DF86}"/>
                  </a:ext>
                </a:extLst>
              </p:cNvPr>
              <p:cNvSpPr txBox="1">
                <a:spLocks noRot="1" noChangeAspect="1" noMove="1" noResize="1" noEditPoints="1" noAdjustHandles="1" noChangeArrowheads="1" noChangeShapeType="1" noTextEdit="1"/>
              </p:cNvSpPr>
              <p:nvPr/>
            </p:nvSpPr>
            <p:spPr>
              <a:xfrm>
                <a:off x="7332715" y="0"/>
                <a:ext cx="1777006" cy="1479764"/>
              </a:xfrm>
              <a:prstGeom prst="rect">
                <a:avLst/>
              </a:prstGeom>
              <a:blipFill>
                <a:blip r:embed="rId4"/>
                <a:stretch>
                  <a:fillRect/>
                </a:stretch>
              </a:blipFill>
            </p:spPr>
            <p:txBody>
              <a:bodyPr/>
              <a:lstStyle/>
              <a:p>
                <a:r>
                  <a:rPr lang="en-US">
                    <a:noFill/>
                  </a:rPr>
                  <a:t> </a:t>
                </a:r>
              </a:p>
            </p:txBody>
          </p:sp>
        </mc:Fallback>
      </mc:AlternateContent>
      <p:sp>
        <p:nvSpPr>
          <p:cNvPr id="7" name="Hộp Văn bản 6">
            <a:extLst>
              <a:ext uri="{FF2B5EF4-FFF2-40B4-BE49-F238E27FC236}">
                <a16:creationId xmlns:a16="http://schemas.microsoft.com/office/drawing/2014/main" id="{FDDDD509-007F-BBDD-46DE-5B82224AEFCE}"/>
              </a:ext>
            </a:extLst>
          </p:cNvPr>
          <p:cNvSpPr txBox="1"/>
          <p:nvPr/>
        </p:nvSpPr>
        <p:spPr>
          <a:xfrm>
            <a:off x="1811285" y="315490"/>
            <a:ext cx="5800495" cy="496996"/>
          </a:xfrm>
          <a:prstGeom prst="rect">
            <a:avLst/>
          </a:prstGeom>
          <a:noFill/>
        </p:spPr>
        <p:txBody>
          <a:bodyPr wrap="square">
            <a:spAutoFit/>
          </a:bodyPr>
          <a:lstStyle/>
          <a:p>
            <a:pPr>
              <a:lnSpc>
                <a:spcPct val="150000"/>
              </a:lnSpc>
            </a:pPr>
            <a:r>
              <a:rPr lang="nl-NL" sz="2000" dirty="0">
                <a:solidFill>
                  <a:schemeClr val="tx1"/>
                </a:solidFill>
                <a:latin typeface="+mn-lt"/>
                <a:ea typeface="Calibri" panose="020F0502020204030204" pitchFamily="34" charset="0"/>
                <a:cs typeface="Times New Roman" panose="02020603050405020304" pitchFamily="18" charset="0"/>
              </a:rPr>
              <a:t>B</a:t>
            </a:r>
            <a:r>
              <a:rPr lang="nl-NL" sz="2000" dirty="0">
                <a:solidFill>
                  <a:schemeClr val="tx1"/>
                </a:solidFill>
                <a:effectLst/>
                <a:latin typeface="+mn-lt"/>
                <a:ea typeface="Calibri" panose="020F0502020204030204" pitchFamily="34" charset="0"/>
                <a:cs typeface="Times New Roman" panose="02020603050405020304" pitchFamily="18" charset="0"/>
              </a:rPr>
              <a:t>iểu diễn miền nghiệm của hệ bất phương trình </a:t>
            </a:r>
            <a:endParaRPr lang="en-US" sz="2000" dirty="0">
              <a:solidFill>
                <a:schemeClr val="tx1"/>
              </a:solidFill>
            </a:endParaRPr>
          </a:p>
        </p:txBody>
      </p:sp>
      <p:sp>
        <p:nvSpPr>
          <p:cNvPr id="8" name="Hộp Văn bản 7">
            <a:extLst>
              <a:ext uri="{FF2B5EF4-FFF2-40B4-BE49-F238E27FC236}">
                <a16:creationId xmlns:a16="http://schemas.microsoft.com/office/drawing/2014/main" id="{59F5F1F8-9CC2-90D2-AB7A-24ABF82F4B7B}"/>
              </a:ext>
            </a:extLst>
          </p:cNvPr>
          <p:cNvSpPr txBox="1"/>
          <p:nvPr/>
        </p:nvSpPr>
        <p:spPr>
          <a:xfrm>
            <a:off x="4255206" y="1248198"/>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Hộp Văn bản 8">
                <a:extLst>
                  <a:ext uri="{FF2B5EF4-FFF2-40B4-BE49-F238E27FC236}">
                    <a16:creationId xmlns:a16="http://schemas.microsoft.com/office/drawing/2014/main" id="{B6512587-FC66-0DC4-175E-FC88362FA5BD}"/>
                  </a:ext>
                </a:extLst>
              </p:cNvPr>
              <p:cNvSpPr txBox="1"/>
              <p:nvPr/>
            </p:nvSpPr>
            <p:spPr>
              <a:xfrm>
                <a:off x="72994" y="1893151"/>
                <a:ext cx="5906729" cy="2805320"/>
              </a:xfrm>
              <a:prstGeom prst="rect">
                <a:avLst/>
              </a:prstGeom>
              <a:noFill/>
            </p:spPr>
            <p:txBody>
              <a:bodyPr wrap="square">
                <a:spAutoFit/>
              </a:bodyPr>
              <a:lstStyle/>
              <a:p>
                <a:pPr algn="just">
                  <a:lnSpc>
                    <a:spcPct val="150000"/>
                  </a:lnSpc>
                </a:pPr>
                <a:r>
                  <a:rPr lang="en-US" sz="2000" dirty="0">
                    <a:solidFill>
                      <a:schemeClr val="tx1"/>
                    </a:solidFill>
                  </a:rPr>
                  <a:t>V</a:t>
                </a:r>
                <a:r>
                  <a:rPr lang="en-US" sz="2000" dirty="0" err="1">
                    <a:solidFill>
                      <a:schemeClr val="tx1"/>
                    </a:solidFill>
                  </a:rPr>
                  <a:t>ẽ</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đường</a:t>
                </a:r>
                <a:r>
                  <a:rPr lang="en-US" sz="2000" dirty="0">
                    <a:solidFill>
                      <a:schemeClr val="tx1"/>
                    </a:solidFill>
                  </a:rPr>
                  <a:t> </a:t>
                </a:r>
                <a:r>
                  <a:rPr lang="en-US" sz="2000" dirty="0" err="1">
                    <a:solidFill>
                      <a:schemeClr val="tx1"/>
                    </a:solidFill>
                  </a:rPr>
                  <a:t>thẳng</a:t>
                </a:r>
                <a:r>
                  <a:rPr lang="en-US" sz="2000" dirty="0">
                    <a:solidFill>
                      <a:schemeClr val="tx1"/>
                    </a:solidFill>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4</m:t>
                    </m:r>
                  </m:oMath>
                </a14:m>
                <a:r>
                  <a:rPr lang="en-US" sz="2000" dirty="0">
                    <a:solidFill>
                      <a:schemeClr val="tx1"/>
                    </a:solidFill>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2</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3</m:t>
                    </m:r>
                  </m:oMath>
                </a14:m>
                <a:r>
                  <a:rPr lang="en-US" sz="2000" dirty="0">
                    <a:solidFill>
                      <a:schemeClr val="tx1"/>
                    </a:solidFill>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3</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oMath>
                </a14:m>
                <a:r>
                  <a:rPr lang="en-US" sz="2000" dirty="0">
                    <a:solidFill>
                      <a:schemeClr val="tx1"/>
                    </a:solidFill>
                  </a:rPr>
                  <a:t> và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4</m:t>
                        </m:r>
                      </m:sub>
                    </m:sSub>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𝑦</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oMath>
                </a14:m>
                <a:r>
                  <a:rPr lang="en-US" sz="2000" dirty="0">
                    <a:solidFill>
                      <a:schemeClr val="tx1"/>
                    </a:solidFill>
                  </a:rPr>
                  <a:t>.</a:t>
                </a:r>
              </a:p>
              <a:p>
                <a:pPr algn="just">
                  <a:lnSpc>
                    <a:spcPct val="150000"/>
                  </a:lnSpc>
                </a:pPr>
                <a:r>
                  <a:rPr lang="en-US" sz="2000" dirty="0" err="1">
                    <a:solidFill>
                      <a:schemeClr val="tx1"/>
                    </a:solidFill>
                  </a:rPr>
                  <a:t>Gạch</a:t>
                </a:r>
                <a:r>
                  <a:rPr lang="en-US" sz="2000" dirty="0">
                    <a:solidFill>
                      <a:schemeClr val="tx1"/>
                    </a:solidFill>
                  </a:rPr>
                  <a:t> </a:t>
                </a:r>
                <a:r>
                  <a:rPr lang="en-US" sz="2000" dirty="0" err="1">
                    <a:solidFill>
                      <a:schemeClr val="tx1"/>
                    </a:solidFill>
                  </a:rPr>
                  <a:t>đi</a:t>
                </a:r>
                <a:r>
                  <a:rPr lang="en-US" sz="2000" dirty="0">
                    <a:solidFill>
                      <a:schemeClr val="tx1"/>
                    </a:solidFill>
                  </a:rPr>
                  <a:t> </a:t>
                </a:r>
                <a:r>
                  <a:rPr lang="en-US" sz="2000" dirty="0" err="1">
                    <a:solidFill>
                      <a:schemeClr val="tx1"/>
                    </a:solidFill>
                  </a:rPr>
                  <a:t>phần</a:t>
                </a:r>
                <a:r>
                  <a:rPr lang="en-US" sz="2000" dirty="0">
                    <a:solidFill>
                      <a:schemeClr val="tx1"/>
                    </a:solidFill>
                  </a:rPr>
                  <a:t> </a:t>
                </a:r>
                <a:r>
                  <a:rPr lang="en-US" sz="2000" dirty="0" err="1">
                    <a:solidFill>
                      <a:schemeClr val="tx1"/>
                    </a:solidFill>
                  </a:rPr>
                  <a:t>không</a:t>
                </a:r>
                <a:r>
                  <a:rPr lang="en-US" sz="2000" dirty="0">
                    <a:solidFill>
                      <a:schemeClr val="tx1"/>
                    </a:solidFill>
                  </a:rPr>
                  <a:t> </a:t>
                </a:r>
                <a:r>
                  <a:rPr lang="en-US" sz="2000" dirty="0" err="1">
                    <a:solidFill>
                      <a:schemeClr val="tx1"/>
                    </a:solidFill>
                  </a:rPr>
                  <a:t>thuộc</a:t>
                </a:r>
                <a:r>
                  <a:rPr lang="en-US" sz="2000" dirty="0">
                    <a:solidFill>
                      <a:schemeClr val="tx1"/>
                    </a:solidFill>
                  </a:rPr>
                  <a:t> </a:t>
                </a:r>
                <a:r>
                  <a:rPr lang="en-US" sz="2000" dirty="0" err="1">
                    <a:solidFill>
                      <a:schemeClr val="tx1"/>
                    </a:solidFill>
                  </a:rPr>
                  <a:t>miền</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a:t>
                </a:r>
              </a:p>
              <a:p>
                <a:pPr algn="just">
                  <a:lnSpc>
                    <a:spcPct val="150000"/>
                  </a:lnSpc>
                </a:pPr>
                <a:r>
                  <a:rPr lang="en-US" sz="2000" dirty="0" err="1">
                    <a:solidFill>
                      <a:schemeClr val="tx1"/>
                    </a:solidFill>
                  </a:rPr>
                  <a:t>Miền</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tứ</a:t>
                </a:r>
                <a:r>
                  <a:rPr lang="en-US" sz="2000" dirty="0">
                    <a:solidFill>
                      <a:schemeClr val="tx1"/>
                    </a:solidFill>
                  </a:rPr>
                  <a:t> </a:t>
                </a:r>
                <a:r>
                  <a:rPr lang="en-US" sz="2000" dirty="0" err="1">
                    <a:solidFill>
                      <a:schemeClr val="tx1"/>
                    </a:solidFill>
                  </a:rPr>
                  <a:t>giác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𝑂𝐴𝐵𝐶</m:t>
                    </m:r>
                  </m:oMath>
                </a14:m>
                <a:r>
                  <a:rPr lang="en-US" sz="2000" dirty="0">
                    <a:solidFill>
                      <a:schemeClr val="tx1"/>
                    </a:solidFill>
                  </a:rPr>
                  <a:t> </a:t>
                </a:r>
                <a:r>
                  <a:rPr lang="en-US" sz="2000" dirty="0" err="1">
                    <a:solidFill>
                      <a:schemeClr val="tx1"/>
                    </a:solidFill>
                  </a:rPr>
                  <a:t>kể</a:t>
                </a:r>
                <a:r>
                  <a:rPr lang="en-US" sz="2000" dirty="0">
                    <a:solidFill>
                      <a:schemeClr val="tx1"/>
                    </a:solidFill>
                  </a:rPr>
                  <a:t> </a:t>
                </a:r>
                <a:r>
                  <a:rPr lang="en-US" sz="2000" dirty="0" err="1">
                    <a:solidFill>
                      <a:schemeClr val="tx1"/>
                    </a:solidFill>
                  </a:rPr>
                  <a:t>cả</a:t>
                </a:r>
                <a:r>
                  <a:rPr lang="en-US" sz="2000" dirty="0">
                    <a:solidFill>
                      <a:schemeClr val="tx1"/>
                    </a:solidFill>
                  </a:rPr>
                  <a:t> </a:t>
                </a:r>
                <a:r>
                  <a:rPr lang="en-US" sz="2000" dirty="0" err="1">
                    <a:solidFill>
                      <a:schemeClr val="tx1"/>
                    </a:solidFill>
                  </a:rPr>
                  <a:t>miền</a:t>
                </a:r>
                <a:r>
                  <a:rPr lang="en-US" sz="2000" dirty="0">
                    <a:solidFill>
                      <a:schemeClr val="tx1"/>
                    </a:solidFill>
                  </a:rPr>
                  <a:t> </a:t>
                </a:r>
                <a:r>
                  <a:rPr lang="en-US" sz="2000" dirty="0" err="1">
                    <a:solidFill>
                      <a:schemeClr val="tx1"/>
                    </a:solidFill>
                  </a:rPr>
                  <a:t>trong</a:t>
                </a:r>
                <a:r>
                  <a:rPr lang="en-US" sz="2000" dirty="0">
                    <a:solidFill>
                      <a:schemeClr val="tx1"/>
                    </a:solidFill>
                  </a:rPr>
                  <a:t>. </a:t>
                </a:r>
              </a:p>
            </p:txBody>
          </p:sp>
        </mc:Choice>
        <mc:Fallback>
          <p:sp>
            <p:nvSpPr>
              <p:cNvPr id="9" name="Hộp Văn bản 8">
                <a:extLst>
                  <a:ext uri="{FF2B5EF4-FFF2-40B4-BE49-F238E27FC236}">
                    <a16:creationId xmlns:a16="http://schemas.microsoft.com/office/drawing/2014/main" id="{B6512587-FC66-0DC4-175E-FC88362FA5BD}"/>
                  </a:ext>
                </a:extLst>
              </p:cNvPr>
              <p:cNvSpPr txBox="1">
                <a:spLocks noRot="1" noChangeAspect="1" noMove="1" noResize="1" noEditPoints="1" noAdjustHandles="1" noChangeArrowheads="1" noChangeShapeType="1" noTextEdit="1"/>
              </p:cNvSpPr>
              <p:nvPr/>
            </p:nvSpPr>
            <p:spPr>
              <a:xfrm>
                <a:off x="72994" y="1893151"/>
                <a:ext cx="5906729" cy="2805320"/>
              </a:xfrm>
              <a:prstGeom prst="rect">
                <a:avLst/>
              </a:prstGeom>
              <a:blipFill>
                <a:blip r:embed="rId5"/>
                <a:stretch>
                  <a:fillRect l="-1135" r="-1032" b="-304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4" name="Sóng 3">
            <a:extLst>
              <a:ext uri="{FF2B5EF4-FFF2-40B4-BE49-F238E27FC236}">
                <a16:creationId xmlns:a16="http://schemas.microsoft.com/office/drawing/2014/main" id="{D4592482-E60A-7A47-82CA-29FFE7D4C49D}"/>
              </a:ext>
            </a:extLst>
          </p:cNvPr>
          <p:cNvSpPr/>
          <p:nvPr/>
        </p:nvSpPr>
        <p:spPr>
          <a:xfrm>
            <a:off x="3586161" y="-123009"/>
            <a:ext cx="1928813" cy="1143000"/>
          </a:xfrm>
          <a:prstGeom prst="wave">
            <a:avLst>
              <a:gd name="adj1" fmla="val 12500"/>
              <a:gd name="adj2" fmla="val -3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Luyện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tập</a:t>
            </a:r>
            <a:r>
              <a:rPr lang="en-US" sz="2400" b="1" dirty="0">
                <a:solidFill>
                  <a:schemeClr val="tx1"/>
                </a:solidFill>
                <a:latin typeface="Arial" panose="020B0604020202020204" pitchFamily="34" charset="0"/>
                <a:cs typeface="Arial" panose="020B0604020202020204" pitchFamily="34" charset="0"/>
              </a:rPr>
              <a:t> 2</a:t>
            </a:r>
          </a:p>
        </p:txBody>
      </p:sp>
      <p:sp>
        <p:nvSpPr>
          <p:cNvPr id="5" name="Hộp Văn bản 4">
            <a:extLst>
              <a:ext uri="{FF2B5EF4-FFF2-40B4-BE49-F238E27FC236}">
                <a16:creationId xmlns:a16="http://schemas.microsoft.com/office/drawing/2014/main" id="{C87088C6-D4FE-A6E4-2081-FD8832DF7FB1}"/>
              </a:ext>
            </a:extLst>
          </p:cNvPr>
          <p:cNvSpPr txBox="1"/>
          <p:nvPr/>
        </p:nvSpPr>
        <p:spPr>
          <a:xfrm>
            <a:off x="657225" y="1095850"/>
            <a:ext cx="5574890" cy="400110"/>
          </a:xfrm>
          <a:prstGeom prst="rect">
            <a:avLst/>
          </a:prstGeom>
          <a:noFill/>
        </p:spPr>
        <p:txBody>
          <a:bodyPr wrap="square">
            <a:spAutoFit/>
          </a:bodyPr>
          <a:lstStyle/>
          <a:p>
            <a:r>
              <a:rPr lang="nl-NL" sz="2000" dirty="0">
                <a:solidFill>
                  <a:schemeClr val="tx1"/>
                </a:solidFill>
                <a:latin typeface="+mn-lt"/>
                <a:ea typeface="Calibri" panose="020F0502020204030204" pitchFamily="34" charset="0"/>
                <a:cs typeface="Times New Roman" panose="02020603050405020304" pitchFamily="18" charset="0"/>
              </a:rPr>
              <a:t>B</a:t>
            </a:r>
            <a:r>
              <a:rPr lang="nl-NL" sz="2000" dirty="0">
                <a:solidFill>
                  <a:schemeClr val="tx1"/>
                </a:solidFill>
                <a:effectLst/>
                <a:latin typeface="+mn-lt"/>
                <a:ea typeface="Calibri" panose="020F0502020204030204" pitchFamily="34" charset="0"/>
                <a:cs typeface="Times New Roman" panose="02020603050405020304" pitchFamily="18" charset="0"/>
              </a:rPr>
              <a:t>iểu diễn miền nghiệm của hệ bất phương trình </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8E52214D-E17B-4E60-0D60-83A20F3DC51F}"/>
                  </a:ext>
                </a:extLst>
              </p:cNvPr>
              <p:cNvSpPr txBox="1"/>
              <p:nvPr/>
            </p:nvSpPr>
            <p:spPr>
              <a:xfrm>
                <a:off x="6079600" y="725955"/>
                <a:ext cx="2116393" cy="1074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r>
                                <a:rPr lang="en-US" sz="2000">
                                  <a:solidFill>
                                    <a:schemeClr val="tx1"/>
                                  </a:solidFill>
                                  <a:latin typeface="Cambria Math" panose="02040503050406030204" pitchFamily="18" charset="0"/>
                                </a:rPr>
                                <m:t>&amp;</m:t>
                              </m:r>
                              <m:r>
                                <a:rPr lang="en-US" sz="2000" i="0">
                                  <a:solidFill>
                                    <a:schemeClr val="tx1"/>
                                  </a:solidFill>
                                  <a:latin typeface="Cambria Math" panose="02040503050406030204" pitchFamily="18" charset="0"/>
                                </a:rPr>
                                <m:t>3</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&gt; −3</m:t>
                              </m:r>
                            </m:e>
                            <m:e>
                              <m:r>
                                <a:rPr lang="en-US" sz="2000" i="0">
                                  <a:solidFill>
                                    <a:schemeClr val="tx1"/>
                                  </a:solidFill>
                                  <a:latin typeface="Cambria Math" panose="02040503050406030204" pitchFamily="18" charset="0"/>
                                </a:rPr>
                                <m:t>&amp;−2</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+3</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&lt;6</m:t>
                              </m:r>
                            </m:e>
                            <m:e>
                              <m:r>
                                <a:rPr lang="en-US" sz="2000" i="0">
                                  <a:solidFill>
                                    <a:schemeClr val="tx1"/>
                                  </a:solidFill>
                                  <a:latin typeface="Cambria Math" panose="02040503050406030204" pitchFamily="18" charset="0"/>
                                </a:rPr>
                                <m:t>&amp;2</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&gt; −4</m:t>
                              </m:r>
                            </m:e>
                          </m:eqArr>
                        </m:e>
                      </m:d>
                    </m:oMath>
                  </m:oMathPara>
                </a14:m>
                <a:endParaRPr lang="en-US" sz="2000" dirty="0">
                  <a:solidFill>
                    <a:schemeClr val="tx1"/>
                  </a:solidFill>
                </a:endParaRPr>
              </a:p>
            </p:txBody>
          </p:sp>
        </mc:Choice>
        <mc:Fallback xmlns="">
          <p:sp>
            <p:nvSpPr>
              <p:cNvPr id="6" name="Hộp Văn bản 5">
                <a:extLst>
                  <a:ext uri="{FF2B5EF4-FFF2-40B4-BE49-F238E27FC236}">
                    <a16:creationId xmlns:a16="http://schemas.microsoft.com/office/drawing/2014/main" id="{8E52214D-E17B-4E60-0D60-83A20F3DC51F}"/>
                  </a:ext>
                </a:extLst>
              </p:cNvPr>
              <p:cNvSpPr txBox="1">
                <a:spLocks noRot="1" noChangeAspect="1" noMove="1" noResize="1" noEditPoints="1" noAdjustHandles="1" noChangeArrowheads="1" noChangeShapeType="1" noTextEdit="1"/>
              </p:cNvSpPr>
              <p:nvPr/>
            </p:nvSpPr>
            <p:spPr>
              <a:xfrm>
                <a:off x="6079600" y="725955"/>
                <a:ext cx="2116393" cy="10749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9A7D2D7F-DCCD-012D-84FC-EF6B9B95B53E}"/>
                  </a:ext>
                </a:extLst>
              </p:cNvPr>
              <p:cNvSpPr txBox="1"/>
              <p:nvPr/>
            </p:nvSpPr>
            <p:spPr>
              <a:xfrm>
                <a:off x="1211918" y="2170760"/>
                <a:ext cx="6677295" cy="2805320"/>
              </a:xfrm>
              <a:prstGeom prst="rect">
                <a:avLst/>
              </a:prstGeom>
              <a:noFill/>
            </p:spPr>
            <p:txBody>
              <a:bodyPr wrap="square">
                <a:spAutoFit/>
              </a:bodyPr>
              <a:lstStyle/>
              <a:p>
                <a:pPr marL="0"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Trên cùng một mặt phẳng tọa độ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nl-NL" sz="2000" dirty="0">
                    <a:solidFill>
                      <a:schemeClr val="tx1"/>
                    </a:solidFill>
                    <a:effectLst/>
                    <a:latin typeface="+mn-lt"/>
                    <a:ea typeface="Calibri" panose="020F0502020204030204" pitchFamily="34" charset="0"/>
                    <a:cs typeface="Times New Roman" panose="02020603050405020304" pitchFamily="18" charset="0"/>
                  </a:rPr>
                  <a:t>, vẽ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000" dirty="0">
                    <a:solidFill>
                      <a:schemeClr val="tx1"/>
                    </a:solidFill>
                    <a:effectLst/>
                    <a:latin typeface="+mn-lt"/>
                    <a:ea typeface="Calibri" panose="020F0502020204030204" pitchFamily="34" charset="0"/>
                    <a:cs typeface="Times New Roman" panose="02020603050405020304" pitchFamily="18" charset="0"/>
                  </a:rPr>
                  <a:t> đường thẳng:</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000" dirty="0">
                    <a:solidFill>
                      <a:schemeClr val="tx1"/>
                    </a:solidFill>
                    <a:effectLst/>
                    <a:latin typeface="+mn-lt"/>
                    <a:ea typeface="Calibri" panose="020F0502020204030204" pitchFamily="34" charset="0"/>
                    <a:cs typeface="Times New Roman" panose="02020603050405020304" pitchFamily="18" charset="0"/>
                  </a:rPr>
                  <a:t>;</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oMath>
                </a14:m>
                <a:r>
                  <a:rPr lang="nl-NL" sz="2000" dirty="0">
                    <a:solidFill>
                      <a:schemeClr val="tx1"/>
                    </a:solidFill>
                    <a:effectLst/>
                    <a:latin typeface="+mn-lt"/>
                    <a:ea typeface="Calibri" panose="020F0502020204030204" pitchFamily="34" charset="0"/>
                    <a:cs typeface="Times New Roman" panose="02020603050405020304" pitchFamily="18" charset="0"/>
                  </a:rPr>
                  <a:t>;</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 </m:t>
                      </m:r>
                    </m:oMath>
                  </m:oMathPara>
                </a14:m>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Gạch đi các phần không thuộc miền nghiệm của mỗi bất phương trình. </a:t>
                </a:r>
                <a:endParaRPr lang="en-US" sz="2000" dirty="0">
                  <a:solidFill>
                    <a:schemeClr val="tx1"/>
                  </a:solidFill>
                  <a:effectLst/>
                  <a:latin typeface="+mn-l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9A7D2D7F-DCCD-012D-84FC-EF6B9B95B53E}"/>
                  </a:ext>
                </a:extLst>
              </p:cNvPr>
              <p:cNvSpPr txBox="1">
                <a:spLocks noRot="1" noChangeAspect="1" noMove="1" noResize="1" noEditPoints="1" noAdjustHandles="1" noChangeArrowheads="1" noChangeShapeType="1" noTextEdit="1"/>
              </p:cNvSpPr>
              <p:nvPr/>
            </p:nvSpPr>
            <p:spPr>
              <a:xfrm>
                <a:off x="1211918" y="2170760"/>
                <a:ext cx="6677295" cy="2805320"/>
              </a:xfrm>
              <a:prstGeom prst="rect">
                <a:avLst/>
              </a:prstGeom>
              <a:blipFill>
                <a:blip r:embed="rId4"/>
                <a:stretch>
                  <a:fillRect l="-1005" r="-913" b="-3043"/>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F01F6B21-1DB6-F498-1909-2F1447E5F7F1}"/>
              </a:ext>
            </a:extLst>
          </p:cNvPr>
          <p:cNvSpPr txBox="1"/>
          <p:nvPr/>
        </p:nvSpPr>
        <p:spPr>
          <a:xfrm>
            <a:off x="4094241" y="1678610"/>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0"/>
        <p:cNvGrpSpPr/>
        <p:nvPr/>
      </p:nvGrpSpPr>
      <p:grpSpPr>
        <a:xfrm>
          <a:off x="0" y="0"/>
          <a:ext cx="0" cy="0"/>
          <a:chOff x="0" y="0"/>
          <a:chExt cx="0" cy="0"/>
        </a:xfrm>
      </p:grpSpPr>
      <p:sp>
        <p:nvSpPr>
          <p:cNvPr id="4" name="Hộp Văn bản 3">
            <a:extLst>
              <a:ext uri="{FF2B5EF4-FFF2-40B4-BE49-F238E27FC236}">
                <a16:creationId xmlns:a16="http://schemas.microsoft.com/office/drawing/2014/main" id="{16491061-18F3-486D-2644-85D30036A9DD}"/>
              </a:ext>
            </a:extLst>
          </p:cNvPr>
          <p:cNvSpPr txBox="1"/>
          <p:nvPr/>
        </p:nvSpPr>
        <p:spPr>
          <a:xfrm>
            <a:off x="750094" y="1314806"/>
            <a:ext cx="3086100" cy="2343655"/>
          </a:xfrm>
          <a:prstGeom prst="rect">
            <a:avLst/>
          </a:prstGeom>
          <a:noFill/>
        </p:spPr>
        <p:txBody>
          <a:bodyPr wrap="square">
            <a:spAutoFit/>
          </a:bodyPr>
          <a:lstStyle/>
          <a:p>
            <a:pPr marL="0" marR="0" algn="just">
              <a:lnSpc>
                <a:spcPct val="150000"/>
              </a:lnSpc>
              <a:spcBef>
                <a:spcPts val="0"/>
              </a:spcBef>
              <a:spcAft>
                <a:spcPts val="800"/>
              </a:spcAft>
            </a:pPr>
            <a:r>
              <a:rPr lang="nl-NL" sz="2000" dirty="0">
                <a:solidFill>
                  <a:schemeClr val="tx1"/>
                </a:solidFill>
                <a:effectLst/>
                <a:latin typeface="+mn-lt"/>
                <a:ea typeface="Calibri" panose="020F0502020204030204" pitchFamily="34" charset="0"/>
                <a:cs typeface="Times New Roman" panose="02020603050405020304" pitchFamily="18" charset="0"/>
              </a:rPr>
              <a:t>Miền nghiệm của hệ bất phương trình là phần mặt phẳng không bị gạch sọc không kể đường biên trong hình bên. </a:t>
            </a:r>
            <a:endParaRPr lang="en-US" sz="2000" dirty="0">
              <a:solidFill>
                <a:schemeClr val="tx1"/>
              </a:solidFill>
              <a:effectLst/>
              <a:latin typeface="+mn-lt"/>
              <a:ea typeface="Calibri" panose="020F0502020204030204" pitchFamily="34" charset="0"/>
              <a:cs typeface="Times New Roman" panose="02020603050405020304" pitchFamily="18" charset="0"/>
            </a:endParaRPr>
          </a:p>
        </p:txBody>
      </p:sp>
      <p:pic>
        <p:nvPicPr>
          <p:cNvPr id="5" name="Picture 31">
            <a:extLst>
              <a:ext uri="{FF2B5EF4-FFF2-40B4-BE49-F238E27FC236}">
                <a16:creationId xmlns:a16="http://schemas.microsoft.com/office/drawing/2014/main" id="{6FAF4F77-30C4-7F43-2EC2-2ADE0BEBA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343" y="750844"/>
            <a:ext cx="4555033" cy="3966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5"/>
        <p:cNvGrpSpPr/>
        <p:nvPr/>
      </p:nvGrpSpPr>
      <p:grpSpPr>
        <a:xfrm>
          <a:off x="0" y="0"/>
          <a:ext cx="0" cy="0"/>
          <a:chOff x="0" y="0"/>
          <a:chExt cx="0" cy="0"/>
        </a:xfrm>
      </p:grpSpPr>
      <p:sp>
        <p:nvSpPr>
          <p:cNvPr id="4" name="Hộp Văn bản 3">
            <a:extLst>
              <a:ext uri="{FF2B5EF4-FFF2-40B4-BE49-F238E27FC236}">
                <a16:creationId xmlns:a16="http://schemas.microsoft.com/office/drawing/2014/main" id="{FC5B8432-A575-0CC5-A8C6-BE00EF27EDD3}"/>
              </a:ext>
            </a:extLst>
          </p:cNvPr>
          <p:cNvSpPr txBox="1"/>
          <p:nvPr/>
        </p:nvSpPr>
        <p:spPr>
          <a:xfrm>
            <a:off x="818536" y="797477"/>
            <a:ext cx="606066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rPr>
              <a:t>III. ÁP DỤNG VÀO BÀI TOÁN THỰC TIỄN</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7C20510-DC01-5D6A-212D-72C10270FC48}"/>
                  </a:ext>
                </a:extLst>
              </p:cNvPr>
              <p:cNvSpPr txBox="1"/>
              <p:nvPr/>
            </p:nvSpPr>
            <p:spPr>
              <a:xfrm>
                <a:off x="818536" y="1668943"/>
                <a:ext cx="7511077" cy="2446247"/>
              </a:xfrm>
              <a:prstGeom prst="rect">
                <a:avLst/>
              </a:prstGeom>
              <a:noFill/>
            </p:spPr>
            <p:txBody>
              <a:bodyPr wrap="square">
                <a:spAutoFit/>
              </a:bodyPr>
              <a:lstStyle/>
              <a:p>
                <a:pPr algn="just">
                  <a:lnSpc>
                    <a:spcPct val="150000"/>
                  </a:lnSpc>
                  <a:spcAft>
                    <a:spcPts val="800"/>
                  </a:spcAft>
                </a:pPr>
                <a:r>
                  <a:rPr lang="nl-NL" sz="2000" dirty="0">
                    <a:solidFill>
                      <a:schemeClr val="tx1"/>
                    </a:solidFill>
                    <a:ea typeface="Calibri" panose="020F0502020204030204" pitchFamily="34" charset="0"/>
                    <a:cs typeface="Times New Roman" panose="02020603050405020304" pitchFamily="18" charset="0"/>
                  </a:rPr>
                  <a:t>Tổng quát, người ta chứng minh được rằng:</a:t>
                </a:r>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solidFill>
                      <a:schemeClr val="tx1"/>
                    </a:solidFill>
                    <a:ea typeface="Calibri" panose="020F0502020204030204" pitchFamily="34" charset="0"/>
                    <a:cs typeface="Times New Roman" panose="02020603050405020304" pitchFamily="18" charset="0"/>
                  </a:rPr>
                  <a:t>Giá trị lớn nhất (hay nhỏ nhất) của biểu thức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d>
                      <m:dPr>
                        <m:ctrlP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e>
                    </m:d>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𝑎𝑥</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𝑏𝑦</m:t>
                    </m:r>
                  </m:oMath>
                </a14:m>
                <a:r>
                  <a:rPr lang="nl-NL" sz="2000" dirty="0">
                    <a:solidFill>
                      <a:schemeClr val="tx1"/>
                    </a:solidFill>
                    <a:ea typeface="Calibri" panose="020F0502020204030204" pitchFamily="34" charset="0"/>
                    <a:cs typeface="Times New Roman" panose="02020603050405020304" pitchFamily="18" charset="0"/>
                  </a:rPr>
                  <a:t>, với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a typeface="Calibri" panose="020F0502020204030204" pitchFamily="34" charset="0"/>
                    <a:cs typeface="Times New Roman" panose="02020603050405020304" pitchFamily="18" charset="0"/>
                  </a:rPr>
                  <a:t>là tọa độ các điểm thuộc miền đa giác </a:t>
                </a:r>
                <a14:m>
                  <m:oMath xmlns:m="http://schemas.openxmlformats.org/officeDocument/2006/math">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e>
                      <m:sub>
                        <m:r>
                          <a:rPr lang="nl-NL"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e>
                      <m:sub>
                        <m:r>
                          <a:rPr lang="nl-NL"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r>
                      <a:rPr lang="nl-NL"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b>
                    </m:sSub>
                  </m:oMath>
                </a14:m>
                <a:r>
                  <a:rPr lang="nl-NL" sz="2000" dirty="0">
                    <a:solidFill>
                      <a:schemeClr val="tx1"/>
                    </a:solidFill>
                    <a:ea typeface="Calibri" panose="020F0502020204030204" pitchFamily="34" charset="0"/>
                    <a:cs typeface="Times New Roman" panose="02020603050405020304" pitchFamily="18" charset="0"/>
                  </a:rPr>
                  <a:t>, tức là các điểm nằm bên trong hay nằm trên các cạnh của đa giác, đạt được tại một trong các đỉnh của đa giác đó.</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37C20510-DC01-5D6A-212D-72C10270FC48}"/>
                  </a:ext>
                </a:extLst>
              </p:cNvPr>
              <p:cNvSpPr txBox="1">
                <a:spLocks noRot="1" noChangeAspect="1" noMove="1" noResize="1" noEditPoints="1" noAdjustHandles="1" noChangeArrowheads="1" noChangeShapeType="1" noTextEdit="1"/>
              </p:cNvSpPr>
              <p:nvPr/>
            </p:nvSpPr>
            <p:spPr>
              <a:xfrm>
                <a:off x="818536" y="1668943"/>
                <a:ext cx="7511077" cy="2446247"/>
              </a:xfrm>
              <a:prstGeom prst="rect">
                <a:avLst/>
              </a:prstGeom>
              <a:blipFill>
                <a:blip r:embed="rId3"/>
                <a:stretch>
                  <a:fillRect l="-812" r="-1786" b="-374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956B0A76-7F14-90AF-2112-1D114BA914CF}"/>
              </a:ext>
            </a:extLst>
          </p:cNvPr>
          <p:cNvSpPr/>
          <p:nvPr/>
        </p:nvSpPr>
        <p:spPr>
          <a:xfrm>
            <a:off x="432544" y="355938"/>
            <a:ext cx="1524843" cy="515600"/>
          </a:xfrm>
          <a:prstGeom prst="roundRect">
            <a:avLst/>
          </a:prstGeom>
          <a:gradFill rotWithShape="1">
            <a:gsLst>
              <a:gs pos="0">
                <a:srgbClr val="FCC394">
                  <a:tint val="50000"/>
                  <a:satMod val="300000"/>
                </a:srgbClr>
              </a:gs>
              <a:gs pos="35000">
                <a:srgbClr val="FCC394">
                  <a:tint val="37000"/>
                  <a:satMod val="300000"/>
                </a:srgbClr>
              </a:gs>
              <a:gs pos="100000">
                <a:srgbClr val="FCC394">
                  <a:tint val="15000"/>
                  <a:satMod val="350000"/>
                </a:srgbClr>
              </a:gs>
            </a:gsLst>
            <a:lin ang="16200000" scaled="1"/>
          </a:gradFill>
          <a:ln w="9525" cap="flat" cmpd="sng" algn="ctr">
            <a:solidFill>
              <a:srgbClr val="FCC39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chemeClr val="tx1"/>
                </a:solidFill>
                <a:effectLst/>
                <a:uLnTx/>
                <a:uFillTx/>
                <a:latin typeface="Arial"/>
                <a:ea typeface="+mn-ea"/>
                <a:cs typeface="+mn-cs"/>
              </a:rPr>
              <a:t>Bài</a:t>
            </a:r>
            <a:r>
              <a:rPr kumimoji="0" lang="en-US" sz="2000" b="1" i="0" u="none" strike="noStrike" kern="0" cap="none" spc="0" normalizeH="0" baseline="0" noProof="0" dirty="0">
                <a:ln>
                  <a:noFill/>
                </a:ln>
                <a:solidFill>
                  <a:schemeClr val="tx1"/>
                </a:solidFill>
                <a:effectLst/>
                <a:uLnTx/>
                <a:uFillTx/>
                <a:latin typeface="Arial"/>
                <a:ea typeface="+mn-ea"/>
                <a:cs typeface="+mn-cs"/>
              </a:rPr>
              <a:t> </a:t>
            </a:r>
            <a:r>
              <a:rPr kumimoji="0" lang="en-US" sz="2000" b="1" i="0" u="none" strike="noStrike" kern="0" cap="none" spc="0" normalizeH="0" baseline="0" noProof="0" dirty="0" err="1">
                <a:ln>
                  <a:noFill/>
                </a:ln>
                <a:solidFill>
                  <a:schemeClr val="tx1"/>
                </a:solidFill>
                <a:effectLst/>
                <a:uLnTx/>
                <a:uFillTx/>
                <a:latin typeface="Arial"/>
                <a:ea typeface="+mn-ea"/>
                <a:cs typeface="+mn-cs"/>
              </a:rPr>
              <a:t>toán</a:t>
            </a:r>
            <a:r>
              <a:rPr kumimoji="0" lang="en-US" sz="2000" b="1" i="0" u="none" strike="noStrike" kern="0" cap="none" spc="0" normalizeH="0" baseline="0" noProof="0" dirty="0">
                <a:ln>
                  <a:noFill/>
                </a:ln>
                <a:solidFill>
                  <a:schemeClr val="tx1"/>
                </a:solidFill>
                <a:effectLst/>
                <a:uLnTx/>
                <a:uFillTx/>
                <a:latin typeface="Arial"/>
                <a:ea typeface="+mn-ea"/>
                <a:cs typeface="+mn-cs"/>
              </a:rPr>
              <a:t> 1</a:t>
            </a:r>
          </a:p>
        </p:txBody>
      </p:sp>
      <p:sp>
        <p:nvSpPr>
          <p:cNvPr id="9" name="Hộp Văn bản 8">
            <a:extLst>
              <a:ext uri="{FF2B5EF4-FFF2-40B4-BE49-F238E27FC236}">
                <a16:creationId xmlns:a16="http://schemas.microsoft.com/office/drawing/2014/main" id="{214C75AA-2D66-38C2-2B62-53E0BFE7F882}"/>
              </a:ext>
            </a:extLst>
          </p:cNvPr>
          <p:cNvSpPr txBox="1"/>
          <p:nvPr/>
        </p:nvSpPr>
        <p:spPr>
          <a:xfrm>
            <a:off x="1957387" y="176730"/>
            <a:ext cx="6484912" cy="95866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bài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toán</a:t>
            </a:r>
            <a:r>
              <a:rPr kumimoji="0" lang="en-US" sz="2000" b="0" i="0" u="none" strike="noStrike" kern="0" cap="none" spc="0" normalizeH="0" baseline="0" noProof="0" dirty="0">
                <a:ln>
                  <a:noFill/>
                </a:ln>
                <a:solidFill>
                  <a:schemeClr val="tx1"/>
                </a:solidFill>
                <a:effectLst/>
                <a:uLnTx/>
                <a:uFillTx/>
              </a:rPr>
              <a:t> ở </a:t>
            </a:r>
            <a:r>
              <a:rPr kumimoji="0" lang="en-US" sz="2000" b="0" i="0" u="none" strike="noStrike" kern="0" cap="none" spc="0" normalizeH="0" baseline="0" noProof="0" dirty="0" err="1">
                <a:ln>
                  <a:noFill/>
                </a:ln>
                <a:solidFill>
                  <a:schemeClr val="tx1"/>
                </a:solidFill>
                <a:effectLst/>
                <a:uLnTx/>
                <a:uFillTx/>
              </a:rPr>
              <a:t>phần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mở</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đầu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tìm</a:t>
            </a:r>
            <a:r>
              <a:rPr kumimoji="0" lang="en-US" sz="2000" b="0" i="0" u="none" strike="noStrike" kern="0" cap="none" spc="0" normalizeH="0" baseline="0" noProof="0" dirty="0">
                <a:ln>
                  <a:noFill/>
                </a:ln>
                <a:solidFill>
                  <a:schemeClr val="tx1"/>
                </a:solidFill>
                <a:effectLst/>
                <a:uLnTx/>
                <a:uFillTx/>
              </a:rPr>
              <a:t> x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y </a:t>
            </a:r>
            <a:r>
              <a:rPr kumimoji="0" lang="en-US" sz="2000" b="0" i="0" u="none" strike="noStrike" kern="0" cap="none" spc="0" normalizeH="0" baseline="0" noProof="0" dirty="0" err="1">
                <a:ln>
                  <a:noFill/>
                </a:ln>
                <a:solidFill>
                  <a:schemeClr val="tx1"/>
                </a:solidFill>
                <a:effectLst/>
                <a:uLnTx/>
                <a:uFillTx/>
              </a:rPr>
              <a:t>sao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tổng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hiện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quảng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công</a:t>
            </a:r>
            <a:r>
              <a:rPr kumimoji="0" lang="en-US" sz="2000" b="0" i="0" u="none" strike="noStrike" kern="0" cap="none" spc="0" normalizeH="0" baseline="0" noProof="0" dirty="0">
                <a:ln>
                  <a:noFill/>
                </a:ln>
                <a:solidFill>
                  <a:schemeClr val="tx1"/>
                </a:solidFill>
                <a:effectLst/>
                <a:uLnTx/>
                <a:uFillTx/>
              </a:rPr>
              <a:t> ty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nhiều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nhất</a:t>
            </a:r>
            <a:r>
              <a:rPr kumimoji="0" lang="en-US" sz="2000" b="0" i="0" u="none" strike="noStrike" kern="0" cap="none" spc="0" normalizeH="0" baseline="0" noProof="0" dirty="0">
                <a:ln>
                  <a:noFill/>
                </a:ln>
                <a:solidFill>
                  <a:schemeClr val="tx1"/>
                </a:solidFill>
                <a:effectLst/>
                <a:uLnTx/>
                <a:uFillTx/>
              </a:rPr>
              <a:t>.</a:t>
            </a:r>
          </a:p>
        </p:txBody>
      </p:sp>
      <p:sp>
        <p:nvSpPr>
          <p:cNvPr id="10" name="Hộp Văn bản 9">
            <a:extLst>
              <a:ext uri="{FF2B5EF4-FFF2-40B4-BE49-F238E27FC236}">
                <a16:creationId xmlns:a16="http://schemas.microsoft.com/office/drawing/2014/main" id="{C9B49939-639F-E5F7-3389-9AAAACD76029}"/>
              </a:ext>
            </a:extLst>
          </p:cNvPr>
          <p:cNvSpPr txBox="1"/>
          <p:nvPr/>
        </p:nvSpPr>
        <p:spPr>
          <a:xfrm>
            <a:off x="4115674" y="1135390"/>
            <a:ext cx="912651" cy="510778"/>
          </a:xfrm>
          <a:prstGeom prst="roundRect">
            <a:avLst/>
          </a:prstGeom>
          <a:solidFill>
            <a:srgbClr val="FFFFFF"/>
          </a:solidFill>
          <a:ln w="25400" cap="flat" cmpd="sng" algn="ctr">
            <a:solidFill>
              <a:srgbClr val="26CECB"/>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Arial"/>
                <a:ea typeface="+mn-ea"/>
                <a:cs typeface="Arial" panose="020B0604020202020204" pitchFamily="34" charset="0"/>
              </a:rPr>
              <a:t>Giải</a:t>
            </a:r>
            <a:endParaRPr kumimoji="0" lang="en-US"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719BF99C-8DF0-9035-72C8-50AFD758DAA6}"/>
                  </a:ext>
                </a:extLst>
              </p:cNvPr>
              <p:cNvSpPr txBox="1"/>
              <p:nvPr/>
            </p:nvSpPr>
            <p:spPr>
              <a:xfrm>
                <a:off x="1083370" y="1520577"/>
                <a:ext cx="6977257" cy="3266985"/>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Gọi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lượt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phát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quảng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khoảng</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20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h</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30</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khung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giờ</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h</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00−17</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h</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00</m:t>
                    </m:r>
                  </m:oMath>
                </a14:m>
                <a:r>
                  <a:rPr kumimoji="0" lang="en-US" sz="2000" b="0" i="0" u="none" strike="noStrike" kern="0" cap="none" spc="0" normalizeH="0" baseline="0" noProof="0" dirty="0">
                    <a:ln>
                      <a:noFill/>
                    </a:ln>
                    <a:solidFill>
                      <a:schemeClr val="tx1"/>
                    </a:solidFill>
                    <a:effectLst/>
                    <a:uLnTx/>
                    <a:uFillTx/>
                  </a:rPr>
                  <a:t>. Theo </a:t>
                </a:r>
                <a:r>
                  <a:rPr kumimoji="0" lang="en-US" sz="2000" b="0" i="0" u="none" strike="noStrike" kern="0" cap="none" spc="0" normalizeH="0" baseline="0" noProof="0" dirty="0" err="1">
                    <a:ln>
                      <a:noFill/>
                    </a:ln>
                    <a:solidFill>
                      <a:schemeClr val="tx1"/>
                    </a:solidFill>
                    <a:effectLst/>
                    <a:uLnTx/>
                    <a:uFillTx/>
                  </a:rPr>
                  <a:t>giả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thiết</a:t>
                </a:r>
                <a:r>
                  <a:rPr kumimoji="0" lang="en-US" sz="2000" b="0" i="0" u="none" strike="noStrike" kern="0" cap="none" spc="0" normalizeH="0" baseline="0" noProof="0" dirty="0">
                    <a:ln>
                      <a:noFill/>
                    </a:ln>
                    <a:solidFill>
                      <a:schemeClr val="tx1"/>
                    </a:solidFill>
                    <a:effectLst/>
                    <a:uLnTx/>
                    <a:uFillTx/>
                  </a:rPr>
                  <a:t>, ta </a:t>
                </a:r>
                <a:r>
                  <a:rPr kumimoji="0" lang="en-US" sz="2000" b="0" i="0" u="none" strike="noStrike" kern="0" cap="none" spc="0" normalizeH="0" baseline="0" noProof="0" dirty="0" err="1">
                    <a:ln>
                      <a:noFill/>
                    </a:ln>
                    <a:solidFill>
                      <a:schemeClr val="tx1"/>
                    </a:solidFill>
                    <a:effectLst/>
                    <a:uLnTx/>
                    <a:uFillTx/>
                  </a:rPr>
                  <a:t>có</a:t>
                </a:r>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ℕ</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 </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ℕ</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 </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≥10, 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≤50</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Tổng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phát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quảng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công</a:t>
                </a:r>
                <a:r>
                  <a:rPr kumimoji="0" lang="en-US" sz="2000" b="0" i="0" u="none" strike="noStrike" kern="0" cap="none" spc="0" normalizeH="0" baseline="0" noProof="0" dirty="0">
                    <a:ln>
                      <a:noFill/>
                    </a:ln>
                    <a:solidFill>
                      <a:schemeClr val="tx1"/>
                    </a:solidFill>
                    <a:effectLst/>
                    <a:uLnTx/>
                    <a:uFillTx/>
                  </a:rPr>
                  <a:t> ty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𝑦</m:t>
                    </m:r>
                  </m:oMath>
                </a14:m>
                <a:endParaRPr kumimoji="0" lang="en-US" sz="2000" b="0" i="0" u="none" strike="noStrike" kern="0" cap="none" spc="0" normalizeH="0" baseline="0" noProof="0" dirty="0">
                  <a:ln>
                    <a:noFill/>
                  </a:ln>
                  <a:solidFill>
                    <a:schemeClr val="tx1"/>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công</a:t>
                </a:r>
                <a:r>
                  <a:rPr kumimoji="0" lang="en-US" sz="2000" b="0" i="0" u="none" strike="noStrike" kern="0" cap="none" spc="0" normalizeH="0" baseline="0" noProof="0" dirty="0">
                    <a:ln>
                      <a:noFill/>
                    </a:ln>
                    <a:solidFill>
                      <a:schemeClr val="tx1"/>
                    </a:solidFill>
                    <a:effectLst/>
                    <a:uLnTx/>
                    <a:uFillTx/>
                  </a:rPr>
                  <a:t> ty </a:t>
                </a:r>
                <a:r>
                  <a:rPr kumimoji="0" lang="en-US" sz="2000" b="0" i="0" u="none" strike="noStrike" kern="0" cap="none" spc="0" normalizeH="0" baseline="0" noProof="0" dirty="0" err="1">
                    <a:ln>
                      <a:noFill/>
                    </a:ln>
                    <a:solidFill>
                      <a:schemeClr val="tx1"/>
                    </a:solidFill>
                    <a:effectLst/>
                    <a:uLnTx/>
                    <a:uFillTx/>
                  </a:rPr>
                  <a:t>cần</a:t>
                </a:r>
                <a:r>
                  <a:rPr kumimoji="0" lang="en-US" sz="2000" b="0" i="0" u="none" strike="noStrike" kern="0" cap="none" spc="0" normalizeH="0" baseline="0" noProof="0" dirty="0">
                    <a:ln>
                      <a:noFill/>
                    </a:ln>
                    <a:solidFill>
                      <a:schemeClr val="tx1"/>
                    </a:solidFill>
                    <a:effectLst/>
                    <a:uLnTx/>
                    <a:uFillTx/>
                  </a:rPr>
                  <a:t> chi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30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a:ln>
                      <a:noFill/>
                    </a:ln>
                    <a:solidFill>
                      <a:schemeClr val="tx1"/>
                    </a:solidFill>
                    <a:effectLst/>
                    <a:uLnTx/>
                    <a:uFillTx/>
                  </a:rPr>
                  <a:t>(</a:t>
                </a:r>
                <a:r>
                  <a:rPr kumimoji="0" lang="en-US" sz="2000" b="0" i="0" u="none" strike="noStrike" kern="0" cap="none" spc="0" normalizeH="0" baseline="0" noProof="0" dirty="0" err="1">
                    <a:ln>
                      <a:noFill/>
                    </a:ln>
                    <a:solidFill>
                      <a:schemeClr val="tx1"/>
                    </a:solidFill>
                    <a:effectLst/>
                    <a:uLnTx/>
                    <a:uFillTx/>
                  </a:rPr>
                  <a:t>triệu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đồng</a:t>
                </a:r>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Do </a:t>
                </a:r>
                <a:r>
                  <a:rPr kumimoji="0" lang="en-US" sz="2000" b="0" i="0" u="none" strike="noStrike" kern="0" cap="none" spc="0" normalizeH="0" baseline="0" noProof="0" dirty="0" err="1">
                    <a:ln>
                      <a:noFill/>
                    </a:ln>
                    <a:solidFill>
                      <a:schemeClr val="tx1"/>
                    </a:solidFill>
                    <a:effectLst/>
                    <a:uLnTx/>
                    <a:uFillTx/>
                  </a:rPr>
                  <a:t>công</a:t>
                </a:r>
                <a:r>
                  <a:rPr kumimoji="0" lang="en-US" sz="2000" b="0" i="0" u="none" strike="noStrike" kern="0" cap="none" spc="0" normalizeH="0" baseline="0" noProof="0" dirty="0">
                    <a:ln>
                      <a:noFill/>
                    </a:ln>
                    <a:solidFill>
                      <a:schemeClr val="tx1"/>
                    </a:solidFill>
                    <a:effectLst/>
                    <a:uLnTx/>
                    <a:uFillTx/>
                  </a:rPr>
                  <a:t> ty </a:t>
                </a:r>
                <a:r>
                  <a:rPr kumimoji="0" lang="en-US" sz="2000" b="0" i="0" u="none" strike="noStrike" kern="0" cap="none" spc="0" normalizeH="0" baseline="0" noProof="0" dirty="0" err="1">
                    <a:ln>
                      <a:noFill/>
                    </a:ln>
                    <a:solidFill>
                      <a:schemeClr val="tx1"/>
                    </a:solidFill>
                    <a:effectLst/>
                    <a:uLnTx/>
                    <a:uFillTx/>
                  </a:rPr>
                  <a:t>dự</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định</a:t>
                </a:r>
                <a:r>
                  <a:rPr kumimoji="0" lang="en-US" sz="2000" b="0" i="0" u="none" strike="noStrike" kern="0" cap="none" spc="0" normalizeH="0" baseline="0" noProof="0" dirty="0">
                    <a:ln>
                      <a:noFill/>
                    </a:ln>
                    <a:solidFill>
                      <a:schemeClr val="tx1"/>
                    </a:solidFill>
                    <a:effectLst/>
                    <a:uLnTx/>
                    <a:uFillTx/>
                  </a:rPr>
                  <a:t> chi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900</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đồng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nên</a:t>
                </a:r>
                <a:r>
                  <a:rPr kumimoji="0" lang="en-US" sz="2000" b="0" i="0" u="none" strike="noStrike" kern="0" cap="none" spc="0" normalizeH="0" baseline="0" noProof="0" dirty="0">
                    <a:ln>
                      <a:noFill/>
                    </a:ln>
                    <a:solidFill>
                      <a:schemeClr val="tx1"/>
                    </a:solidFill>
                    <a:effectLst/>
                    <a:uLnTx/>
                    <a:uFillTx/>
                  </a:rPr>
                  <a:t> </a:t>
                </a:r>
              </a:p>
              <a:p>
                <a:pPr marL="0" marR="0" lvl="0" indent="0" algn="just" defTabSz="91440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30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900 </m:t>
                    </m:r>
                  </m:oMath>
                </a14:m>
                <a:r>
                  <a:rPr kumimoji="0" lang="en-US" sz="2000" b="0" i="0" u="none" strike="noStrike" kern="0" cap="none" spc="0" normalizeH="0" baseline="0" noProof="0" dirty="0">
                    <a:ln>
                      <a:noFill/>
                    </a:ln>
                    <a:solidFill>
                      <a:schemeClr val="tx1"/>
                    </a:solidFill>
                    <a:effectLst/>
                    <a:uLnTx/>
                    <a:uFillTx/>
                  </a:rPr>
                  <a:t>hay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150</m:t>
                    </m:r>
                  </m:oMath>
                </a14:m>
                <a:endParaRPr kumimoji="0" lang="en-US" sz="2000" b="0" i="0" u="none" strike="noStrike" kern="0" cap="none" spc="0" normalizeH="0" baseline="0" noProof="0" dirty="0">
                  <a:ln>
                    <a:noFill/>
                  </a:ln>
                  <a:solidFill>
                    <a:schemeClr val="tx1"/>
                  </a:solidFill>
                  <a:effectLst/>
                  <a:uLnTx/>
                  <a:uFillTx/>
                </a:endParaRPr>
              </a:p>
            </p:txBody>
          </p:sp>
        </mc:Choice>
        <mc:Fallback>
          <p:sp>
            <p:nvSpPr>
              <p:cNvPr id="11" name="Hộp Văn bản 10">
                <a:extLst>
                  <a:ext uri="{FF2B5EF4-FFF2-40B4-BE49-F238E27FC236}">
                    <a16:creationId xmlns:a16="http://schemas.microsoft.com/office/drawing/2014/main" id="{719BF99C-8DF0-9035-72C8-50AFD758DAA6}"/>
                  </a:ext>
                </a:extLst>
              </p:cNvPr>
              <p:cNvSpPr txBox="1">
                <a:spLocks noRot="1" noChangeAspect="1" noMove="1" noResize="1" noEditPoints="1" noAdjustHandles="1" noChangeArrowheads="1" noChangeShapeType="1" noTextEdit="1"/>
              </p:cNvSpPr>
              <p:nvPr/>
            </p:nvSpPr>
            <p:spPr>
              <a:xfrm>
                <a:off x="1083370" y="1520577"/>
                <a:ext cx="6977257" cy="3266985"/>
              </a:xfrm>
              <a:prstGeom prst="rect">
                <a:avLst/>
              </a:prstGeom>
              <a:blipFill>
                <a:blip r:embed="rId3"/>
                <a:stretch>
                  <a:fillRect l="-962" r="-1923" b="-24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4"/>
        <p:cNvGrpSpPr/>
        <p:nvPr/>
      </p:nvGrpSpPr>
      <p:grpSpPr>
        <a:xfrm>
          <a:off x="0" y="0"/>
          <a:ext cx="0" cy="0"/>
          <a:chOff x="0" y="0"/>
          <a:chExt cx="0" cy="0"/>
        </a:xfrm>
      </p:grpSpPr>
      <p:sp>
        <p:nvSpPr>
          <p:cNvPr id="5" name="Hộp Văn bản 4">
            <a:extLst>
              <a:ext uri="{FF2B5EF4-FFF2-40B4-BE49-F238E27FC236}">
                <a16:creationId xmlns:a16="http://schemas.microsoft.com/office/drawing/2014/main" id="{2D2C6340-5B98-948A-2F7A-DAFF39C9D8F7}"/>
              </a:ext>
            </a:extLst>
          </p:cNvPr>
          <p:cNvSpPr txBox="1"/>
          <p:nvPr/>
        </p:nvSpPr>
        <p:spPr>
          <a:xfrm>
            <a:off x="833728" y="620184"/>
            <a:ext cx="338613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Ta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hệ</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bất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phương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trình</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94987C1E-5D26-C70C-B965-4D610222D5E2}"/>
                  </a:ext>
                </a:extLst>
              </p:cNvPr>
              <p:cNvSpPr txBox="1"/>
              <p:nvPr/>
            </p:nvSpPr>
            <p:spPr>
              <a:xfrm>
                <a:off x="4168471" y="384229"/>
                <a:ext cx="2190856" cy="98257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eqArr>
                            <m:eqArr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eqArr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≤150</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≥10</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≤50</m:t>
                              </m:r>
                            </m:e>
                          </m:eqArr>
                          <m:r>
                            <a:rPr kumimoji="0" lang="en-US" sz="2000" b="0" i="0" u="none" strike="noStrike" kern="0" cap="none" spc="0" normalizeH="0" baseline="0" noProof="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smtClean="0">
                              <a:ln>
                                <a:noFill/>
                              </a:ln>
                              <a:solidFill>
                                <a:schemeClr val="tx1"/>
                              </a:solidFill>
                              <a:effectLst/>
                              <a:uLnTx/>
                              <a:uFillTx/>
                              <a:latin typeface="Cambria Math" panose="02040503050406030204" pitchFamily="18" charset="0"/>
                            </a:rPr>
                            <m:t>I</m:t>
                          </m:r>
                          <m:r>
                            <a:rPr kumimoji="0" lang="en-US" sz="2000" b="0" i="0" u="none" strike="noStrike" kern="0" cap="none" spc="0" normalizeH="0" baseline="0" noProof="0" smtClean="0">
                              <a:ln>
                                <a:noFill/>
                              </a:ln>
                              <a:solidFill>
                                <a:schemeClr val="tx1"/>
                              </a:solidFill>
                              <a:effectLst/>
                              <a:uLnTx/>
                              <a:uFillTx/>
                              <a:latin typeface="Cambria Math" panose="02040503050406030204" pitchFamily="18" charset="0"/>
                            </a:rPr>
                            <m:t>)</m:t>
                          </m:r>
                        </m:e>
                      </m:d>
                    </m:oMath>
                  </m:oMathPara>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6" name="Hộp Văn bản 5">
                <a:extLst>
                  <a:ext uri="{FF2B5EF4-FFF2-40B4-BE49-F238E27FC236}">
                    <a16:creationId xmlns:a16="http://schemas.microsoft.com/office/drawing/2014/main" id="{94987C1E-5D26-C70C-B965-4D610222D5E2}"/>
                  </a:ext>
                </a:extLst>
              </p:cNvPr>
              <p:cNvSpPr txBox="1">
                <a:spLocks noRot="1" noChangeAspect="1" noMove="1" noResize="1" noEditPoints="1" noAdjustHandles="1" noChangeArrowheads="1" noChangeShapeType="1" noTextEdit="1"/>
              </p:cNvSpPr>
              <p:nvPr/>
            </p:nvSpPr>
            <p:spPr>
              <a:xfrm>
                <a:off x="4168471" y="384229"/>
                <a:ext cx="2190856" cy="9825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56F360DE-B59E-7A6F-F725-989AF7DACF01}"/>
                  </a:ext>
                </a:extLst>
              </p:cNvPr>
              <p:cNvSpPr txBox="1"/>
              <p:nvPr/>
            </p:nvSpPr>
            <p:spPr>
              <a:xfrm>
                <a:off x="849061" y="1824007"/>
                <a:ext cx="4414838" cy="2343655"/>
              </a:xfrm>
              <a:prstGeom prst="rect">
                <a:avLst/>
              </a:prstGeom>
              <a:noFill/>
            </p:spPr>
            <p:txBody>
              <a:bodyPr wrap="square" rtlCol="0">
                <a:spAutoFit/>
              </a:bodyPr>
              <a:lstStyle/>
              <a:p>
                <a:pPr algn="just">
                  <a:lnSpc>
                    <a:spcPct val="150000"/>
                  </a:lnSpc>
                </a:pPr>
                <a:r>
                  <a:rPr lang="en-US" sz="2000" dirty="0">
                    <a:solidFill>
                      <a:schemeClr val="tx1"/>
                    </a:solidFill>
                  </a:rPr>
                  <a:t>Miền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𝐼</m:t>
                    </m:r>
                    <m:r>
                      <a:rPr lang="en-US" sz="2000" i="1" dirty="0" smtClean="0">
                        <a:solidFill>
                          <a:schemeClr val="tx1"/>
                        </a:solidFill>
                        <a:latin typeface="Cambria Math" panose="02040503050406030204" pitchFamily="18" charset="0"/>
                      </a:rPr>
                      <m:t>) </m:t>
                    </m:r>
                  </m:oMath>
                </a14:m>
                <a:r>
                  <a:rPr lang="en-US" sz="2000" dirty="0" err="1">
                    <a:solidFill>
                      <a:schemeClr val="tx1"/>
                    </a:solidFill>
                  </a:rPr>
                  <a:t>là</a:t>
                </a:r>
                <a:r>
                  <a:rPr lang="en-US" sz="2000" dirty="0">
                    <a:solidFill>
                      <a:schemeClr val="tx1"/>
                    </a:solidFill>
                  </a:rPr>
                  <a:t> </a:t>
                </a:r>
                <a:r>
                  <a:rPr lang="en-US" sz="2000" dirty="0" err="1">
                    <a:solidFill>
                      <a:schemeClr val="tx1"/>
                    </a:solidFill>
                  </a:rPr>
                  <a:t>miền</a:t>
                </a:r>
                <a:r>
                  <a:rPr lang="en-US" sz="2000" dirty="0">
                    <a:solidFill>
                      <a:schemeClr val="tx1"/>
                    </a:solidFill>
                  </a:rPr>
                  <a:t> </a:t>
                </a:r>
                <a:r>
                  <a:rPr lang="en-US" sz="2000" dirty="0" err="1">
                    <a:solidFill>
                      <a:schemeClr val="tx1"/>
                    </a:solidFill>
                  </a:rPr>
                  <a:t>tứ</a:t>
                </a:r>
                <a:r>
                  <a:rPr lang="en-US" sz="2000" dirty="0">
                    <a:solidFill>
                      <a:schemeClr val="tx1"/>
                    </a:solidFill>
                  </a:rPr>
                  <a:t> </a:t>
                </a:r>
                <a:r>
                  <a:rPr lang="en-US" sz="2000" dirty="0" err="1">
                    <a:solidFill>
                      <a:schemeClr val="tx1"/>
                    </a:solidFill>
                  </a:rPr>
                  <a:t>giác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𝐴𝐵𝐶𝐷</m:t>
                    </m:r>
                  </m:oMath>
                </a14:m>
                <a:r>
                  <a:rPr lang="en-US" sz="2000" dirty="0">
                    <a:solidFill>
                      <a:schemeClr val="tx1"/>
                    </a:solidFill>
                  </a:rPr>
                  <a:t>. </a:t>
                </a:r>
                <a:r>
                  <a:rPr lang="en-US" sz="2000" dirty="0" err="1">
                    <a:solidFill>
                      <a:schemeClr val="tx1"/>
                    </a:solidFill>
                  </a:rPr>
                  <a:t>Người</a:t>
                </a:r>
                <a:r>
                  <a:rPr lang="en-US" sz="2000" dirty="0">
                    <a:solidFill>
                      <a:schemeClr val="tx1"/>
                    </a:solidFill>
                  </a:rPr>
                  <a:t> ta </a:t>
                </a:r>
                <a:r>
                  <a:rPr lang="en-US" sz="2000" dirty="0" err="1">
                    <a:solidFill>
                      <a:schemeClr val="tx1"/>
                    </a:solidFill>
                  </a:rPr>
                  <a:t>chứng</a:t>
                </a:r>
                <a:r>
                  <a:rPr lang="en-US" sz="2000" dirty="0">
                    <a:solidFill>
                      <a:schemeClr val="tx1"/>
                    </a:solidFill>
                  </a:rPr>
                  <a:t> </a:t>
                </a:r>
                <a:r>
                  <a:rPr lang="en-US" sz="2000" dirty="0" err="1">
                    <a:solidFill>
                      <a:schemeClr val="tx1"/>
                    </a:solidFill>
                  </a:rPr>
                  <a:t>minh</a:t>
                </a:r>
                <a:r>
                  <a:rPr lang="en-US" sz="2000" dirty="0">
                    <a:solidFill>
                      <a:schemeClr val="tx1"/>
                    </a:solidFill>
                  </a:rPr>
                  <a:t> </a:t>
                </a:r>
                <a:r>
                  <a:rPr lang="en-US" sz="2000" dirty="0" err="1">
                    <a:solidFill>
                      <a:schemeClr val="tx1"/>
                    </a:solidFill>
                  </a:rPr>
                  <a:t>được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𝑇</m:t>
                    </m:r>
                    <m:r>
                      <a:rPr lang="en-US" sz="2000" i="1" dirty="0"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𝑥</m:t>
                    </m:r>
                    <m:r>
                      <a:rPr lang="en-US" sz="2000" i="1" dirty="0" err="1"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𝑦</m:t>
                    </m:r>
                  </m:oMath>
                </a14:m>
                <a:r>
                  <a:rPr lang="en-US" sz="2000" dirty="0">
                    <a:solidFill>
                      <a:schemeClr val="tx1"/>
                    </a:solidFill>
                  </a:rPr>
                  <a:t> </a:t>
                </a:r>
                <a:r>
                  <a:rPr lang="en-US" sz="2000" dirty="0" err="1">
                    <a:solidFill>
                      <a:schemeClr val="tx1"/>
                    </a:solidFill>
                  </a:rPr>
                  <a:t>đạt</a:t>
                </a:r>
                <a:r>
                  <a:rPr lang="en-US" sz="2000" dirty="0">
                    <a:solidFill>
                      <a:schemeClr val="tx1"/>
                    </a:solidFill>
                  </a:rPr>
                  <a:t> GTLN </a:t>
                </a:r>
                <a:r>
                  <a:rPr lang="en-US" sz="2000" dirty="0" err="1">
                    <a:solidFill>
                      <a:schemeClr val="tx1"/>
                    </a:solidFill>
                  </a:rPr>
                  <a:t>tại</a:t>
                </a:r>
                <a:r>
                  <a:rPr lang="en-US" sz="2000" dirty="0">
                    <a:solidFill>
                      <a:schemeClr val="tx1"/>
                    </a:solidFill>
                  </a:rPr>
                  <a:t> </a:t>
                </a:r>
                <a:r>
                  <a:rPr lang="en-US" sz="2000" dirty="0" err="1">
                    <a:solidFill>
                      <a:schemeClr val="tx1"/>
                    </a:solidFill>
                  </a:rPr>
                  <a:t>cặp</a:t>
                </a:r>
                <a:r>
                  <a:rPr lang="en-US" sz="2000" dirty="0">
                    <a:solidFill>
                      <a:schemeClr val="tx1"/>
                    </a:solidFill>
                  </a:rPr>
                  <a:t> </a:t>
                </a:r>
                <a:r>
                  <a:rPr lang="en-US" sz="2000" dirty="0" err="1">
                    <a:solidFill>
                      <a:schemeClr val="tx1"/>
                    </a:solidFill>
                  </a:rPr>
                  <a:t>số</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𝑥</m:t>
                    </m:r>
                    <m:r>
                      <a:rPr lang="en-US" sz="2000" i="1" dirty="0" err="1"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𝑦</m:t>
                    </m:r>
                    <m:r>
                      <a:rPr lang="en-US" sz="200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toạ</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đỉnh</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tứ</a:t>
                </a:r>
                <a:r>
                  <a:rPr lang="en-US" sz="2000" dirty="0">
                    <a:solidFill>
                      <a:schemeClr val="tx1"/>
                    </a:solidFill>
                  </a:rPr>
                  <a:t> </a:t>
                </a:r>
                <a:r>
                  <a:rPr lang="en-US" sz="2000" dirty="0" err="1">
                    <a:solidFill>
                      <a:schemeClr val="tx1"/>
                    </a:solidFill>
                  </a:rPr>
                  <a:t>giác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𝐴𝐵𝐶𝐷</m:t>
                    </m:r>
                  </m:oMath>
                </a14:m>
                <a:r>
                  <a:rPr lang="en-US" sz="2000" dirty="0">
                    <a:solidFill>
                      <a:schemeClr val="tx1"/>
                    </a:solidFill>
                  </a:rPr>
                  <a:t>.</a:t>
                </a:r>
              </a:p>
            </p:txBody>
          </p:sp>
        </mc:Choice>
        <mc:Fallback xmlns="">
          <p:sp>
            <p:nvSpPr>
              <p:cNvPr id="7" name="Hộp Văn bản 6">
                <a:extLst>
                  <a:ext uri="{FF2B5EF4-FFF2-40B4-BE49-F238E27FC236}">
                    <a16:creationId xmlns:a16="http://schemas.microsoft.com/office/drawing/2014/main" id="{56F360DE-B59E-7A6F-F725-989AF7DACF01}"/>
                  </a:ext>
                </a:extLst>
              </p:cNvPr>
              <p:cNvSpPr txBox="1">
                <a:spLocks noRot="1" noChangeAspect="1" noMove="1" noResize="1" noEditPoints="1" noAdjustHandles="1" noChangeArrowheads="1" noChangeShapeType="1" noTextEdit="1"/>
              </p:cNvSpPr>
              <p:nvPr/>
            </p:nvSpPr>
            <p:spPr>
              <a:xfrm>
                <a:off x="849061" y="1824007"/>
                <a:ext cx="4414838" cy="2343655"/>
              </a:xfrm>
              <a:prstGeom prst="rect">
                <a:avLst/>
              </a:prstGeom>
              <a:blipFill>
                <a:blip r:embed="rId4"/>
                <a:stretch>
                  <a:fillRect l="-1379" r="-1379" b="-3636"/>
                </a:stretch>
              </a:blipFill>
            </p:spPr>
            <p:txBody>
              <a:bodyPr/>
              <a:lstStyle/>
              <a:p>
                <a:r>
                  <a:rPr lang="en-US">
                    <a:noFill/>
                  </a:rPr>
                  <a:t> </a:t>
                </a:r>
              </a:p>
            </p:txBody>
          </p:sp>
        </mc:Fallback>
      </mc:AlternateContent>
      <p:pic>
        <p:nvPicPr>
          <p:cNvPr id="8" name="Hình ảnh 7">
            <a:extLst>
              <a:ext uri="{FF2B5EF4-FFF2-40B4-BE49-F238E27FC236}">
                <a16:creationId xmlns:a16="http://schemas.microsoft.com/office/drawing/2014/main" id="{8045AD3B-06CB-1ED9-FA4A-09C634212F95}"/>
              </a:ext>
            </a:extLst>
          </p:cNvPr>
          <p:cNvPicPr>
            <a:picLocks noChangeAspect="1"/>
          </p:cNvPicPr>
          <p:nvPr/>
        </p:nvPicPr>
        <p:blipFill>
          <a:blip r:embed="rId5"/>
          <a:stretch>
            <a:fillRect/>
          </a:stretch>
        </p:blipFill>
        <p:spPr>
          <a:xfrm>
            <a:off x="5172075" y="1487260"/>
            <a:ext cx="3244308" cy="3231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3F24D86C-9FB4-AD4B-62FF-150EE2C6CB95}"/>
                  </a:ext>
                </a:extLst>
              </p:cNvPr>
              <p:cNvSpPr txBox="1"/>
              <p:nvPr/>
            </p:nvSpPr>
            <p:spPr>
              <a:xfrm>
                <a:off x="1123745" y="889238"/>
                <a:ext cx="6896510" cy="3365024"/>
              </a:xfrm>
              <a:prstGeom prst="rect">
                <a:avLst/>
              </a:prstGeom>
              <a:noFill/>
            </p:spPr>
            <p:txBody>
              <a:bodyPr wrap="square">
                <a:spAutoFit/>
              </a:bodyPr>
              <a:lstStyle/>
              <a:p>
                <a:pPr algn="just">
                  <a:lnSpc>
                    <a:spcPct val="150000"/>
                  </a:lnSpc>
                  <a:tabLst>
                    <a:tab pos="360045" algn="l"/>
                    <a:tab pos="720090" algn="l"/>
                  </a:tabLst>
                </a:pPr>
                <a:r>
                  <a:rPr lang="nl-NL" sz="1800" dirty="0">
                    <a:solidFill>
                      <a:schemeClr val="tx1"/>
                    </a:solidFill>
                    <a:ea typeface="Calibri" panose="020F0502020204030204" pitchFamily="34" charset="0"/>
                    <a:cs typeface="Times New Roman" panose="02020603050405020304" pitchFamily="18" charset="0"/>
                  </a:rPr>
                  <a:t>Theo Thông báo số 10/2019, giá quảng cáo trên VTV1 là 30 triệu đồng cho 15 giây/1 lần quảng cáo vào khoảng 20h30; là 6 triệu đồng cho 15 giây/1 lần quảng cáo vào khung giờ 16h00 - 17h00.</a:t>
                </a:r>
                <a:endParaRPr lang="en-US" sz="1800" dirty="0">
                  <a:solidFill>
                    <a:schemeClr val="tx1"/>
                  </a:solidFill>
                  <a:ea typeface="Calibri" panose="020F0502020204030204" pitchFamily="34" charset="0"/>
                  <a:cs typeface="Times New Roman" panose="02020603050405020304" pitchFamily="18" charset="0"/>
                </a:endParaRPr>
              </a:p>
              <a:p>
                <a:pPr algn="just">
                  <a:lnSpc>
                    <a:spcPct val="150000"/>
                  </a:lnSpc>
                  <a:tabLst>
                    <a:tab pos="360045" algn="l"/>
                    <a:tab pos="720090" algn="l"/>
                  </a:tabLst>
                </a:pPr>
                <a:r>
                  <a:rPr lang="nl-NL" sz="1800" dirty="0">
                    <a:solidFill>
                      <a:schemeClr val="tx1"/>
                    </a:solidFill>
                    <a:ea typeface="Calibri" panose="020F0502020204030204" pitchFamily="34" charset="0"/>
                    <a:cs typeface="Times New Roman" panose="02020603050405020304" pitchFamily="18" charset="0"/>
                  </a:rPr>
                  <a:t>Một công ty dự định chi không quá 900 triệu đồng để quảng cáo trên VTV1 với yêu cầu quảng cáo về số lần phát như sau: ít nhất 10 lần quảng cáo vào khoảng 20h30 và không quá 50 lần quảng cáo vào khung giờ 16h00 -17h00. Gọi </a:t>
                </a:r>
                <a14:m>
                  <m:oMath xmlns:m="http://schemas.openxmlformats.org/officeDocument/2006/math">
                    <m:r>
                      <a:rPr lang="nl-NL" sz="18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nl-NL" sz="18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nl-NL" sz="18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solidFill>
                      <a:schemeClr val="tx1"/>
                    </a:solidFill>
                    <a:ea typeface="Calibri" panose="020F0502020204030204" pitchFamily="34" charset="0"/>
                    <a:cs typeface="Times New Roman" panose="02020603050405020304" pitchFamily="18" charset="0"/>
                  </a:rPr>
                  <a:t>lần lượt là số lần phát quảng cáo vào khoảng 20h30 và vào khung giờ 16h00 -17h00.</a:t>
                </a: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3F24D86C-9FB4-AD4B-62FF-150EE2C6CB95}"/>
                  </a:ext>
                </a:extLst>
              </p:cNvPr>
              <p:cNvSpPr txBox="1">
                <a:spLocks noRot="1" noChangeAspect="1" noMove="1" noResize="1" noEditPoints="1" noAdjustHandles="1" noChangeArrowheads="1" noChangeShapeType="1" noTextEdit="1"/>
              </p:cNvSpPr>
              <p:nvPr/>
            </p:nvSpPr>
            <p:spPr>
              <a:xfrm>
                <a:off x="1123745" y="889238"/>
                <a:ext cx="6896510" cy="3365024"/>
              </a:xfrm>
              <a:prstGeom prst="rect">
                <a:avLst/>
              </a:prstGeom>
              <a:blipFill>
                <a:blip r:embed="rId3"/>
                <a:stretch>
                  <a:fillRect l="-707" r="-707" b="-199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DED304B9-A7AD-1F7C-F911-25D03CE1A48E}"/>
                  </a:ext>
                </a:extLst>
              </p:cNvPr>
              <p:cNvSpPr txBox="1"/>
              <p:nvPr/>
            </p:nvSpPr>
            <p:spPr>
              <a:xfrm>
                <a:off x="1089075" y="1329689"/>
                <a:ext cx="6851549" cy="2805320"/>
              </a:xfrm>
              <a:prstGeom prst="rect">
                <a:avLst/>
              </a:prstGeom>
              <a:noFill/>
            </p:spPr>
            <p:txBody>
              <a:bodyPr wrap="square" rtlCol="0">
                <a:spAutoFit/>
              </a:bodyPr>
              <a:lstStyle/>
              <a:p>
                <a:pPr algn="just">
                  <a:lnSpc>
                    <a:spcPct val="150000"/>
                  </a:lnSpc>
                </a:pPr>
                <a:r>
                  <a:rPr lang="en-US" sz="2000" dirty="0">
                    <a:solidFill>
                      <a:schemeClr val="tx1"/>
                    </a:solidFill>
                  </a:rPr>
                  <a:t>Sau </a:t>
                </a:r>
                <a:r>
                  <a:rPr lang="en-US" sz="2000" dirty="0" err="1">
                    <a:solidFill>
                      <a:schemeClr val="tx1"/>
                    </a:solidFill>
                  </a:rPr>
                  <a:t>khi</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và</a:t>
                </a:r>
                <a:r>
                  <a:rPr lang="en-US" sz="2000" dirty="0">
                    <a:solidFill>
                      <a:schemeClr val="tx1"/>
                    </a:solidFill>
                  </a:rPr>
                  <a:t> so </a:t>
                </a:r>
                <a:r>
                  <a:rPr lang="en-US" sz="2000" dirty="0" err="1">
                    <a:solidFill>
                      <a:schemeClr val="tx1"/>
                    </a:solidFill>
                  </a:rPr>
                  <a:t>sánh</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dirty="0" err="1">
                    <a:solidFill>
                      <a:schemeClr val="tx1"/>
                    </a:solidFill>
                  </a:rPr>
                  <a:t>của</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𝑇</m:t>
                    </m:r>
                  </m:oMath>
                </a14:m>
                <a:r>
                  <a:rPr lang="en-US" sz="2000" dirty="0">
                    <a:solidFill>
                      <a:schemeClr val="tx1"/>
                    </a:solidFill>
                  </a:rPr>
                  <a:t> </a:t>
                </a:r>
                <a:r>
                  <a:rPr lang="en-US" sz="2000" dirty="0" err="1">
                    <a:solidFill>
                      <a:schemeClr val="tx1"/>
                    </a:solidFill>
                  </a:rPr>
                  <a:t>tại</a:t>
                </a:r>
                <a:r>
                  <a:rPr lang="en-US" sz="2000" dirty="0">
                    <a:solidFill>
                      <a:schemeClr val="tx1"/>
                    </a:solidFill>
                  </a:rPr>
                  <a:t> </a:t>
                </a:r>
                <a:r>
                  <a:rPr lang="en-US" sz="2000" dirty="0" err="1">
                    <a:solidFill>
                      <a:schemeClr val="tx1"/>
                    </a:solidFill>
                  </a:rPr>
                  <a:t>toạ</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đỉnh</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tứ</a:t>
                </a:r>
                <a:r>
                  <a:rPr lang="en-US" sz="2000" dirty="0">
                    <a:solidFill>
                      <a:schemeClr val="tx1"/>
                    </a:solidFill>
                  </a:rPr>
                  <a:t> </a:t>
                </a:r>
                <a:r>
                  <a:rPr lang="en-US" sz="2000" dirty="0" err="1">
                    <a:solidFill>
                      <a:schemeClr val="tx1"/>
                    </a:solidFill>
                  </a:rPr>
                  <a:t>giác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𝐴𝐵𝐶𝐷</m:t>
                    </m:r>
                  </m:oMath>
                </a14:m>
                <a:r>
                  <a:rPr lang="en-US" sz="2000" dirty="0">
                    <a:solidFill>
                      <a:schemeClr val="tx1"/>
                    </a:solidFill>
                  </a:rPr>
                  <a:t> </a:t>
                </a:r>
                <a:r>
                  <a:rPr lang="en-US" sz="2000" dirty="0" err="1">
                    <a:solidFill>
                      <a:schemeClr val="tx1"/>
                    </a:solidFill>
                  </a:rPr>
                  <a:t>thì</a:t>
                </a:r>
                <a:r>
                  <a:rPr lang="en-US" sz="2000" dirty="0">
                    <a:solidFill>
                      <a:schemeClr val="tx1"/>
                    </a:solidFill>
                  </a:rPr>
                  <a:t> ta </a:t>
                </a:r>
                <a:r>
                  <a:rPr lang="en-US" sz="2000" dirty="0" err="1">
                    <a:solidFill>
                      <a:schemeClr val="tx1"/>
                    </a:solidFill>
                  </a:rPr>
                  <a:t>được</a:t>
                </a:r>
                <a:r>
                  <a:rPr lang="en-US" sz="2000" dirty="0">
                    <a:solidFill>
                      <a:schemeClr val="tx1"/>
                    </a:solidFill>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𝑇</m:t>
                        </m:r>
                      </m:e>
                      <m:sub>
                        <m:r>
                          <a:rPr lang="en-US" sz="2000" b="0" i="1" smtClean="0">
                            <a:solidFill>
                              <a:schemeClr val="tx1"/>
                            </a:solidFill>
                            <a:latin typeface="Cambria Math" panose="02040503050406030204" pitchFamily="18" charset="0"/>
                          </a:rPr>
                          <m:t>𝑚𝑎𝑥</m:t>
                        </m:r>
                      </m:sub>
                    </m:sSub>
                  </m:oMath>
                </a14:m>
                <a:r>
                  <a:rPr lang="en-US" sz="2000" dirty="0">
                    <a:solidFill>
                      <a:schemeClr val="tx1"/>
                    </a:solidFill>
                  </a:rPr>
                  <a:t> </a:t>
                </a:r>
                <a:r>
                  <a:rPr lang="en-US" sz="2000" dirty="0" err="1">
                    <a:solidFill>
                      <a:schemeClr val="tx1"/>
                    </a:solidFill>
                  </a:rPr>
                  <a:t>tại</a:t>
                </a:r>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=20, </m:t>
                    </m:r>
                    <m:r>
                      <a:rPr lang="en-US" sz="2000" b="0" i="1" smtClean="0">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=50</m:t>
                    </m:r>
                  </m:oMath>
                </a14:m>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toạ</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đỉnh</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rPr>
                  <a:t>.</a:t>
                </a:r>
              </a:p>
              <a:p>
                <a:pPr algn="just">
                  <a:lnSpc>
                    <a:spcPct val="150000"/>
                  </a:lnSpc>
                </a:pPr>
                <a:r>
                  <a:rPr lang="en-US" sz="2000" dirty="0" err="1">
                    <a:solidFill>
                      <a:schemeClr val="tx1"/>
                    </a:solidFill>
                  </a:rPr>
                  <a:t>Vậy</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phát</a:t>
                </a:r>
                <a:r>
                  <a:rPr lang="en-US" sz="2000" dirty="0">
                    <a:solidFill>
                      <a:schemeClr val="tx1"/>
                    </a:solidFill>
                  </a:rPr>
                  <a:t> </a:t>
                </a:r>
                <a:r>
                  <a:rPr lang="en-US" sz="2000" dirty="0" err="1">
                    <a:solidFill>
                      <a:schemeClr val="tx1"/>
                    </a:solidFill>
                  </a:rPr>
                  <a:t>sóng</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lần</a:t>
                </a:r>
                <a:r>
                  <a:rPr lang="en-US" sz="2000" dirty="0">
                    <a:solidFill>
                      <a:schemeClr val="tx1"/>
                    </a:solidFill>
                  </a:rPr>
                  <a:t> </a:t>
                </a:r>
                <a:r>
                  <a:rPr lang="en-US" sz="2000" dirty="0" err="1">
                    <a:solidFill>
                      <a:schemeClr val="tx1"/>
                    </a:solidFill>
                  </a:rPr>
                  <a:t>quảng</a:t>
                </a:r>
                <a:r>
                  <a:rPr lang="en-US" sz="2000" dirty="0">
                    <a:solidFill>
                      <a:schemeClr val="tx1"/>
                    </a:solidFill>
                  </a:rPr>
                  <a:t> </a:t>
                </a:r>
                <a:r>
                  <a:rPr lang="en-US" sz="2000" dirty="0" err="1">
                    <a:solidFill>
                      <a:schemeClr val="tx1"/>
                    </a:solidFill>
                  </a:rPr>
                  <a:t>cáo</a:t>
                </a:r>
                <a:r>
                  <a:rPr lang="en-US" sz="2000" dirty="0">
                    <a:solidFill>
                      <a:schemeClr val="tx1"/>
                    </a:solidFill>
                  </a:rPr>
                  <a:t> </a:t>
                </a:r>
                <a:r>
                  <a:rPr lang="en-US" sz="2000" dirty="0" err="1">
                    <a:solidFill>
                      <a:schemeClr val="tx1"/>
                    </a:solidFill>
                  </a:rPr>
                  <a:t>nhiều</a:t>
                </a:r>
                <a:r>
                  <a:rPr lang="en-US" sz="2000" dirty="0">
                    <a:solidFill>
                      <a:schemeClr val="tx1"/>
                    </a:solidFill>
                  </a:rPr>
                  <a:t> </a:t>
                </a:r>
                <a:r>
                  <a:rPr lang="en-US" sz="2000" dirty="0" err="1">
                    <a:solidFill>
                      <a:schemeClr val="tx1"/>
                    </a:solidFill>
                  </a:rPr>
                  <a:t>nhất</a:t>
                </a:r>
                <a:r>
                  <a:rPr lang="en-US" sz="2000" dirty="0">
                    <a:solidFill>
                      <a:schemeClr val="tx1"/>
                    </a:solidFill>
                  </a:rPr>
                  <a:t> </a:t>
                </a:r>
                <a:r>
                  <a:rPr lang="en-US" sz="2000" dirty="0" err="1">
                    <a:solidFill>
                      <a:schemeClr val="tx1"/>
                    </a:solidFill>
                  </a:rPr>
                  <a:t>thì</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lần</a:t>
                </a:r>
                <a:r>
                  <a:rPr lang="en-US" sz="2000" dirty="0">
                    <a:solidFill>
                      <a:schemeClr val="tx1"/>
                    </a:solidFill>
                  </a:rPr>
                  <a:t> </a:t>
                </a:r>
                <a:r>
                  <a:rPr lang="en-US" sz="2000" dirty="0" err="1">
                    <a:solidFill>
                      <a:schemeClr val="tx1"/>
                    </a:solidFill>
                  </a:rPr>
                  <a:t>phát</a:t>
                </a:r>
                <a:r>
                  <a:rPr lang="en-US" sz="2000" dirty="0">
                    <a:solidFill>
                      <a:schemeClr val="tx1"/>
                    </a:solidFill>
                  </a:rPr>
                  <a:t> </a:t>
                </a:r>
                <a:r>
                  <a:rPr lang="en-US" sz="2000" dirty="0" err="1">
                    <a:solidFill>
                      <a:schemeClr val="tx1"/>
                    </a:solidFill>
                  </a:rPr>
                  <a:t>quảng</a:t>
                </a:r>
                <a:r>
                  <a:rPr lang="en-US" sz="2000" dirty="0">
                    <a:solidFill>
                      <a:schemeClr val="tx1"/>
                    </a:solidFill>
                  </a:rPr>
                  <a:t> </a:t>
                </a:r>
                <a:r>
                  <a:rPr lang="en-US" sz="2000" dirty="0" err="1">
                    <a:solidFill>
                      <a:schemeClr val="tx1"/>
                    </a:solidFill>
                  </a:rPr>
                  <a:t>cáo</a:t>
                </a:r>
                <a:r>
                  <a:rPr lang="en-US" sz="2000" dirty="0">
                    <a:solidFill>
                      <a:schemeClr val="tx1"/>
                    </a:solidFill>
                  </a:rPr>
                  <a:t> </a:t>
                </a:r>
                <a:r>
                  <a:rPr lang="en-US" sz="2000" dirty="0" err="1">
                    <a:solidFill>
                      <a:schemeClr val="tx1"/>
                    </a:solidFill>
                  </a:rPr>
                  <a:t>khoảng</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20</m:t>
                    </m:r>
                    <m:r>
                      <a:rPr lang="en-US" sz="2000" i="1" dirty="0" smtClean="0">
                        <a:solidFill>
                          <a:schemeClr val="tx1"/>
                        </a:solidFill>
                        <a:latin typeface="Cambria Math" panose="02040503050406030204" pitchFamily="18" charset="0"/>
                      </a:rPr>
                      <m:t>h</m:t>
                    </m:r>
                    <m:r>
                      <a:rPr lang="en-US" sz="2000" i="1" dirty="0" smtClean="0">
                        <a:solidFill>
                          <a:schemeClr val="tx1"/>
                        </a:solidFill>
                        <a:latin typeface="Cambria Math" panose="02040503050406030204" pitchFamily="18" charset="0"/>
                      </a:rPr>
                      <m:t>30</m:t>
                    </m:r>
                  </m:oMath>
                </a14:m>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20</m:t>
                    </m:r>
                  </m:oMath>
                </a14:m>
                <a:r>
                  <a:rPr lang="en-US" sz="2000" dirty="0">
                    <a:solidFill>
                      <a:schemeClr val="tx1"/>
                    </a:solidFill>
                  </a:rPr>
                  <a:t> </a:t>
                </a:r>
                <a:r>
                  <a:rPr lang="en-US" sz="2000" dirty="0" err="1">
                    <a:solidFill>
                      <a:schemeClr val="tx1"/>
                    </a:solidFill>
                  </a:rPr>
                  <a:t>lần</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khung</a:t>
                </a:r>
                <a:r>
                  <a:rPr lang="en-US" sz="2000" dirty="0">
                    <a:solidFill>
                      <a:schemeClr val="tx1"/>
                    </a:solidFill>
                  </a:rPr>
                  <a:t> </a:t>
                </a:r>
                <a:r>
                  <a:rPr lang="en-US" sz="2000" dirty="0" err="1">
                    <a:solidFill>
                      <a:schemeClr val="tx1"/>
                    </a:solidFill>
                  </a:rPr>
                  <a:t>giờ</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16</m:t>
                    </m:r>
                    <m:r>
                      <a:rPr lang="en-US" sz="2000" i="1" dirty="0" smtClean="0">
                        <a:solidFill>
                          <a:schemeClr val="tx1"/>
                        </a:solidFill>
                        <a:latin typeface="Cambria Math" panose="02040503050406030204" pitchFamily="18" charset="0"/>
                      </a:rPr>
                      <m:t>h</m:t>
                    </m:r>
                    <m:r>
                      <a:rPr lang="en-US" sz="2000" i="1" dirty="0" smtClean="0">
                        <a:solidFill>
                          <a:schemeClr val="tx1"/>
                        </a:solidFill>
                        <a:latin typeface="Cambria Math" panose="02040503050406030204" pitchFamily="18" charset="0"/>
                      </a:rPr>
                      <m:t>00−17</m:t>
                    </m:r>
                    <m:r>
                      <a:rPr lang="en-US" sz="2000" i="1" dirty="0" smtClean="0">
                        <a:solidFill>
                          <a:schemeClr val="tx1"/>
                        </a:solidFill>
                        <a:latin typeface="Cambria Math" panose="02040503050406030204" pitchFamily="18" charset="0"/>
                      </a:rPr>
                      <m:t>h</m:t>
                    </m:r>
                    <m:r>
                      <a:rPr lang="en-US" sz="2000" i="1" dirty="0" smtClean="0">
                        <a:solidFill>
                          <a:schemeClr val="tx1"/>
                        </a:solidFill>
                        <a:latin typeface="Cambria Math" panose="02040503050406030204" pitchFamily="18" charset="0"/>
                      </a:rPr>
                      <m:t>00</m:t>
                    </m:r>
                  </m:oMath>
                </a14:m>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50</m:t>
                    </m:r>
                  </m:oMath>
                </a14:m>
                <a:r>
                  <a:rPr lang="en-US" sz="2000" dirty="0">
                    <a:solidFill>
                      <a:schemeClr val="tx1"/>
                    </a:solidFill>
                  </a:rPr>
                  <a:t> </a:t>
                </a:r>
                <a:r>
                  <a:rPr lang="en-US" sz="2000" dirty="0" err="1">
                    <a:solidFill>
                      <a:schemeClr val="tx1"/>
                    </a:solidFill>
                  </a:rPr>
                  <a:t>lần</a:t>
                </a:r>
                <a:r>
                  <a:rPr lang="en-US" sz="2000" dirty="0">
                    <a:solidFill>
                      <a:schemeClr val="tx1"/>
                    </a:solidFill>
                  </a:rPr>
                  <a:t>.</a:t>
                </a:r>
              </a:p>
            </p:txBody>
          </p:sp>
        </mc:Choice>
        <mc:Fallback xmlns="">
          <p:sp>
            <p:nvSpPr>
              <p:cNvPr id="4" name="Hộp Văn bản 3">
                <a:extLst>
                  <a:ext uri="{FF2B5EF4-FFF2-40B4-BE49-F238E27FC236}">
                    <a16:creationId xmlns:a16="http://schemas.microsoft.com/office/drawing/2014/main" id="{DED304B9-A7AD-1F7C-F911-25D03CE1A48E}"/>
                  </a:ext>
                </a:extLst>
              </p:cNvPr>
              <p:cNvSpPr txBox="1">
                <a:spLocks noRot="1" noChangeAspect="1" noMove="1" noResize="1" noEditPoints="1" noAdjustHandles="1" noChangeArrowheads="1" noChangeShapeType="1" noTextEdit="1"/>
              </p:cNvSpPr>
              <p:nvPr/>
            </p:nvSpPr>
            <p:spPr>
              <a:xfrm>
                <a:off x="1089075" y="1329689"/>
                <a:ext cx="6851549" cy="2805320"/>
              </a:xfrm>
              <a:prstGeom prst="rect">
                <a:avLst/>
              </a:prstGeom>
              <a:blipFill>
                <a:blip r:embed="rId3"/>
                <a:stretch>
                  <a:fillRect l="-979" r="-890" b="-304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1"/>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87F82EAF-1991-4204-96AF-89FC578C5804}"/>
              </a:ext>
            </a:extLst>
          </p:cNvPr>
          <p:cNvSpPr/>
          <p:nvPr/>
        </p:nvSpPr>
        <p:spPr>
          <a:xfrm>
            <a:off x="3551240" y="373182"/>
            <a:ext cx="1865671" cy="641554"/>
          </a:xfrm>
          <a:prstGeom prst="roundRect">
            <a:avLst/>
          </a:prstGeom>
          <a:gradFill rotWithShape="1">
            <a:gsLst>
              <a:gs pos="0">
                <a:srgbClr val="FCC394">
                  <a:tint val="50000"/>
                  <a:satMod val="300000"/>
                </a:srgbClr>
              </a:gs>
              <a:gs pos="35000">
                <a:srgbClr val="FCC394">
                  <a:tint val="37000"/>
                  <a:satMod val="300000"/>
                </a:srgbClr>
              </a:gs>
              <a:gs pos="100000">
                <a:srgbClr val="FCC394">
                  <a:tint val="15000"/>
                  <a:satMod val="350000"/>
                </a:srgbClr>
              </a:gs>
            </a:gsLst>
            <a:lin ang="16200000" scaled="1"/>
          </a:gradFill>
          <a:ln w="9525" cap="flat" cmpd="sng" algn="ctr">
            <a:solidFill>
              <a:srgbClr val="FCC39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chemeClr val="tx1"/>
                </a:solidFill>
                <a:effectLst/>
                <a:uLnTx/>
                <a:uFillTx/>
                <a:latin typeface="Arial"/>
                <a:ea typeface="+mn-ea"/>
                <a:cs typeface="+mn-cs"/>
              </a:rPr>
              <a:t>Bài</a:t>
            </a:r>
            <a:r>
              <a:rPr kumimoji="0" lang="en-US" sz="2000" b="1" i="0" u="none" strike="noStrike" kern="0" cap="none" spc="0" normalizeH="0" baseline="0" noProof="0" dirty="0">
                <a:ln>
                  <a:noFill/>
                </a:ln>
                <a:solidFill>
                  <a:schemeClr val="tx1"/>
                </a:solidFill>
                <a:effectLst/>
                <a:uLnTx/>
                <a:uFillTx/>
                <a:latin typeface="Arial"/>
                <a:ea typeface="+mn-ea"/>
                <a:cs typeface="+mn-cs"/>
              </a:rPr>
              <a:t> </a:t>
            </a:r>
            <a:r>
              <a:rPr kumimoji="0" lang="en-US" sz="2000" b="1" i="0" u="none" strike="noStrike" kern="0" cap="none" spc="0" normalizeH="0" baseline="0" noProof="0" dirty="0" err="1">
                <a:ln>
                  <a:noFill/>
                </a:ln>
                <a:solidFill>
                  <a:schemeClr val="tx1"/>
                </a:solidFill>
                <a:effectLst/>
                <a:uLnTx/>
                <a:uFillTx/>
                <a:latin typeface="Arial"/>
                <a:ea typeface="+mn-ea"/>
                <a:cs typeface="+mn-cs"/>
              </a:rPr>
              <a:t>toán</a:t>
            </a:r>
            <a:r>
              <a:rPr kumimoji="0" lang="en-US" sz="2000" b="1" i="0" u="none" strike="noStrike" kern="0" cap="none" spc="0" normalizeH="0" baseline="0" noProof="0" dirty="0">
                <a:ln>
                  <a:noFill/>
                </a:ln>
                <a:solidFill>
                  <a:schemeClr val="tx1"/>
                </a:solidFill>
                <a:effectLst/>
                <a:uLnTx/>
                <a:uFillTx/>
                <a:latin typeface="Arial"/>
                <a:ea typeface="+mn-ea"/>
                <a:cs typeface="+mn-cs"/>
              </a:rPr>
              <a:t> 2</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C87A1823-C93C-3C35-C87D-E717F93AFE97}"/>
                  </a:ext>
                </a:extLst>
              </p:cNvPr>
              <p:cNvSpPr txBox="1"/>
              <p:nvPr/>
            </p:nvSpPr>
            <p:spPr>
              <a:xfrm>
                <a:off x="581388" y="1014736"/>
                <a:ext cx="7805376" cy="372864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Người ta </a:t>
                </a:r>
                <a:r>
                  <a:rPr kumimoji="0" lang="en-US" sz="2000" b="0" i="0" u="none" strike="noStrike" kern="0" cap="none" spc="0" normalizeH="0" baseline="0" noProof="0" dirty="0" err="1">
                    <a:ln>
                      <a:noFill/>
                    </a:ln>
                    <a:solidFill>
                      <a:schemeClr val="tx1"/>
                    </a:solidFill>
                    <a:effectLst/>
                    <a:uLnTx/>
                    <a:uFillTx/>
                  </a:rPr>
                  <a:t>dự</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định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dùng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hai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ít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140</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khoảng</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9</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𝐵</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Từ</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mỗi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4</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đồng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có</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được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20</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0</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6</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B</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Từ</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mỗi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3</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đồng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có</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được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10</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1</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5</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𝐵</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Hỏi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phải</a:t>
                </a:r>
                <a:r>
                  <a:rPr kumimoji="0" lang="en-US" sz="2000" b="0" i="0" u="none" strike="noStrike" kern="0" cap="none" spc="0" normalizeH="0" baseline="0" noProof="0" dirty="0">
                    <a:ln>
                      <a:noFill/>
                    </a:ln>
                    <a:solidFill>
                      <a:schemeClr val="tx1"/>
                    </a:solidFill>
                    <a:effectLst/>
                    <a:uLnTx/>
                    <a:uFillTx/>
                  </a:rPr>
                  <a:t> dung bao </a:t>
                </a:r>
                <a:r>
                  <a:rPr kumimoji="0" lang="en-US" sz="2000" b="0" i="0" u="none" strike="noStrike" kern="0" cap="none" spc="0" normalizeH="0" baseline="0" noProof="0" dirty="0" err="1">
                    <a:ln>
                      <a:noFill/>
                    </a:ln>
                    <a:solidFill>
                      <a:schemeClr val="tx1"/>
                    </a:solidFill>
                    <a:effectLst/>
                    <a:uLnTx/>
                    <a:uFillTx/>
                  </a:rPr>
                  <a:t>nhiêu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mỗi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để</a:t>
                </a:r>
                <a:r>
                  <a:rPr kumimoji="0" lang="en-US" sz="2000" b="0" i="0" u="none" strike="noStrike" kern="0" cap="none" spc="0" normalizeH="0" baseline="0" noProof="0" dirty="0">
                    <a:ln>
                      <a:noFill/>
                    </a:ln>
                    <a:solidFill>
                      <a:schemeClr val="tx1"/>
                    </a:solidFill>
                    <a:effectLst/>
                    <a:uLnTx/>
                    <a:uFillTx/>
                  </a:rPr>
                  <a:t> chi </a:t>
                </a:r>
                <a:r>
                  <a:rPr kumimoji="0" lang="en-US" sz="2000" b="0" i="0" u="none" strike="noStrike" kern="0" cap="none" spc="0" normalizeH="0" baseline="0" noProof="0" dirty="0" err="1">
                    <a:ln>
                      <a:noFill/>
                    </a:ln>
                    <a:solidFill>
                      <a:schemeClr val="tx1"/>
                    </a:solidFill>
                    <a:effectLst/>
                    <a:uLnTx/>
                    <a:uFillTx/>
                  </a:rPr>
                  <a:t>phí</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mua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ít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rằng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cơ</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sở</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cung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cấp</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chỉ</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có</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cung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cấp</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10</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9</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𝐼𝐼</m:t>
                    </m:r>
                  </m:oMath>
                </a14:m>
                <a:r>
                  <a:rPr kumimoji="0" lang="en-US" sz="2000" b="0" i="0" u="none" strike="noStrike" kern="0" cap="none" spc="0" normalizeH="0" baseline="0" noProof="0" dirty="0">
                    <a:ln>
                      <a:noFill/>
                    </a:ln>
                    <a:solidFill>
                      <a:schemeClr val="tx1"/>
                    </a:solidFill>
                    <a:effectLst/>
                    <a:uLnTx/>
                    <a:uFillTx/>
                  </a:rPr>
                  <a:t>.</a:t>
                </a:r>
              </a:p>
            </p:txBody>
          </p:sp>
        </mc:Choice>
        <mc:Fallback xmlns="">
          <p:sp>
            <p:nvSpPr>
              <p:cNvPr id="5" name="Hộp Văn bản 4">
                <a:extLst>
                  <a:ext uri="{FF2B5EF4-FFF2-40B4-BE49-F238E27FC236}">
                    <a16:creationId xmlns:a16="http://schemas.microsoft.com/office/drawing/2014/main" id="{C87A1823-C93C-3C35-C87D-E717F93AFE97}"/>
                  </a:ext>
                </a:extLst>
              </p:cNvPr>
              <p:cNvSpPr txBox="1">
                <a:spLocks noRot="1" noChangeAspect="1" noMove="1" noResize="1" noEditPoints="1" noAdjustHandles="1" noChangeArrowheads="1" noChangeShapeType="1" noTextEdit="1"/>
              </p:cNvSpPr>
              <p:nvPr/>
            </p:nvSpPr>
            <p:spPr>
              <a:xfrm>
                <a:off x="581388" y="1014736"/>
                <a:ext cx="7805376" cy="3728649"/>
              </a:xfrm>
              <a:prstGeom prst="rect">
                <a:avLst/>
              </a:prstGeom>
              <a:blipFill>
                <a:blip r:embed="rId3"/>
                <a:stretch>
                  <a:fillRect l="-781" r="-781" b="-19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6"/>
        <p:cNvGrpSpPr/>
        <p:nvPr/>
      </p:nvGrpSpPr>
      <p:grpSpPr>
        <a:xfrm>
          <a:off x="0" y="0"/>
          <a:ext cx="0" cy="0"/>
          <a:chOff x="0" y="0"/>
          <a:chExt cx="0" cy="0"/>
        </a:xfrm>
      </p:grpSpPr>
      <p:sp>
        <p:nvSpPr>
          <p:cNvPr id="4" name="Hộp Văn bản 3">
            <a:extLst>
              <a:ext uri="{FF2B5EF4-FFF2-40B4-BE49-F238E27FC236}">
                <a16:creationId xmlns:a16="http://schemas.microsoft.com/office/drawing/2014/main" id="{23F2E011-666A-7B01-87BB-F1DB2CE36DF0}"/>
              </a:ext>
            </a:extLst>
          </p:cNvPr>
          <p:cNvSpPr txBox="1"/>
          <p:nvPr/>
        </p:nvSpPr>
        <p:spPr>
          <a:xfrm>
            <a:off x="4115674" y="601729"/>
            <a:ext cx="912651" cy="510778"/>
          </a:xfrm>
          <a:prstGeom prst="roundRect">
            <a:avLst/>
          </a:prstGeom>
          <a:solidFill>
            <a:srgbClr val="FFFFFF"/>
          </a:solidFill>
          <a:ln w="25400" cap="flat" cmpd="sng" algn="ctr">
            <a:solidFill>
              <a:srgbClr val="26CECB"/>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Arial"/>
                <a:ea typeface="+mn-ea"/>
                <a:cs typeface="Arial" panose="020B0604020202020204" pitchFamily="34" charset="0"/>
              </a:rPr>
              <a:t>Giải</a:t>
            </a:r>
            <a:endParaRPr kumimoji="0" lang="en-US"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a:extLst>
                  <a:ext uri="{FF2B5EF4-FFF2-40B4-BE49-F238E27FC236}">
                    <a16:creationId xmlns:a16="http://schemas.microsoft.com/office/drawing/2014/main" id="{3E2FE818-C0B5-9AE6-DFFD-29E865A96B73}"/>
                  </a:ext>
                </a:extLst>
              </p:cNvPr>
              <p:cNvSpPr txBox="1"/>
              <p:nvPr/>
            </p:nvSpPr>
            <p:spPr>
              <a:xfrm>
                <a:off x="788519" y="1202576"/>
                <a:ext cx="7391075" cy="3266985"/>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Gọi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lượt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sử</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dụng</a:t>
                </a:r>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Khi </a:t>
                </a:r>
                <a:r>
                  <a:rPr kumimoji="0" lang="en-US" sz="2000" b="0" i="0" u="none" strike="noStrike" kern="0" cap="none" spc="0" normalizeH="0" baseline="0" noProof="0" dirty="0" err="1">
                    <a:ln>
                      <a:noFill/>
                    </a:ln>
                    <a:solidFill>
                      <a:schemeClr val="tx1"/>
                    </a:solidFill>
                    <a:effectLst/>
                    <a:uLnTx/>
                    <a:uFillTx/>
                  </a:rPr>
                  <a:t>đó</a:t>
                </a:r>
                <a:r>
                  <a:rPr kumimoji="0" lang="en-US" sz="2000" b="0" i="0" u="none" strike="noStrike" kern="0" cap="none" spc="0" normalizeH="0" baseline="0" noProof="0" dirty="0">
                    <a:ln>
                      <a:noFill/>
                    </a:ln>
                    <a:solidFill>
                      <a:schemeClr val="tx1"/>
                    </a:solidFill>
                    <a:effectLst/>
                    <a:uLnTx/>
                    <a:uFillTx/>
                  </a:rPr>
                  <a:t>, ta </a:t>
                </a:r>
                <a:r>
                  <a:rPr kumimoji="0" lang="en-US" sz="2000" b="0" i="0" u="none" strike="noStrike" kern="0" cap="none" spc="0" normalizeH="0" baseline="0" noProof="0" dirty="0" err="1">
                    <a:ln>
                      <a:noFill/>
                    </a:ln>
                    <a:solidFill>
                      <a:schemeClr val="tx1"/>
                    </a:solidFill>
                    <a:effectLst/>
                    <a:uLnTx/>
                    <a:uFillTx/>
                  </a:rPr>
                  <a:t>chiết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được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20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𝑘𝑔</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p>
              <a:p>
                <a:pPr marL="0" marR="0" lvl="0" indent="0" algn="just" defTabSz="91440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𝑘𝑔</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𝐵</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Theo </a:t>
                </a:r>
                <a:r>
                  <a:rPr kumimoji="0" lang="en-US" sz="2000" b="0" i="0" u="none" strike="noStrike" kern="0" cap="none" spc="0" normalizeH="0" baseline="0" noProof="0" dirty="0" err="1">
                    <a:ln>
                      <a:noFill/>
                    </a:ln>
                    <a:solidFill>
                      <a:schemeClr val="tx1"/>
                    </a:solidFill>
                    <a:effectLst/>
                    <a:uLnTx/>
                    <a:uFillTx/>
                  </a:rPr>
                  <a:t>giả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thiết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phải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thoả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mãn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điều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kiện</a:t>
                </a:r>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oMath>
                </a14:m>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9</m:t>
                    </m:r>
                  </m:oMath>
                </a14:m>
                <a:r>
                  <a:rPr kumimoji="0" lang="en-US" sz="2000" b="0" i="0" u="none" strike="noStrike" kern="0" cap="none" spc="0" normalizeH="0" baseline="0" noProof="0" dirty="0">
                    <a:ln>
                      <a:noFill/>
                    </a:ln>
                    <a:solidFill>
                      <a:schemeClr val="tx1"/>
                    </a:solidFill>
                    <a:effectLst/>
                    <a:uLnTx/>
                    <a:uFillTx/>
                  </a:rPr>
                  <a:t>;</a:t>
                </a:r>
                <a:r>
                  <a:rPr kumimoji="0" lang="en-US" sz="2000" b="0" i="0" u="none" strike="noStrike" kern="0" cap="none" spc="0" normalizeH="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140</m:t>
                    </m:r>
                  </m:oMath>
                </a14:m>
                <a:r>
                  <a:rPr kumimoji="0" lang="en-US" sz="2000" b="0" i="0" u="none" strike="noStrike" kern="0" cap="none" spc="0" normalizeH="0" baseline="0" noProof="0" dirty="0">
                    <a:ln>
                      <a:noFill/>
                    </a:ln>
                    <a:solidFill>
                      <a:schemeClr val="tx1"/>
                    </a:solidFill>
                    <a:effectLst/>
                    <a:uLnTx/>
                    <a:uFillTx/>
                  </a:rPr>
                  <a:t> hay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14</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6</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9</m:t>
                    </m:r>
                  </m:oMath>
                </a14:m>
                <a:r>
                  <a:rPr kumimoji="0" lang="en-US" sz="2000" b="0" i="0" u="none" strike="noStrike" kern="0" cap="none" spc="0" normalizeH="0" baseline="0" noProof="0" dirty="0">
                    <a:ln>
                      <a:noFill/>
                    </a:ln>
                    <a:solidFill>
                      <a:schemeClr val="tx1"/>
                    </a:solidFill>
                    <a:effectLst/>
                    <a:uLnTx/>
                    <a:uFillTx/>
                  </a:rPr>
                  <a:t> hay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30</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Tổng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mua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𝑇</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4</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3</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oMath>
                </a14:m>
                <a:endParaRPr kumimoji="0" lang="en-US" sz="2000" b="0" i="0" u="none" strike="noStrike" kern="0" cap="none" spc="0" normalizeH="0" baseline="0" noProof="0" dirty="0">
                  <a:ln>
                    <a:noFill/>
                  </a:ln>
                  <a:solidFill>
                    <a:schemeClr val="tx1"/>
                  </a:solidFill>
                  <a:effectLst/>
                  <a:uLnTx/>
                  <a:uFillTx/>
                </a:endParaRPr>
              </a:p>
            </p:txBody>
          </p:sp>
        </mc:Choice>
        <mc:Fallback>
          <p:sp>
            <p:nvSpPr>
              <p:cNvPr id="5" name="Hộp Văn bản 4">
                <a:extLst>
                  <a:ext uri="{FF2B5EF4-FFF2-40B4-BE49-F238E27FC236}">
                    <a16:creationId xmlns:a16="http://schemas.microsoft.com/office/drawing/2014/main" id="{3E2FE818-C0B5-9AE6-DFFD-29E865A96B73}"/>
                  </a:ext>
                </a:extLst>
              </p:cNvPr>
              <p:cNvSpPr txBox="1">
                <a:spLocks noRot="1" noChangeAspect="1" noMove="1" noResize="1" noEditPoints="1" noAdjustHandles="1" noChangeArrowheads="1" noChangeShapeType="1" noTextEdit="1"/>
              </p:cNvSpPr>
              <p:nvPr/>
            </p:nvSpPr>
            <p:spPr>
              <a:xfrm>
                <a:off x="788519" y="1202576"/>
                <a:ext cx="7391075" cy="3266985"/>
              </a:xfrm>
              <a:prstGeom prst="rect">
                <a:avLst/>
              </a:prstGeom>
              <a:blipFill>
                <a:blip r:embed="rId3"/>
                <a:stretch>
                  <a:fillRect l="-824" r="-412" b="-24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sp>
        <p:nvSpPr>
          <p:cNvPr id="11" name="Hộp Văn bản 10">
            <a:extLst>
              <a:ext uri="{FF2B5EF4-FFF2-40B4-BE49-F238E27FC236}">
                <a16:creationId xmlns:a16="http://schemas.microsoft.com/office/drawing/2014/main" id="{AC64A857-E6BF-54F8-3BE7-16A1DC9EA07E}"/>
              </a:ext>
            </a:extLst>
          </p:cNvPr>
          <p:cNvSpPr txBox="1"/>
          <p:nvPr/>
        </p:nvSpPr>
        <p:spPr>
          <a:xfrm>
            <a:off x="921543" y="708764"/>
            <a:ext cx="3293270"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Ta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hệ</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bất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phương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trình</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A34A2A2E-2D50-1DC3-14F7-AD592093CDAF}"/>
                  </a:ext>
                </a:extLst>
              </p:cNvPr>
              <p:cNvSpPr txBox="1"/>
              <p:nvPr/>
            </p:nvSpPr>
            <p:spPr>
              <a:xfrm>
                <a:off x="4214813" y="339702"/>
                <a:ext cx="2377510" cy="138743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eqArr>
                          <m:eqArr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eqArr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10</m:t>
                            </m:r>
                          </m:e>
                          <m:e>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9</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14</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30</m:t>
                            </m:r>
                          </m:e>
                        </m:eqArr>
                      </m:e>
                    </m:d>
                  </m:oMath>
                </a14:m>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II</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m:t>
                    </m:r>
                  </m:oMath>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12" name="Hộp Văn bản 11">
                <a:extLst>
                  <a:ext uri="{FF2B5EF4-FFF2-40B4-BE49-F238E27FC236}">
                    <a16:creationId xmlns:a16="http://schemas.microsoft.com/office/drawing/2014/main" id="{A34A2A2E-2D50-1DC3-14F7-AD592093CDAF}"/>
                  </a:ext>
                </a:extLst>
              </p:cNvPr>
              <p:cNvSpPr txBox="1">
                <a:spLocks noRot="1" noChangeAspect="1" noMove="1" noResize="1" noEditPoints="1" noAdjustHandles="1" noChangeArrowheads="1" noChangeShapeType="1" noTextEdit="1"/>
              </p:cNvSpPr>
              <p:nvPr/>
            </p:nvSpPr>
            <p:spPr>
              <a:xfrm>
                <a:off x="4214813" y="339702"/>
                <a:ext cx="2377510" cy="13874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349DADF4-0D6B-99DA-3E9D-3B67C7C5EF81}"/>
                  </a:ext>
                </a:extLst>
              </p:cNvPr>
              <p:cNvSpPr txBox="1"/>
              <p:nvPr/>
            </p:nvSpPr>
            <p:spPr>
              <a:xfrm>
                <a:off x="627740" y="2148358"/>
                <a:ext cx="4451467" cy="2343655"/>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Miền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𝐼𝐼</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tứ</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giác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𝐴𝐵𝐶𝐷</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Người</a:t>
                </a:r>
                <a:r>
                  <a:rPr kumimoji="0" lang="en-US" sz="2000" b="0" i="0" u="none" strike="noStrike" kern="0" cap="none" spc="0" normalizeH="0" baseline="0" noProof="0" dirty="0">
                    <a:ln>
                      <a:noFill/>
                    </a:ln>
                    <a:solidFill>
                      <a:schemeClr val="tx1"/>
                    </a:solidFill>
                    <a:effectLst/>
                    <a:uLnTx/>
                    <a:uFillTx/>
                  </a:rPr>
                  <a:t> ta </a:t>
                </a:r>
                <a:r>
                  <a:rPr kumimoji="0" lang="en-US" sz="2000" b="0" i="0" u="none" strike="noStrike" kern="0" cap="none" spc="0" normalizeH="0" baseline="0" noProof="0" dirty="0" err="1">
                    <a:ln>
                      <a:noFill/>
                    </a:ln>
                    <a:solidFill>
                      <a:schemeClr val="tx1"/>
                    </a:solidFill>
                    <a:effectLst/>
                    <a:uLnTx/>
                    <a:uFillTx/>
                  </a:rPr>
                  <a:t>chứng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được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4</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3</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𝑦</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đạt</a:t>
                </a:r>
                <a:r>
                  <a:rPr kumimoji="0" lang="en-US" sz="2000" b="0" i="0" u="none" strike="noStrike" kern="0" cap="none" spc="0" normalizeH="0" baseline="0" noProof="0" dirty="0">
                    <a:ln>
                      <a:noFill/>
                    </a:ln>
                    <a:solidFill>
                      <a:schemeClr val="tx1"/>
                    </a:solidFill>
                    <a:effectLst/>
                    <a:uLnTx/>
                    <a:uFillTx/>
                  </a:rPr>
                  <a:t> GTNN </a:t>
                </a:r>
                <a:r>
                  <a:rPr kumimoji="0" lang="en-US" sz="2000" b="0" i="0" u="none" strike="noStrike" kern="0" cap="none" spc="0" normalizeH="0" baseline="0" noProof="0" dirty="0" err="1">
                    <a:ln>
                      <a:noFill/>
                    </a:ln>
                    <a:solidFill>
                      <a:schemeClr val="tx1"/>
                    </a:solidFill>
                    <a:effectLst/>
                    <a:uLnTx/>
                    <a:uFillTx/>
                  </a:rPr>
                  <a:t>tại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cặp</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toạ</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độ</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một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các</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đỉnh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tứ</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giác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𝐴𝐵𝐶𝐷</m:t>
                    </m:r>
                  </m:oMath>
                </a14:m>
                <a:r>
                  <a:rPr kumimoji="0" lang="en-US" sz="2000" b="0" i="0" u="none" strike="noStrike" kern="0" cap="none" spc="0" normalizeH="0" baseline="0" noProof="0" dirty="0">
                    <a:ln>
                      <a:noFill/>
                    </a:ln>
                    <a:solidFill>
                      <a:schemeClr val="tx1"/>
                    </a:solidFill>
                    <a:effectLst/>
                    <a:uLnTx/>
                    <a:uFillTx/>
                  </a:rPr>
                  <a:t>.</a:t>
                </a:r>
              </a:p>
            </p:txBody>
          </p:sp>
        </mc:Choice>
        <mc:Fallback xmlns="">
          <p:sp>
            <p:nvSpPr>
              <p:cNvPr id="13" name="Hộp Văn bản 12">
                <a:extLst>
                  <a:ext uri="{FF2B5EF4-FFF2-40B4-BE49-F238E27FC236}">
                    <a16:creationId xmlns:a16="http://schemas.microsoft.com/office/drawing/2014/main" id="{349DADF4-0D6B-99DA-3E9D-3B67C7C5EF81}"/>
                  </a:ext>
                </a:extLst>
              </p:cNvPr>
              <p:cNvSpPr txBox="1">
                <a:spLocks noRot="1" noChangeAspect="1" noMove="1" noResize="1" noEditPoints="1" noAdjustHandles="1" noChangeArrowheads="1" noChangeShapeType="1" noTextEdit="1"/>
              </p:cNvSpPr>
              <p:nvPr/>
            </p:nvSpPr>
            <p:spPr>
              <a:xfrm>
                <a:off x="627740" y="2148358"/>
                <a:ext cx="4451467" cy="2343655"/>
              </a:xfrm>
              <a:prstGeom prst="rect">
                <a:avLst/>
              </a:prstGeom>
              <a:blipFill>
                <a:blip r:embed="rId4"/>
                <a:stretch>
                  <a:fillRect l="-1507" r="-2877" b="-3636"/>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AD9B5A9E-84F3-2D46-D7B0-9AC5BDFE0468}"/>
              </a:ext>
            </a:extLst>
          </p:cNvPr>
          <p:cNvPicPr>
            <a:picLocks noChangeAspect="1"/>
          </p:cNvPicPr>
          <p:nvPr/>
        </p:nvPicPr>
        <p:blipFill>
          <a:blip r:embed="rId5"/>
          <a:stretch>
            <a:fillRect/>
          </a:stretch>
        </p:blipFill>
        <p:spPr>
          <a:xfrm>
            <a:off x="5079208" y="1935796"/>
            <a:ext cx="3282356" cy="2896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4" name="矩形: 圆角 6">
            <a:extLst>
              <a:ext uri="{FF2B5EF4-FFF2-40B4-BE49-F238E27FC236}">
                <a16:creationId xmlns:a16="http://schemas.microsoft.com/office/drawing/2014/main" id="{6DD5A133-D12F-7D8E-3F41-2BA25FC150AC}"/>
              </a:ext>
            </a:extLst>
          </p:cNvPr>
          <p:cNvSpPr/>
          <p:nvPr/>
        </p:nvSpPr>
        <p:spPr>
          <a:xfrm>
            <a:off x="3186343" y="302321"/>
            <a:ext cx="2447134" cy="720978"/>
          </a:xfrm>
          <a:prstGeom prst="roundRect">
            <a:avLst>
              <a:gd name="adj" fmla="val 50000"/>
            </a:avLst>
          </a:prstGeom>
          <a:solidFill>
            <a:schemeClr val="bg1"/>
          </a:solidFill>
          <a:ln w="76200">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tx1"/>
                </a:solidFill>
                <a:latin typeface="Arial" panose="020B0604020202020204" pitchFamily="34" charset="0"/>
                <a:cs typeface="Arial" panose="020B0604020202020204" pitchFamily="34" charset="0"/>
              </a:rPr>
              <a:t>Luyện</a:t>
            </a:r>
            <a:r>
              <a:rPr lang="en-US" altLang="zh-CN" sz="2400" b="1" dirty="0">
                <a:solidFill>
                  <a:schemeClr val="tx1"/>
                </a:solidFill>
                <a:latin typeface="Arial" panose="020B0604020202020204" pitchFamily="34" charset="0"/>
                <a:cs typeface="Arial" panose="020B0604020202020204" pitchFamily="34" charset="0"/>
              </a:rPr>
              <a:t> </a:t>
            </a:r>
            <a:r>
              <a:rPr lang="en-US" altLang="zh-CN" sz="2400" b="1" dirty="0" err="1">
                <a:solidFill>
                  <a:schemeClr val="tx1"/>
                </a:solidFill>
                <a:latin typeface="Arial" panose="020B0604020202020204" pitchFamily="34" charset="0"/>
                <a:cs typeface="Arial" panose="020B0604020202020204" pitchFamily="34" charset="0"/>
              </a:rPr>
              <a:t>tập</a:t>
            </a:r>
            <a:endParaRPr lang="zh-CN" alt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30EC7B7-9F72-4B66-F3BA-2CA118AE8367}"/>
                  </a:ext>
                </a:extLst>
              </p:cNvPr>
              <p:cNvSpPr txBox="1"/>
              <p:nvPr/>
            </p:nvSpPr>
            <p:spPr>
              <a:xfrm>
                <a:off x="827754" y="2293763"/>
                <a:ext cx="4513006" cy="778868"/>
              </a:xfrm>
              <a:prstGeom prst="rect">
                <a:avLst/>
              </a:prstGeom>
              <a:noFill/>
            </p:spPr>
            <p:txBody>
              <a:bodyPr wrap="square">
                <a:spAutoFit/>
              </a:bodyPr>
              <a:lstStyle/>
              <a:p>
                <a:pPr marL="0" marR="0">
                  <a:spcBef>
                    <a:spcPts val="0"/>
                  </a:spcBef>
                  <a:spcAft>
                    <a:spcPts val="0"/>
                  </a:spcAft>
                  <a:tabLst>
                    <a:tab pos="2399665" algn="l"/>
                  </a:tabLst>
                </a:pPr>
                <a:r>
                  <a:rPr lang="fr-FR" sz="2000" dirty="0">
                    <a:solidFill>
                      <a:schemeClr val="tx1"/>
                    </a:solidFill>
                    <a:effectLst/>
                    <a:latin typeface="+mj-lt"/>
                    <a:ea typeface="Calibri" panose="020F0502020204030204" pitchFamily="34" charset="0"/>
                    <a:cs typeface="Times New Roman" panose="02020603050405020304" pitchFamily="18" charset="0"/>
                  </a:rPr>
                  <a:t>a) </a:t>
                </a:r>
                <a14:m>
                  <m:oMath xmlns:m="http://schemas.openxmlformats.org/officeDocument/2006/math">
                    <m:r>
                      <a:rPr lang="fr-FR"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d>
                      <m:dPr>
                        <m:begChr m:val="{"/>
                        <m:endChr m:val=""/>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≥−6              </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&gt; 4        </m:t>
                            </m:r>
                          </m:e>
                        </m:eqArr>
                      </m:e>
                    </m:d>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(0;2), (1;0)</m:t>
                    </m:r>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F30EC7B7-9F72-4B66-F3BA-2CA118AE8367}"/>
                  </a:ext>
                </a:extLst>
              </p:cNvPr>
              <p:cNvSpPr txBox="1">
                <a:spLocks noRot="1" noChangeAspect="1" noMove="1" noResize="1" noEditPoints="1" noAdjustHandles="1" noChangeArrowheads="1" noChangeShapeType="1" noTextEdit="1"/>
              </p:cNvSpPr>
              <p:nvPr/>
            </p:nvSpPr>
            <p:spPr>
              <a:xfrm>
                <a:off x="827754" y="2293763"/>
                <a:ext cx="4513006" cy="778868"/>
              </a:xfrm>
              <a:prstGeom prst="rect">
                <a:avLst/>
              </a:prstGeom>
              <a:blipFill>
                <a:blip r:embed="rId3"/>
                <a:stretch>
                  <a:fillRect l="-1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BF769946-99FD-7D72-8807-0835F768E8AA}"/>
                  </a:ext>
                </a:extLst>
              </p:cNvPr>
              <p:cNvSpPr txBox="1"/>
              <p:nvPr/>
            </p:nvSpPr>
            <p:spPr>
              <a:xfrm>
                <a:off x="732004" y="1023299"/>
                <a:ext cx="7637589" cy="958660"/>
              </a:xfrm>
              <a:prstGeom prst="rect">
                <a:avLst/>
              </a:prstGeom>
              <a:noFill/>
            </p:spPr>
            <p:txBody>
              <a:bodyPr wrap="square" rtlCol="0">
                <a:spAutoFit/>
              </a:bodyPr>
              <a:lstStyle/>
              <a:p>
                <a:pPr>
                  <a:lnSpc>
                    <a:spcPct val="150000"/>
                  </a:lnSpc>
                </a:pPr>
                <a:r>
                  <a:rPr lang="en-US" sz="2000" b="1" dirty="0">
                    <a:solidFill>
                      <a:schemeClr val="tx1"/>
                    </a:solidFill>
                  </a:rPr>
                  <a:t>Bài 1 (SGK-tr.29) </a:t>
                </a:r>
                <a:r>
                  <a:rPr lang="en-US" sz="2000" dirty="0" err="1">
                    <a:solidFill>
                      <a:schemeClr val="tx1"/>
                    </a:solidFill>
                  </a:rPr>
                  <a:t>Kiểm</a:t>
                </a:r>
                <a:r>
                  <a:rPr lang="en-US" sz="2000" dirty="0">
                    <a:solidFill>
                      <a:schemeClr val="tx1"/>
                    </a:solidFill>
                  </a:rPr>
                  <a:t> </a:t>
                </a:r>
                <a:r>
                  <a:rPr lang="en-US" sz="2000" dirty="0" err="1">
                    <a:solidFill>
                      <a:schemeClr val="tx1"/>
                    </a:solidFill>
                  </a:rPr>
                  <a:t>tra</a:t>
                </a:r>
                <a:r>
                  <a:rPr lang="en-US" sz="2000" dirty="0">
                    <a:solidFill>
                      <a:schemeClr val="tx1"/>
                    </a:solidFill>
                  </a:rPr>
                  <a:t> </a:t>
                </a:r>
                <a:r>
                  <a:rPr lang="en-US" sz="2000" dirty="0" err="1">
                    <a:solidFill>
                      <a:schemeClr val="tx1"/>
                    </a:solidFill>
                  </a:rPr>
                  <a:t>xem</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cặp</a:t>
                </a:r>
                <a:r>
                  <a:rPr lang="en-US" sz="2000" dirty="0">
                    <a:solidFill>
                      <a:schemeClr val="tx1"/>
                    </a:solidFill>
                  </a:rPr>
                  <a:t> </a:t>
                </a:r>
                <a:r>
                  <a:rPr lang="en-US" sz="2000" dirty="0" err="1">
                    <a:solidFill>
                      <a:schemeClr val="tx1"/>
                    </a:solidFill>
                  </a:rPr>
                  <a:t>số</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𝑥</m:t>
                    </m:r>
                    <m:r>
                      <a:rPr lang="en-US" sz="2000" i="1" dirty="0" err="1"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𝑦</m:t>
                    </m:r>
                    <m:r>
                      <a:rPr lang="en-US" sz="200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phải</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cho</a:t>
                </a:r>
                <a:r>
                  <a:rPr lang="en-US" sz="2000" dirty="0">
                    <a:solidFill>
                      <a:schemeClr val="tx1"/>
                    </a:solidFill>
                  </a:rPr>
                  <a:t> hay </a:t>
                </a:r>
                <a:r>
                  <a:rPr lang="en-US" sz="2000" dirty="0" err="1">
                    <a:solidFill>
                      <a:schemeClr val="tx1"/>
                    </a:solidFill>
                  </a:rPr>
                  <a:t>không</a:t>
                </a:r>
                <a:r>
                  <a:rPr lang="en-US" sz="2000" dirty="0">
                    <a:solidFill>
                      <a:schemeClr val="tx1"/>
                    </a:solidFill>
                  </a:rPr>
                  <a:t>?</a:t>
                </a:r>
              </a:p>
            </p:txBody>
          </p:sp>
        </mc:Choice>
        <mc:Fallback xmlns="">
          <p:sp>
            <p:nvSpPr>
              <p:cNvPr id="6" name="Hộp Văn bản 5">
                <a:extLst>
                  <a:ext uri="{FF2B5EF4-FFF2-40B4-BE49-F238E27FC236}">
                    <a16:creationId xmlns:a16="http://schemas.microsoft.com/office/drawing/2014/main" id="{BF769946-99FD-7D72-8807-0835F768E8AA}"/>
                  </a:ext>
                </a:extLst>
              </p:cNvPr>
              <p:cNvSpPr txBox="1">
                <a:spLocks noRot="1" noChangeAspect="1" noMove="1" noResize="1" noEditPoints="1" noAdjustHandles="1" noChangeArrowheads="1" noChangeShapeType="1" noTextEdit="1"/>
              </p:cNvSpPr>
              <p:nvPr/>
            </p:nvSpPr>
            <p:spPr>
              <a:xfrm>
                <a:off x="732004" y="1023299"/>
                <a:ext cx="7637589" cy="958660"/>
              </a:xfrm>
              <a:prstGeom prst="rect">
                <a:avLst/>
              </a:prstGeom>
              <a:blipFill>
                <a:blip r:embed="rId4"/>
                <a:stretch>
                  <a:fillRect l="-798"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AEAB19F7-508E-06F1-77B0-41354D6D6176}"/>
                  </a:ext>
                </a:extLst>
              </p:cNvPr>
              <p:cNvSpPr txBox="1"/>
              <p:nvPr/>
            </p:nvSpPr>
            <p:spPr>
              <a:xfrm>
                <a:off x="827754" y="3281022"/>
                <a:ext cx="5107781" cy="778868"/>
              </a:xfrm>
              <a:prstGeom prst="rect">
                <a:avLst/>
              </a:prstGeom>
              <a:noFill/>
            </p:spPr>
            <p:txBody>
              <a:bodyPr wrap="square">
                <a:spAutoFit/>
              </a:bodyPr>
              <a:lstStyle/>
              <a:p>
                <a:pPr algn="just">
                  <a:tabLst>
                    <a:tab pos="2399665" algn="l"/>
                  </a:tabLst>
                </a:pPr>
                <a:r>
                  <a:rPr lang="nl-NL" sz="2000" dirty="0">
                    <a:solidFill>
                      <a:schemeClr val="tx1"/>
                    </a:solidFill>
                    <a:ea typeface="Yu Mincho" panose="02020400000000000000" pitchFamily="18" charset="-128"/>
                    <a:cs typeface="Times New Roman" panose="02020603050405020304" pitchFamily="18" charset="0"/>
                  </a:rPr>
                  <a:t>b)  </a:t>
                </a:r>
                <a14:m>
                  <m:oMath xmlns:m="http://schemas.openxmlformats.org/officeDocument/2006/math">
                    <m:d>
                      <m:dPr>
                        <m:begChr m:val="{"/>
                        <m:endChr m:val=""/>
                        <m:ctrlPr>
                          <a:rPr lang="en-US"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4</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 ≤ −3      </m:t>
                            </m:r>
                          </m:e>
                          <m:e>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+5</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 ≥ −12       </m:t>
                            </m:r>
                          </m:e>
                        </m:eqArr>
                      </m:e>
                    </m:d>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(−1;−3), (0;−3)</m:t>
                    </m:r>
                  </m:oMath>
                </a14:m>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9" name="Hộp Văn bản 8">
                <a:extLst>
                  <a:ext uri="{FF2B5EF4-FFF2-40B4-BE49-F238E27FC236}">
                    <a16:creationId xmlns:a16="http://schemas.microsoft.com/office/drawing/2014/main" id="{AEAB19F7-508E-06F1-77B0-41354D6D6176}"/>
                  </a:ext>
                </a:extLst>
              </p:cNvPr>
              <p:cNvSpPr txBox="1">
                <a:spLocks noRot="1" noChangeAspect="1" noMove="1" noResize="1" noEditPoints="1" noAdjustHandles="1" noChangeArrowheads="1" noChangeShapeType="1" noTextEdit="1"/>
              </p:cNvSpPr>
              <p:nvPr/>
            </p:nvSpPr>
            <p:spPr>
              <a:xfrm>
                <a:off x="827754" y="3281022"/>
                <a:ext cx="5107781" cy="778868"/>
              </a:xfrm>
              <a:prstGeom prst="rect">
                <a:avLst/>
              </a:prstGeom>
              <a:blipFill>
                <a:blip r:embed="rId5"/>
                <a:stretch>
                  <a:fillRect l="-131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DBA89F2-2C24-0756-9C3C-E541A4518F7D}"/>
              </a:ext>
            </a:extLst>
          </p:cNvPr>
          <p:cNvSpPr txBox="1"/>
          <p:nvPr/>
        </p:nvSpPr>
        <p:spPr>
          <a:xfrm>
            <a:off x="4092736" y="867526"/>
            <a:ext cx="779821" cy="461665"/>
          </a:xfrm>
          <a:prstGeom prst="rect">
            <a:avLst/>
          </a:prstGeom>
          <a:noFill/>
        </p:spPr>
        <p:txBody>
          <a:bodyPr wrap="square">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E9075DA5-275E-C499-DFFF-ECAB6892C4A4}"/>
                  </a:ext>
                </a:extLst>
              </p:cNvPr>
              <p:cNvSpPr txBox="1"/>
              <p:nvPr/>
            </p:nvSpPr>
            <p:spPr>
              <a:xfrm>
                <a:off x="1067300" y="1701486"/>
                <a:ext cx="7009400" cy="2343655"/>
              </a:xfrm>
              <a:prstGeom prst="rect">
                <a:avLst/>
              </a:prstGeom>
              <a:noFill/>
            </p:spPr>
            <p:txBody>
              <a:bodyPr wrap="square">
                <a:spAutoFit/>
              </a:bodyPr>
              <a:lstStyle/>
              <a:p>
                <a:pPr algn="just">
                  <a:lnSpc>
                    <a:spcPct val="150000"/>
                  </a:lnSpc>
                  <a:tabLst>
                    <a:tab pos="2399665" algn="l"/>
                  </a:tabLst>
                  <a:defRPr/>
                </a:pPr>
                <a:r>
                  <a:rPr lang="nl-NL" sz="2000" dirty="0">
                    <a:solidFill>
                      <a:schemeClr val="tx1"/>
                    </a:solidFill>
                    <a:ea typeface="Yu Mincho" panose="02020400000000000000" pitchFamily="18" charset="-128"/>
                    <a:cs typeface="Times New Roman" panose="02020603050405020304" pitchFamily="18" charset="0"/>
                  </a:rPr>
                  <a:t>+) Thay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=2 </m:t>
                    </m:r>
                  </m:oMath>
                </a14:m>
                <a:r>
                  <a:rPr lang="nl-NL" sz="2000" dirty="0">
                    <a:solidFill>
                      <a:schemeClr val="tx1"/>
                    </a:solidFill>
                    <a:ea typeface="Yu Mincho" panose="02020400000000000000" pitchFamily="18" charset="-128"/>
                    <a:cs typeface="Times New Roman" panose="02020603050405020304" pitchFamily="18" charset="0"/>
                  </a:rPr>
                  <a:t>vào hai bất phương trình của hệ, ta có:</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defRPr/>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3. 0+2. 2=4</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−6 </m:t>
                    </m:r>
                  </m:oMath>
                </a14:m>
                <a:r>
                  <a:rPr lang="nl-NL" sz="2000" dirty="0">
                    <a:solidFill>
                      <a:schemeClr val="tx1"/>
                    </a:solidFill>
                    <a:ea typeface="Yu Mincho" panose="02020400000000000000" pitchFamily="18" charset="-128"/>
                    <a:cs typeface="Times New Roman" panose="02020603050405020304" pitchFamily="18" charset="0"/>
                  </a:rPr>
                  <a:t>là mệnh đề đúng;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0+4. 2=8&gt;4 </m:t>
                    </m:r>
                  </m:oMath>
                </a14:m>
                <a:r>
                  <a:rPr lang="nl-NL" sz="2000" dirty="0">
                    <a:solidFill>
                      <a:schemeClr val="tx1"/>
                    </a:solidFill>
                    <a:ea typeface="Yu Mincho" panose="02020400000000000000" pitchFamily="18" charset="-128"/>
                    <a:cs typeface="Times New Roman" panose="02020603050405020304" pitchFamily="18" charset="0"/>
                  </a:rPr>
                  <a:t>là mệnh đề đúng.</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defRPr/>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(0;2) </m:t>
                    </m:r>
                  </m:oMath>
                </a14:m>
                <a:r>
                  <a:rPr lang="nl-NL" sz="2000" dirty="0">
                    <a:solidFill>
                      <a:schemeClr val="tx1"/>
                    </a:solidFill>
                    <a:ea typeface="Yu Mincho" panose="02020400000000000000" pitchFamily="18" charset="-128"/>
                    <a:cs typeface="Times New Roman" panose="02020603050405020304" pitchFamily="18" charset="0"/>
                  </a:rPr>
                  <a:t>là nghiệm chung của hai bất phương trình.</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defRPr/>
                </a:pPr>
                <a:r>
                  <a:rPr lang="nl-NL" sz="2000" dirty="0">
                    <a:solidFill>
                      <a:schemeClr val="tx1"/>
                    </a:solidFill>
                    <a:ea typeface="Yu Mincho" panose="02020400000000000000" pitchFamily="18" charset="-128"/>
                    <a:cs typeface="Times New Roman" panose="02020603050405020304" pitchFamily="18" charset="0"/>
                  </a:rPr>
                  <a:t>Vậy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(0;2) </m:t>
                    </m:r>
                  </m:oMath>
                </a14:m>
                <a:r>
                  <a:rPr lang="nl-NL" sz="2000" dirty="0">
                    <a:solidFill>
                      <a:schemeClr val="tx1"/>
                    </a:solidFill>
                    <a:ea typeface="Yu Mincho" panose="02020400000000000000" pitchFamily="18" charset="-128"/>
                    <a:cs typeface="Times New Roman" panose="02020603050405020304" pitchFamily="18" charset="0"/>
                  </a:rPr>
                  <a:t>là nghiệm của hệ bất phương trình trên.</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E9075DA5-275E-C499-DFFF-ECAB6892C4A4}"/>
                  </a:ext>
                </a:extLst>
              </p:cNvPr>
              <p:cNvSpPr txBox="1">
                <a:spLocks noRot="1" noChangeAspect="1" noMove="1" noResize="1" noEditPoints="1" noAdjustHandles="1" noChangeArrowheads="1" noChangeShapeType="1" noTextEdit="1"/>
              </p:cNvSpPr>
              <p:nvPr/>
            </p:nvSpPr>
            <p:spPr>
              <a:xfrm>
                <a:off x="1067300" y="1701486"/>
                <a:ext cx="7009400" cy="2343655"/>
              </a:xfrm>
              <a:prstGeom prst="rect">
                <a:avLst/>
              </a:prstGeom>
              <a:blipFill>
                <a:blip r:embed="rId2"/>
                <a:stretch>
                  <a:fillRect l="-870" r="-957" b="-3636"/>
                </a:stretch>
              </a:blipFill>
            </p:spPr>
            <p:txBody>
              <a:bodyPr/>
              <a:lstStyle/>
              <a:p>
                <a:r>
                  <a:rPr lang="en-US">
                    <a:noFill/>
                  </a:rPr>
                  <a:t> </a:t>
                </a:r>
              </a:p>
            </p:txBody>
          </p:sp>
        </mc:Fallback>
      </mc:AlternateContent>
    </p:spTree>
    <p:extLst>
      <p:ext uri="{BB962C8B-B14F-4D97-AF65-F5344CB8AC3E}">
        <p14:creationId xmlns:p14="http://schemas.microsoft.com/office/powerpoint/2010/main" val="19179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5E75F3FF-F038-BBE1-5EC0-37E2C04C7E42}"/>
                  </a:ext>
                </a:extLst>
              </p:cNvPr>
              <p:cNvSpPr txBox="1"/>
              <p:nvPr/>
            </p:nvSpPr>
            <p:spPr>
              <a:xfrm>
                <a:off x="766167" y="467898"/>
                <a:ext cx="7097316" cy="2343655"/>
              </a:xfrm>
              <a:prstGeom prst="rect">
                <a:avLst/>
              </a:prstGeom>
              <a:noFill/>
            </p:spPr>
            <p:txBody>
              <a:bodyPr wrap="square">
                <a:spAutoFit/>
              </a:bodyPr>
              <a:lstStyle/>
              <a:p>
                <a:pPr algn="just">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 Thay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vào hai bất phương trình của hệ, ta có:</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6</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là mệnh đề đúng;</a:t>
                </a:r>
              </a:p>
              <a:p>
                <a:pPr marL="228600" algn="just">
                  <a:lnSpc>
                    <a:spcPct val="150000"/>
                  </a:lnSpc>
                  <a:tabLst>
                    <a:tab pos="2399665" algn="l"/>
                  </a:tabLst>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4</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&gt;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4</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là mệnh đề sai.</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không là nghiệm chung của hai bất phương trình.</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Vậy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không là nghiệm của hệ bất phương trình.</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3" name="Hộp Văn bản 2">
                <a:extLst>
                  <a:ext uri="{FF2B5EF4-FFF2-40B4-BE49-F238E27FC236}">
                    <a16:creationId xmlns:a16="http://schemas.microsoft.com/office/drawing/2014/main" id="{5E75F3FF-F038-BBE1-5EC0-37E2C04C7E42}"/>
                  </a:ext>
                </a:extLst>
              </p:cNvPr>
              <p:cNvSpPr txBox="1">
                <a:spLocks noRot="1" noChangeAspect="1" noMove="1" noResize="1" noEditPoints="1" noAdjustHandles="1" noChangeArrowheads="1" noChangeShapeType="1" noTextEdit="1"/>
              </p:cNvSpPr>
              <p:nvPr/>
            </p:nvSpPr>
            <p:spPr>
              <a:xfrm>
                <a:off x="766167" y="467898"/>
                <a:ext cx="7097316" cy="2343655"/>
              </a:xfrm>
              <a:prstGeom prst="rect">
                <a:avLst/>
              </a:prstGeom>
              <a:blipFill>
                <a:blip r:embed="rId2"/>
                <a:stretch>
                  <a:fillRect l="-945" b="-3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147F5F80-B4E9-A21B-EEB7-7047F1844683}"/>
                  </a:ext>
                </a:extLst>
              </p:cNvPr>
              <p:cNvSpPr txBox="1"/>
              <p:nvPr/>
            </p:nvSpPr>
            <p:spPr>
              <a:xfrm>
                <a:off x="766167" y="3298641"/>
                <a:ext cx="6663332" cy="958660"/>
              </a:xfrm>
              <a:prstGeom prst="rect">
                <a:avLst/>
              </a:prstGeom>
              <a:noFill/>
            </p:spPr>
            <p:txBody>
              <a:bodyPr wrap="square">
                <a:spAutoFit/>
              </a:bodyPr>
              <a:lstStyle/>
              <a:p>
                <a:pPr algn="just">
                  <a:lnSpc>
                    <a:spcPct val="150000"/>
                  </a:lnSpc>
                  <a:tabLst>
                    <a:tab pos="2399665" algn="l"/>
                  </a:tabLst>
                </a:pPr>
                <a:r>
                  <a:rPr lang="nl-NL" sz="2000">
                    <a:solidFill>
                      <a:schemeClr val="tx1"/>
                    </a:solidFill>
                    <a:ea typeface="Yu Mincho" panose="02020400000000000000" pitchFamily="18" charset="-128"/>
                    <a:cs typeface="Times New Roman" panose="02020603050405020304" pitchFamily="18" charset="0"/>
                  </a:rPr>
                  <a:t>b) +) </a:t>
                </a:r>
                <a:r>
                  <a:rPr lang="nl-NL" sz="2000" dirty="0">
                    <a:solidFill>
                      <a:schemeClr val="tx1"/>
                    </a:solidFill>
                    <a:ea typeface="Yu Mincho" panose="02020400000000000000" pitchFamily="18" charset="-128"/>
                    <a:cs typeface="Times New Roman" panose="02020603050405020304" pitchFamily="18" charset="0"/>
                  </a:rPr>
                  <a:t>Thay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vào hai bất phương trình của hệ, ta có:</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147F5F80-B4E9-A21B-EEB7-7047F1844683}"/>
                  </a:ext>
                </a:extLst>
              </p:cNvPr>
              <p:cNvSpPr txBox="1">
                <a:spLocks noRot="1" noChangeAspect="1" noMove="1" noResize="1" noEditPoints="1" noAdjustHandles="1" noChangeArrowheads="1" noChangeShapeType="1" noTextEdit="1"/>
              </p:cNvSpPr>
              <p:nvPr/>
            </p:nvSpPr>
            <p:spPr>
              <a:xfrm>
                <a:off x="766167" y="3298641"/>
                <a:ext cx="6663332" cy="958660"/>
              </a:xfrm>
              <a:prstGeom prst="rect">
                <a:avLst/>
              </a:prstGeom>
              <a:blipFill>
                <a:blip r:embed="rId3"/>
                <a:stretch>
                  <a:fillRect l="-1006" r="-915" b="-10828"/>
                </a:stretch>
              </a:blipFill>
            </p:spPr>
            <p:txBody>
              <a:bodyPr/>
              <a:lstStyle/>
              <a:p>
                <a:r>
                  <a:rPr lang="en-US">
                    <a:noFill/>
                  </a:rPr>
                  <a:t> </a:t>
                </a:r>
              </a:p>
            </p:txBody>
          </p:sp>
        </mc:Fallback>
      </mc:AlternateContent>
    </p:spTree>
    <p:extLst>
      <p:ext uri="{BB962C8B-B14F-4D97-AF65-F5344CB8AC3E}">
        <p14:creationId xmlns:p14="http://schemas.microsoft.com/office/powerpoint/2010/main" val="24177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0CF02614-30C4-77B0-ABF1-2D8387CF342F}"/>
                  </a:ext>
                </a:extLst>
              </p:cNvPr>
              <p:cNvSpPr txBox="1"/>
              <p:nvPr/>
            </p:nvSpPr>
            <p:spPr>
              <a:xfrm>
                <a:off x="814389" y="582926"/>
                <a:ext cx="7400924" cy="4190314"/>
              </a:xfrm>
              <a:prstGeom prst="rect">
                <a:avLst/>
              </a:prstGeom>
              <a:noFill/>
            </p:spPr>
            <p:txBody>
              <a:bodyPr wrap="square">
                <a:spAutoFit/>
              </a:bodyPr>
              <a:lstStyle/>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m:t>
                    </m:r>
                    <m:r>
                      <a:rPr lang="nl-NL" sz="2000" i="1" dirty="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(−1)+(−3)=−7</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mệnh đề đúng; </a:t>
                </a: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(−1)+5. (−3)=−12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−12 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mệnh đề đúng.</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r>
                      <a:rPr lang="nl-NL" sz="2000" i="1" dirty="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nghiệm chung của hai bất phương trình.</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r>
                  <a:rPr lang="nl-NL" sz="2000" dirty="0">
                    <a:solidFill>
                      <a:schemeClr val="tx1"/>
                    </a:solidFill>
                    <a:effectLst/>
                    <a:latin typeface="+mn-lt"/>
                    <a:ea typeface="Yu Mincho" panose="02020400000000000000" pitchFamily="18" charset="-128"/>
                    <a:cs typeface="Times New Roman" panose="02020603050405020304" pitchFamily="18"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nghiệm của hệ bất phương trình trên.</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tabLst>
                    <a:tab pos="2399665" algn="l"/>
                  </a:tabLst>
                </a:pPr>
                <a:r>
                  <a:rPr lang="nl-NL" sz="2000" dirty="0">
                    <a:solidFill>
                      <a:schemeClr val="tx1"/>
                    </a:solidFill>
                    <a:effectLst/>
                    <a:latin typeface="+mn-lt"/>
                    <a:ea typeface="Yu Mincho" panose="02020400000000000000" pitchFamily="18" charset="-128"/>
                    <a:cs typeface="Times New Roman" panose="02020603050405020304" pitchFamily="18" charset="0"/>
                  </a:rPr>
                  <a:t>+ Thay </a:t>
                </a: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=0; </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en-US" sz="2000" b="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vào hai bất phương trình của hệ, ta có:</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 0+(−3)=−3</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mệnh đề đúng; </a:t>
                </a: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0+5. (−3)=−15</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−12 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mệnh đề sai.</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r>
                      <a:rPr lang="nl-NL" sz="2000" i="1" dirty="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(0;−3)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không là nghiệm chung của hai bất phương trình.</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r>
                  <a:rPr lang="nl-NL" sz="2000" dirty="0">
                    <a:solidFill>
                      <a:schemeClr val="tx1"/>
                    </a:solidFill>
                    <a:effectLst/>
                    <a:latin typeface="+mn-lt"/>
                    <a:ea typeface="Yu Mincho" panose="02020400000000000000" pitchFamily="18" charset="-128"/>
                    <a:cs typeface="Times New Roman" panose="02020603050405020304" pitchFamily="18"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(0;−3)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không là nghiệm của hệ bất phương trình.</a:t>
                </a:r>
                <a:endParaRPr lang="en-US" sz="2000" dirty="0">
                  <a:solidFill>
                    <a:schemeClr val="tx1"/>
                  </a:solidFill>
                  <a:effectLst/>
                  <a:latin typeface="+mn-lt"/>
                  <a:ea typeface="Calibri" panose="020F0502020204030204" pitchFamily="34" charset="0"/>
                  <a:cs typeface="Times New Roman" panose="02020603050405020304" pitchFamily="18" charset="0"/>
                </a:endParaRPr>
              </a:p>
            </p:txBody>
          </p:sp>
        </mc:Choice>
        <mc:Fallback>
          <p:sp>
            <p:nvSpPr>
              <p:cNvPr id="3" name="Hộp Văn bản 2">
                <a:extLst>
                  <a:ext uri="{FF2B5EF4-FFF2-40B4-BE49-F238E27FC236}">
                    <a16:creationId xmlns:a16="http://schemas.microsoft.com/office/drawing/2014/main" id="{0CF02614-30C4-77B0-ABF1-2D8387CF342F}"/>
                  </a:ext>
                </a:extLst>
              </p:cNvPr>
              <p:cNvSpPr txBox="1">
                <a:spLocks noRot="1" noChangeAspect="1" noMove="1" noResize="1" noEditPoints="1" noAdjustHandles="1" noChangeArrowheads="1" noChangeShapeType="1" noTextEdit="1"/>
              </p:cNvSpPr>
              <p:nvPr/>
            </p:nvSpPr>
            <p:spPr>
              <a:xfrm>
                <a:off x="814389" y="582926"/>
                <a:ext cx="7400924" cy="4190314"/>
              </a:xfrm>
              <a:prstGeom prst="rect">
                <a:avLst/>
              </a:prstGeom>
              <a:blipFill>
                <a:blip r:embed="rId2"/>
                <a:stretch>
                  <a:fillRect l="-906" b="-1747"/>
                </a:stretch>
              </a:blipFill>
            </p:spPr>
            <p:txBody>
              <a:bodyPr/>
              <a:lstStyle/>
              <a:p>
                <a:r>
                  <a:rPr lang="en-US">
                    <a:noFill/>
                  </a:rPr>
                  <a:t> </a:t>
                </a:r>
              </a:p>
            </p:txBody>
          </p:sp>
        </mc:Fallback>
      </mc:AlternateContent>
    </p:spTree>
    <p:extLst>
      <p:ext uri="{BB962C8B-B14F-4D97-AF65-F5344CB8AC3E}">
        <p14:creationId xmlns:p14="http://schemas.microsoft.com/office/powerpoint/2010/main" val="35259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DC00FD11-EFB9-3F8F-6AE7-1AB5E8D6D637}"/>
              </a:ext>
            </a:extLst>
          </p:cNvPr>
          <p:cNvSpPr txBox="1"/>
          <p:nvPr/>
        </p:nvSpPr>
        <p:spPr>
          <a:xfrm>
            <a:off x="663793" y="336977"/>
            <a:ext cx="7740138" cy="496996"/>
          </a:xfrm>
          <a:prstGeom prst="rect">
            <a:avLst/>
          </a:prstGeom>
          <a:noFill/>
        </p:spPr>
        <p:txBody>
          <a:bodyPr wrap="square">
            <a:spAutoFit/>
          </a:bodyPr>
          <a:lstStyle/>
          <a:p>
            <a:pPr>
              <a:lnSpc>
                <a:spcPct val="150000"/>
              </a:lnSpc>
            </a:pPr>
            <a:r>
              <a:rPr lang="nl-NL" sz="2000" b="1" dirty="0">
                <a:solidFill>
                  <a:schemeClr val="tx1"/>
                </a:solidFill>
                <a:latin typeface="+mn-lt"/>
                <a:ea typeface="Calibri" panose="020F0502020204030204" pitchFamily="34" charset="0"/>
                <a:cs typeface="Times New Roman" panose="02020603050405020304" pitchFamily="18" charset="0"/>
              </a:rPr>
              <a:t>Bài 2 (SGK-tr.29) </a:t>
            </a:r>
            <a:r>
              <a:rPr lang="nl-NL" sz="2000" dirty="0">
                <a:solidFill>
                  <a:schemeClr val="tx1"/>
                </a:solidFill>
                <a:latin typeface="+mn-lt"/>
                <a:ea typeface="Calibri" panose="020F0502020204030204" pitchFamily="34" charset="0"/>
                <a:cs typeface="Times New Roman" panose="02020603050405020304" pitchFamily="18" charset="0"/>
              </a:rPr>
              <a:t>B</a:t>
            </a:r>
            <a:r>
              <a:rPr lang="nl-NL" sz="2000" dirty="0">
                <a:solidFill>
                  <a:schemeClr val="tx1"/>
                </a:solidFill>
                <a:effectLst/>
                <a:latin typeface="+mn-lt"/>
                <a:ea typeface="Calibri" panose="020F0502020204030204" pitchFamily="34" charset="0"/>
                <a:cs typeface="Times New Roman" panose="02020603050405020304" pitchFamily="18" charset="0"/>
              </a:rPr>
              <a:t>iểu diễn miền nghiệm của hệ bất phương trình </a:t>
            </a:r>
            <a:endParaRPr lang="en-US" sz="2000" dirty="0">
              <a:solidFill>
                <a:schemeClr val="tx1"/>
              </a:solidFill>
            </a:endParaRPr>
          </a:p>
        </p:txBody>
      </p:sp>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513032FD-370F-A402-632D-7801FCFF960F}"/>
                  </a:ext>
                </a:extLst>
              </p:cNvPr>
              <p:cNvSpPr txBox="1"/>
              <p:nvPr/>
            </p:nvSpPr>
            <p:spPr>
              <a:xfrm>
                <a:off x="760003" y="891123"/>
                <a:ext cx="7547718" cy="3835152"/>
              </a:xfrm>
              <a:prstGeom prst="rect">
                <a:avLst/>
              </a:prstGeom>
              <a:noFill/>
            </p:spPr>
            <p:txBody>
              <a:bodyPr wrap="square">
                <a:spAutoFit/>
              </a:bodyPr>
              <a:lstStyle/>
              <a:p>
                <a:pPr marL="0" marR="0" algn="just">
                  <a:lnSpc>
                    <a:spcPct val="150000"/>
                  </a:lnSpc>
                  <a:spcBef>
                    <a:spcPts val="0"/>
                  </a:spcBef>
                  <a:spcAft>
                    <a:spcPts val="0"/>
                  </a:spcAft>
                  <a:tabLst>
                    <a:tab pos="2399665" algn="l"/>
                  </a:tabLst>
                </a:pPr>
                <a:r>
                  <a:rPr lang="nl-NL" sz="2000" dirty="0">
                    <a:solidFill>
                      <a:schemeClr val="tx1"/>
                    </a:solidFill>
                    <a:effectLst/>
                    <a:latin typeface="+mj-lt"/>
                    <a:ea typeface="Yu Mincho" panose="02020400000000000000" pitchFamily="18" charset="-128"/>
                    <a:cs typeface="Times New Roman" panose="02020603050405020304" pitchFamily="18" charset="0"/>
                  </a:rPr>
                  <a:t>a) </a:t>
                </a:r>
                <a14:m>
                  <m:oMath xmlns:m="http://schemas.openxmlformats.org/officeDocument/2006/math">
                    <m:d>
                      <m:dPr>
                        <m:begChr m:val="{"/>
                        <m:endChr m:val=""/>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&lt; −</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 </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5</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e>
                        </m:eqArr>
                      </m:e>
                    </m:d>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ffectLst/>
                    <a:latin typeface="+mj-lt"/>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&lt; −</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 </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5</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e>
                        </m:eqArr>
                      </m:e>
                    </m:d>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nl-NL" sz="2000" dirty="0">
                    <a:solidFill>
                      <a:schemeClr val="tx1"/>
                    </a:solidFill>
                    <a:effectLst/>
                    <a:latin typeface="+mj-lt"/>
                    <a:ea typeface="Calibri" panose="020F0502020204030204" pitchFamily="34" charset="0"/>
                    <a:cs typeface="Times New Roman" panose="02020603050405020304" pitchFamily="18" charset="0"/>
                  </a:rPr>
                  <a:t>Trong cùng mặt phẳng tọa độ Oxy, vẽ hai đường thẳng: </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nl-NL" sz="2000" dirty="0">
                    <a:solidFill>
                      <a:schemeClr val="tx1"/>
                    </a:solidFill>
                    <a:effectLst/>
                    <a:latin typeface="+mj-lt"/>
                    <a:ea typeface="Calibri" panose="020F0502020204030204" pitchFamily="34" charset="0"/>
                    <a:cs typeface="Times New Roman" panose="02020603050405020304" pitchFamily="18" charset="0"/>
                  </a:rPr>
                  <a:t>Do tọa độ điểm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ffectLst/>
                    <a:latin typeface="+mj-lt"/>
                    <a:ea typeface="Calibri" panose="020F0502020204030204" pitchFamily="34" charset="0"/>
                    <a:cs typeface="Times New Roman" panose="02020603050405020304" pitchFamily="18" charset="0"/>
                  </a:rPr>
                  <a:t>không thỏa mãn các bất phương trình trong hệ nên miền nghiệm của từng bất phương trình trong hệ lần lượt là những nửa mặt phẳng không bị gạch không chứa điểm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p:txBody>
          </p:sp>
        </mc:Choice>
        <mc:Fallback>
          <p:sp>
            <p:nvSpPr>
              <p:cNvPr id="4" name="Hộp Văn bản 3">
                <a:extLst>
                  <a:ext uri="{FF2B5EF4-FFF2-40B4-BE49-F238E27FC236}">
                    <a16:creationId xmlns:a16="http://schemas.microsoft.com/office/drawing/2014/main" id="{513032FD-370F-A402-632D-7801FCFF960F}"/>
                  </a:ext>
                </a:extLst>
              </p:cNvPr>
              <p:cNvSpPr txBox="1">
                <a:spLocks noRot="1" noChangeAspect="1" noMove="1" noResize="1" noEditPoints="1" noAdjustHandles="1" noChangeArrowheads="1" noChangeShapeType="1" noTextEdit="1"/>
              </p:cNvSpPr>
              <p:nvPr/>
            </p:nvSpPr>
            <p:spPr>
              <a:xfrm>
                <a:off x="760003" y="891123"/>
                <a:ext cx="7547718" cy="3835152"/>
              </a:xfrm>
              <a:prstGeom prst="rect">
                <a:avLst/>
              </a:prstGeom>
              <a:blipFill>
                <a:blip r:embed="rId2"/>
                <a:stretch>
                  <a:fillRect l="-889" r="-808" b="-2067"/>
                </a:stretch>
              </a:blipFill>
            </p:spPr>
            <p:txBody>
              <a:bodyPr/>
              <a:lstStyle/>
              <a:p>
                <a:r>
                  <a:rPr lang="en-US">
                    <a:noFill/>
                  </a:rPr>
                  <a:t> </a:t>
                </a:r>
              </a:p>
            </p:txBody>
          </p:sp>
        </mc:Fallback>
      </mc:AlternateContent>
    </p:spTree>
    <p:extLst>
      <p:ext uri="{BB962C8B-B14F-4D97-AF65-F5344CB8AC3E}">
        <p14:creationId xmlns:p14="http://schemas.microsoft.com/office/powerpoint/2010/main" val="36885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AF7A8C48-BCAC-1D4E-E1EB-76B3BA22D42E}"/>
                  </a:ext>
                </a:extLst>
              </p:cNvPr>
              <p:cNvSpPr txBox="1"/>
              <p:nvPr/>
            </p:nvSpPr>
            <p:spPr>
              <a:xfrm>
                <a:off x="671512" y="1100180"/>
                <a:ext cx="2943226" cy="2805320"/>
              </a:xfrm>
              <a:prstGeom prst="rect">
                <a:avLst/>
              </a:prstGeom>
              <a:noFill/>
            </p:spPr>
            <p:txBody>
              <a:bodyPr wrap="square">
                <a:spAutoFit/>
              </a:bodyPr>
              <a:lstStyle/>
              <a:p>
                <a:pPr marL="0" marR="0" algn="just">
                  <a:lnSpc>
                    <a:spcPct val="150000"/>
                  </a:lnSpc>
                  <a:spcBef>
                    <a:spcPts val="0"/>
                  </a:spcBef>
                </a:pPr>
                <a:r>
                  <a:rPr lang="nl-NL" sz="2000" dirty="0">
                    <a:solidFill>
                      <a:schemeClr val="tx1"/>
                    </a:solidFill>
                    <a:effectLst/>
                    <a:latin typeface="+mj-lt"/>
                    <a:ea typeface="Calibri" panose="020F0502020204030204" pitchFamily="34" charset="0"/>
                    <a:cs typeface="Times New Roman" panose="02020603050405020304" pitchFamily="18" charset="0"/>
                  </a:rPr>
                  <a:t>Vậy miền nghiệm của hệ bất phương trình là phần không bị gạch, bao gồm một phần đường biên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2000" dirty="0">
                    <a:solidFill>
                      <a:schemeClr val="tx1"/>
                    </a:solidFill>
                    <a:effectLst/>
                    <a:latin typeface="+mj-lt"/>
                    <a:ea typeface="Calibri" panose="020F0502020204030204" pitchFamily="34" charset="0"/>
                    <a:cs typeface="Times New Roman" panose="02020603050405020304" pitchFamily="18" charset="0"/>
                  </a:rPr>
                  <a:t>, không bao gồm đường biên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nl-NL"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p:txBody>
          </p:sp>
        </mc:Choice>
        <mc:Fallback>
          <p:sp>
            <p:nvSpPr>
              <p:cNvPr id="3" name="Hộp Văn bản 2">
                <a:extLst>
                  <a:ext uri="{FF2B5EF4-FFF2-40B4-BE49-F238E27FC236}">
                    <a16:creationId xmlns:a16="http://schemas.microsoft.com/office/drawing/2014/main" id="{AF7A8C48-BCAC-1D4E-E1EB-76B3BA22D42E}"/>
                  </a:ext>
                </a:extLst>
              </p:cNvPr>
              <p:cNvSpPr txBox="1">
                <a:spLocks noRot="1" noChangeAspect="1" noMove="1" noResize="1" noEditPoints="1" noAdjustHandles="1" noChangeArrowheads="1" noChangeShapeType="1" noTextEdit="1"/>
              </p:cNvSpPr>
              <p:nvPr/>
            </p:nvSpPr>
            <p:spPr>
              <a:xfrm>
                <a:off x="671512" y="1100180"/>
                <a:ext cx="2943226" cy="2805320"/>
              </a:xfrm>
              <a:prstGeom prst="rect">
                <a:avLst/>
              </a:prstGeom>
              <a:blipFill>
                <a:blip r:embed="rId2"/>
                <a:stretch>
                  <a:fillRect l="-2070" r="-4555" b="-2820"/>
                </a:stretch>
              </a:blipFill>
            </p:spPr>
            <p:txBody>
              <a:bodyPr/>
              <a:lstStyle/>
              <a:p>
                <a:r>
                  <a:rPr lang="en-US">
                    <a:noFill/>
                  </a:rPr>
                  <a:t> </a:t>
                </a:r>
              </a:p>
            </p:txBody>
          </p:sp>
        </mc:Fallback>
      </mc:AlternateContent>
      <p:pic>
        <p:nvPicPr>
          <p:cNvPr id="4" name="Picture 33">
            <a:extLst>
              <a:ext uri="{FF2B5EF4-FFF2-40B4-BE49-F238E27FC236}">
                <a16:creationId xmlns:a16="http://schemas.microsoft.com/office/drawing/2014/main" id="{BFC5FC56-6BD4-F7C9-7FDF-BAB5A36579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891"/>
          <a:stretch/>
        </p:blipFill>
        <p:spPr bwMode="auto">
          <a:xfrm>
            <a:off x="3917145" y="888999"/>
            <a:ext cx="4355315" cy="3511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52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pic>
        <p:nvPicPr>
          <p:cNvPr id="41" name="Picture 17">
            <a:extLst>
              <a:ext uri="{FF2B5EF4-FFF2-40B4-BE49-F238E27FC236}">
                <a16:creationId xmlns:a16="http://schemas.microsoft.com/office/drawing/2014/main" id="{D7183CDE-278C-9190-8B76-0A4ED6A81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297" y="2420867"/>
            <a:ext cx="1001802" cy="917895"/>
          </a:xfrm>
          <a:prstGeom prst="rect">
            <a:avLst/>
          </a:prstGeom>
        </p:spPr>
      </p:pic>
      <mc:AlternateContent xmlns:mc="http://schemas.openxmlformats.org/markup-compatibility/2006" xmlns:a14="http://schemas.microsoft.com/office/drawing/2010/main">
        <mc:Choice Requires="a14">
          <p:sp>
            <p:nvSpPr>
              <p:cNvPr id="42" name="Bong bóng Ý nghĩ: Hình đám mây 41">
                <a:extLst>
                  <a:ext uri="{FF2B5EF4-FFF2-40B4-BE49-F238E27FC236}">
                    <a16:creationId xmlns:a16="http://schemas.microsoft.com/office/drawing/2014/main" id="{B039F9EF-D0B4-8FF6-F7EA-790A072C74E3}"/>
                  </a:ext>
                </a:extLst>
              </p:cNvPr>
              <p:cNvSpPr/>
              <p:nvPr/>
            </p:nvSpPr>
            <p:spPr>
              <a:xfrm>
                <a:off x="7144" y="242427"/>
                <a:ext cx="5292297" cy="2079522"/>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1800" dirty="0">
                    <a:solidFill>
                      <a:schemeClr val="tx1"/>
                    </a:solidFill>
                  </a:rPr>
                  <a:t>Trong </a:t>
                </a:r>
                <a:r>
                  <a:rPr lang="en-US" sz="1800" dirty="0" err="1">
                    <a:solidFill>
                      <a:schemeClr val="tx1"/>
                    </a:solidFill>
                  </a:rPr>
                  <a:t>toán</a:t>
                </a:r>
                <a:r>
                  <a:rPr lang="en-US" sz="1800" dirty="0">
                    <a:solidFill>
                      <a:schemeClr val="tx1"/>
                    </a:solidFill>
                  </a:rPr>
                  <a:t> </a:t>
                </a:r>
                <a:r>
                  <a:rPr lang="en-US" sz="1800" dirty="0" err="1">
                    <a:solidFill>
                      <a:schemeClr val="tx1"/>
                    </a:solidFill>
                  </a:rPr>
                  <a:t>học</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điều</a:t>
                </a:r>
                <a:r>
                  <a:rPr lang="en-US" sz="1800" dirty="0">
                    <a:solidFill>
                      <a:schemeClr val="tx1"/>
                    </a:solidFill>
                  </a:rPr>
                  <a:t> </a:t>
                </a:r>
                <a:r>
                  <a:rPr lang="en-US" sz="1800" dirty="0" err="1">
                    <a:solidFill>
                      <a:schemeClr val="tx1"/>
                    </a:solidFill>
                  </a:rPr>
                  <a:t>kiện</a:t>
                </a:r>
                <a:r>
                  <a:rPr lang="en-US" sz="1800" dirty="0">
                    <a:solidFill>
                      <a:schemeClr val="tx1"/>
                    </a:solidFill>
                  </a:rPr>
                  <a:t> </a:t>
                </a:r>
                <a:r>
                  <a:rPr lang="en-US" sz="1800" dirty="0" err="1">
                    <a:solidFill>
                      <a:schemeClr val="tx1"/>
                    </a:solidFill>
                  </a:rPr>
                  <a:t>ràng</a:t>
                </a:r>
                <a:r>
                  <a:rPr lang="en-US" sz="1800" dirty="0">
                    <a:solidFill>
                      <a:schemeClr val="tx1"/>
                    </a:solidFill>
                  </a:rPr>
                  <a:t> </a:t>
                </a:r>
                <a:r>
                  <a:rPr lang="en-US" sz="1800" dirty="0" err="1">
                    <a:solidFill>
                      <a:schemeClr val="tx1"/>
                    </a:solidFill>
                  </a:rPr>
                  <a:t>buộc</a:t>
                </a:r>
                <a:r>
                  <a:rPr lang="en-US" sz="1800" dirty="0">
                    <a:solidFill>
                      <a:schemeClr val="tx1"/>
                    </a:solidFill>
                  </a:rPr>
                  <a:t> </a:t>
                </a:r>
                <a:r>
                  <a:rPr lang="en-US" sz="1800" dirty="0" err="1">
                    <a:solidFill>
                      <a:schemeClr val="tx1"/>
                    </a:solidFill>
                  </a:rPr>
                  <a:t>đối</a:t>
                </a:r>
                <a:r>
                  <a:rPr lang="en-US" sz="1800" dirty="0">
                    <a:solidFill>
                      <a:schemeClr val="tx1"/>
                    </a:solidFill>
                  </a:rPr>
                  <a:t> </a:t>
                </a:r>
                <a:r>
                  <a:rPr lang="en-US" sz="1800" dirty="0" err="1">
                    <a:solidFill>
                      <a:schemeClr val="tx1"/>
                    </a:solidFill>
                  </a:rPr>
                  <a:t>với</a:t>
                </a:r>
                <a:r>
                  <a:rPr lang="en-US" sz="1800" dirty="0">
                    <a:solidFill>
                      <a:schemeClr val="tx1"/>
                    </a:solidFill>
                  </a:rPr>
                  <a:t> </a:t>
                </a:r>
                <a14:m>
                  <m:oMath xmlns:m="http://schemas.openxmlformats.org/officeDocument/2006/math">
                    <m:r>
                      <a:rPr lang="en-US" sz="1800" i="1" dirty="0" smtClean="0">
                        <a:solidFill>
                          <a:schemeClr val="tx1"/>
                        </a:solidFill>
                        <a:latin typeface="Cambria Math" panose="02040503050406030204" pitchFamily="18" charset="0"/>
                      </a:rPr>
                      <m:t>𝑥</m:t>
                    </m:r>
                  </m:oMath>
                </a14:m>
                <a:r>
                  <a:rPr lang="en-US" sz="1800" dirty="0">
                    <a:solidFill>
                      <a:schemeClr val="tx1"/>
                    </a:solidFill>
                  </a:rPr>
                  <a:t> </a:t>
                </a:r>
                <a:r>
                  <a:rPr lang="en-US" sz="1800" dirty="0" err="1">
                    <a:solidFill>
                      <a:schemeClr val="tx1"/>
                    </a:solidFill>
                  </a:rPr>
                  <a:t>và</a:t>
                </a:r>
                <a:r>
                  <a:rPr lang="en-US" sz="1800" dirty="0">
                    <a:solidFill>
                      <a:schemeClr val="tx1"/>
                    </a:solidFill>
                  </a:rPr>
                  <a:t> </a:t>
                </a:r>
                <a14:m>
                  <m:oMath xmlns:m="http://schemas.openxmlformats.org/officeDocument/2006/math">
                    <m:r>
                      <a:rPr lang="en-US" sz="1800" i="1" dirty="0" smtClean="0">
                        <a:solidFill>
                          <a:schemeClr val="tx1"/>
                        </a:solidFill>
                        <a:latin typeface="Cambria Math" panose="02040503050406030204" pitchFamily="18" charset="0"/>
                      </a:rPr>
                      <m:t>𝑦</m:t>
                    </m:r>
                  </m:oMath>
                </a14:m>
                <a:r>
                  <a:rPr lang="en-US" sz="1800" dirty="0">
                    <a:solidFill>
                      <a:schemeClr val="tx1"/>
                    </a:solidFill>
                  </a:rPr>
                  <a:t> </a:t>
                </a:r>
                <a:r>
                  <a:rPr lang="en-US" sz="1800" dirty="0" err="1">
                    <a:solidFill>
                      <a:schemeClr val="tx1"/>
                    </a:solidFill>
                  </a:rPr>
                  <a:t>để</a:t>
                </a:r>
                <a:r>
                  <a:rPr lang="en-US" sz="1800" dirty="0">
                    <a:solidFill>
                      <a:schemeClr val="tx1"/>
                    </a:solidFill>
                  </a:rPr>
                  <a:t> </a:t>
                </a:r>
                <a:r>
                  <a:rPr lang="en-US" sz="1800" dirty="0" err="1">
                    <a:solidFill>
                      <a:schemeClr val="tx1"/>
                    </a:solidFill>
                  </a:rPr>
                  <a:t>đáp</a:t>
                </a:r>
                <a:r>
                  <a:rPr lang="en-US" sz="1800" dirty="0">
                    <a:solidFill>
                      <a:schemeClr val="tx1"/>
                    </a:solidFill>
                  </a:rPr>
                  <a:t> </a:t>
                </a:r>
                <a:r>
                  <a:rPr lang="en-US" sz="1800" dirty="0" err="1">
                    <a:solidFill>
                      <a:schemeClr val="tx1"/>
                    </a:solidFill>
                  </a:rPr>
                  <a:t>ứng</a:t>
                </a:r>
                <a:r>
                  <a:rPr lang="en-US" sz="1800" dirty="0">
                    <a:solidFill>
                      <a:schemeClr val="tx1"/>
                    </a:solidFill>
                  </a:rPr>
                  <a:t> </a:t>
                </a:r>
                <a:r>
                  <a:rPr lang="en-US" sz="1800" dirty="0" err="1">
                    <a:solidFill>
                      <a:schemeClr val="tx1"/>
                    </a:solidFill>
                  </a:rPr>
                  <a:t>nhu</a:t>
                </a:r>
                <a:r>
                  <a:rPr lang="en-US" sz="1800" dirty="0">
                    <a:solidFill>
                      <a:schemeClr val="tx1"/>
                    </a:solidFill>
                  </a:rPr>
                  <a:t> </a:t>
                </a:r>
                <a:r>
                  <a:rPr lang="en-US" sz="1800" dirty="0" err="1">
                    <a:solidFill>
                      <a:schemeClr val="tx1"/>
                    </a:solidFill>
                  </a:rPr>
                  <a:t>cầu</a:t>
                </a:r>
                <a:r>
                  <a:rPr lang="en-US" sz="1800" dirty="0">
                    <a:solidFill>
                      <a:schemeClr val="tx1"/>
                    </a:solidFill>
                  </a:rPr>
                  <a:t> </a:t>
                </a:r>
                <a:r>
                  <a:rPr lang="en-US" sz="1800" dirty="0" err="1">
                    <a:solidFill>
                      <a:schemeClr val="tx1"/>
                    </a:solidFill>
                  </a:rPr>
                  <a:t>trên</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công</a:t>
                </a:r>
                <a:r>
                  <a:rPr lang="en-US" sz="1800" dirty="0">
                    <a:solidFill>
                      <a:schemeClr val="tx1"/>
                    </a:solidFill>
                  </a:rPr>
                  <a:t> ty </a:t>
                </a:r>
                <a:r>
                  <a:rPr lang="en-US" sz="1800" dirty="0" err="1">
                    <a:solidFill>
                      <a:schemeClr val="tx1"/>
                    </a:solidFill>
                  </a:rPr>
                  <a:t>được</a:t>
                </a:r>
                <a:r>
                  <a:rPr lang="en-US" sz="1800" dirty="0">
                    <a:solidFill>
                      <a:schemeClr val="tx1"/>
                    </a:solidFill>
                  </a:rPr>
                  <a:t> </a:t>
                </a:r>
                <a:r>
                  <a:rPr lang="en-US" sz="1800" dirty="0" err="1">
                    <a:solidFill>
                      <a:schemeClr val="tx1"/>
                    </a:solidFill>
                  </a:rPr>
                  <a:t>thể</a:t>
                </a:r>
                <a:r>
                  <a:rPr lang="en-US" sz="1800" dirty="0">
                    <a:solidFill>
                      <a:schemeClr val="tx1"/>
                    </a:solidFill>
                  </a:rPr>
                  <a:t> </a:t>
                </a:r>
                <a:r>
                  <a:rPr lang="en-US" sz="1800" dirty="0" err="1">
                    <a:solidFill>
                      <a:schemeClr val="tx1"/>
                    </a:solidFill>
                  </a:rPr>
                  <a:t>hiện</a:t>
                </a:r>
                <a:r>
                  <a:rPr lang="en-US" sz="1800" dirty="0">
                    <a:solidFill>
                      <a:schemeClr val="tx1"/>
                    </a:solidFill>
                  </a:rPr>
                  <a:t> </a:t>
                </a:r>
                <a:r>
                  <a:rPr lang="en-US" sz="1800" dirty="0" err="1">
                    <a:solidFill>
                      <a:schemeClr val="tx1"/>
                    </a:solidFill>
                  </a:rPr>
                  <a:t>như</a:t>
                </a:r>
                <a:r>
                  <a:rPr lang="en-US" sz="1800" dirty="0">
                    <a:solidFill>
                      <a:schemeClr val="tx1"/>
                    </a:solidFill>
                  </a:rPr>
                  <a:t> </a:t>
                </a:r>
                <a:r>
                  <a:rPr lang="en-US" sz="1800" dirty="0" err="1">
                    <a:solidFill>
                      <a:schemeClr val="tx1"/>
                    </a:solidFill>
                  </a:rPr>
                  <a:t>thế</a:t>
                </a:r>
                <a:r>
                  <a:rPr lang="en-US" sz="1800" dirty="0">
                    <a:solidFill>
                      <a:schemeClr val="tx1"/>
                    </a:solidFill>
                  </a:rPr>
                  <a:t> </a:t>
                </a:r>
                <a:r>
                  <a:rPr lang="en-US" sz="1800" dirty="0" err="1">
                    <a:solidFill>
                      <a:schemeClr val="tx1"/>
                    </a:solidFill>
                  </a:rPr>
                  <a:t>nào</a:t>
                </a:r>
                <a:r>
                  <a:rPr lang="en-US" sz="1800" dirty="0">
                    <a:solidFill>
                      <a:schemeClr val="tx1"/>
                    </a:solidFill>
                  </a:rPr>
                  <a:t>?</a:t>
                </a:r>
              </a:p>
            </p:txBody>
          </p:sp>
        </mc:Choice>
        <mc:Fallback xmlns="">
          <p:sp>
            <p:nvSpPr>
              <p:cNvPr id="42" name="Bong bóng Ý nghĩ: Hình đám mây 41">
                <a:extLst>
                  <a:ext uri="{FF2B5EF4-FFF2-40B4-BE49-F238E27FC236}">
                    <a16:creationId xmlns:a16="http://schemas.microsoft.com/office/drawing/2014/main" id="{B039F9EF-D0B4-8FF6-F7EA-790A072C74E3}"/>
                  </a:ext>
                </a:extLst>
              </p:cNvPr>
              <p:cNvSpPr>
                <a:spLocks noRot="1" noChangeAspect="1" noMove="1" noResize="1" noEditPoints="1" noAdjustHandles="1" noChangeArrowheads="1" noChangeShapeType="1" noTextEdit="1"/>
              </p:cNvSpPr>
              <p:nvPr/>
            </p:nvSpPr>
            <p:spPr>
              <a:xfrm>
                <a:off x="7144" y="242427"/>
                <a:ext cx="5292297" cy="2079522"/>
              </a:xfrm>
              <a:prstGeom prst="cloudCallou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Hộp Văn bản 42">
                <a:extLst>
                  <a:ext uri="{FF2B5EF4-FFF2-40B4-BE49-F238E27FC236}">
                    <a16:creationId xmlns:a16="http://schemas.microsoft.com/office/drawing/2014/main" id="{FC46EE57-9421-81AB-79BB-AA4E9DC07714}"/>
                  </a:ext>
                </a:extLst>
              </p:cNvPr>
              <p:cNvSpPr txBox="1"/>
              <p:nvPr/>
            </p:nvSpPr>
            <p:spPr>
              <a:xfrm>
                <a:off x="5527420" y="3766708"/>
                <a:ext cx="2313652" cy="1074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r>
                                <a:rPr lang="en-US" sz="2000">
                                  <a:solidFill>
                                    <a:schemeClr val="tx1"/>
                                  </a:solidFill>
                                  <a:latin typeface="Cambria Math" panose="02040503050406030204" pitchFamily="18" charset="0"/>
                                </a:rPr>
                                <m:t>&amp;</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≥10</m:t>
                              </m:r>
                            </m:e>
                            <m:e>
                              <m:r>
                                <a:rPr lang="en-US" sz="2000" i="0">
                                  <a:solidFill>
                                    <a:schemeClr val="tx1"/>
                                  </a:solidFill>
                                  <a:latin typeface="Cambria Math" panose="02040503050406030204" pitchFamily="18" charset="0"/>
                                </a:rPr>
                                <m:t>&amp;0≤</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≤50</m:t>
                              </m:r>
                            </m:e>
                            <m:e>
                              <m:r>
                                <a:rPr lang="en-US" sz="2000" i="0">
                                  <a:solidFill>
                                    <a:schemeClr val="tx1"/>
                                  </a:solidFill>
                                  <a:latin typeface="Cambria Math" panose="02040503050406030204" pitchFamily="18" charset="0"/>
                                </a:rPr>
                                <m:t>&amp;30</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+6</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≤900</m:t>
                              </m:r>
                            </m:e>
                          </m:eqArr>
                        </m:e>
                      </m:d>
                    </m:oMath>
                  </m:oMathPara>
                </a14:m>
                <a:endParaRPr lang="en-US" sz="2000" dirty="0">
                  <a:solidFill>
                    <a:schemeClr val="tx1"/>
                  </a:solidFill>
                </a:endParaRPr>
              </a:p>
            </p:txBody>
          </p:sp>
        </mc:Choice>
        <mc:Fallback xmlns="">
          <p:sp>
            <p:nvSpPr>
              <p:cNvPr id="43" name="Hộp Văn bản 42">
                <a:extLst>
                  <a:ext uri="{FF2B5EF4-FFF2-40B4-BE49-F238E27FC236}">
                    <a16:creationId xmlns:a16="http://schemas.microsoft.com/office/drawing/2014/main" id="{FC46EE57-9421-81AB-79BB-AA4E9DC07714}"/>
                  </a:ext>
                </a:extLst>
              </p:cNvPr>
              <p:cNvSpPr txBox="1">
                <a:spLocks noRot="1" noChangeAspect="1" noMove="1" noResize="1" noEditPoints="1" noAdjustHandles="1" noChangeArrowheads="1" noChangeShapeType="1" noTextEdit="1"/>
              </p:cNvSpPr>
              <p:nvPr/>
            </p:nvSpPr>
            <p:spPr>
              <a:xfrm>
                <a:off x="5527420" y="3766708"/>
                <a:ext cx="2313652" cy="1074910"/>
              </a:xfrm>
              <a:prstGeom prst="rect">
                <a:avLst/>
              </a:prstGeom>
              <a:blipFill>
                <a:blip r:embed="rId5"/>
                <a:stretch>
                  <a:fillRect/>
                </a:stretch>
              </a:blipFill>
            </p:spPr>
            <p:txBody>
              <a:bodyPr/>
              <a:lstStyle/>
              <a:p>
                <a:r>
                  <a:rPr lang="en-US">
                    <a:noFill/>
                  </a:rPr>
                  <a:t> </a:t>
                </a:r>
              </a:p>
            </p:txBody>
          </p:sp>
        </mc:Fallback>
      </mc:AlternateContent>
      <p:sp>
        <p:nvSpPr>
          <p:cNvPr id="44" name="Hộp Văn bản 43">
            <a:extLst>
              <a:ext uri="{FF2B5EF4-FFF2-40B4-BE49-F238E27FC236}">
                <a16:creationId xmlns:a16="http://schemas.microsoft.com/office/drawing/2014/main" id="{8F108F7C-C491-729D-147A-6901F89A3C4B}"/>
              </a:ext>
            </a:extLst>
          </p:cNvPr>
          <p:cNvSpPr txBox="1"/>
          <p:nvPr/>
        </p:nvSpPr>
        <p:spPr>
          <a:xfrm>
            <a:off x="2621987" y="4104108"/>
            <a:ext cx="3075039" cy="400110"/>
          </a:xfrm>
          <a:prstGeom prst="rect">
            <a:avLst/>
          </a:prstGeom>
          <a:noFill/>
        </p:spPr>
        <p:txBody>
          <a:bodyPr wrap="square" rtlCol="0">
            <a:spAutoFit/>
          </a:bodyPr>
          <a:lstStyle/>
          <a:p>
            <a:r>
              <a:rPr lang="en-US" sz="2000" dirty="0" err="1">
                <a:solidFill>
                  <a:schemeClr val="tx1"/>
                </a:solidFill>
              </a:rPr>
              <a:t>Các</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kiện</a:t>
            </a:r>
            <a:r>
              <a:rPr lang="en-US" sz="2000" dirty="0">
                <a:solidFill>
                  <a:schemeClr val="tx1"/>
                </a:solidFill>
              </a:rPr>
              <a:t> </a:t>
            </a:r>
            <a:r>
              <a:rPr lang="en-US" sz="2000" dirty="0" err="1">
                <a:solidFill>
                  <a:schemeClr val="tx1"/>
                </a:solidFill>
              </a:rPr>
              <a:t>ràng</a:t>
            </a:r>
            <a:r>
              <a:rPr lang="en-US" sz="2000" dirty="0">
                <a:solidFill>
                  <a:schemeClr val="tx1"/>
                </a:solidFill>
              </a:rPr>
              <a:t> </a:t>
            </a:r>
            <a:r>
              <a:rPr lang="en-US" sz="2000" dirty="0" err="1">
                <a:solidFill>
                  <a:schemeClr val="tx1"/>
                </a:solidFill>
              </a:rPr>
              <a:t>buộc</a:t>
            </a:r>
            <a:endParaRPr lang="en-US" sz="2000" dirty="0">
              <a:solidFill>
                <a:schemeClr val="tx1"/>
              </a:solidFill>
            </a:endParaRPr>
          </a:p>
        </p:txBody>
      </p:sp>
      <p:sp>
        <p:nvSpPr>
          <p:cNvPr id="45" name="Mũi tên: Phải 44">
            <a:extLst>
              <a:ext uri="{FF2B5EF4-FFF2-40B4-BE49-F238E27FC236}">
                <a16:creationId xmlns:a16="http://schemas.microsoft.com/office/drawing/2014/main" id="{1405CC8F-F4D4-3D27-4BB9-4F3D9C1ECEA1}"/>
              </a:ext>
            </a:extLst>
          </p:cNvPr>
          <p:cNvSpPr/>
          <p:nvPr/>
        </p:nvSpPr>
        <p:spPr>
          <a:xfrm>
            <a:off x="1440107" y="4104108"/>
            <a:ext cx="1002890" cy="460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 name="Hình ảnh 39">
            <a:extLst>
              <a:ext uri="{FF2B5EF4-FFF2-40B4-BE49-F238E27FC236}">
                <a16:creationId xmlns:a16="http://schemas.microsoft.com/office/drawing/2014/main" id="{C3E11723-FD31-5F17-ED20-6BBA25D83E41}"/>
              </a:ext>
            </a:extLst>
          </p:cNvPr>
          <p:cNvPicPr>
            <a:picLocks noChangeAspect="1"/>
          </p:cNvPicPr>
          <p:nvPr/>
        </p:nvPicPr>
        <p:blipFill>
          <a:blip r:embed="rId6"/>
          <a:stretch>
            <a:fillRect/>
          </a:stretch>
        </p:blipFill>
        <p:spPr>
          <a:xfrm>
            <a:off x="4775145" y="1282188"/>
            <a:ext cx="3675326" cy="2198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anim calcmode="lin" valueType="num">
                                      <p:cBhvr>
                                        <p:cTn id="30" dur="500" fill="hold"/>
                                        <p:tgtEl>
                                          <p:spTgt spid="44"/>
                                        </p:tgtEl>
                                        <p:attrNameLst>
                                          <p:attrName>ppt_x</p:attrName>
                                        </p:attrNameLst>
                                      </p:cBhvr>
                                      <p:tavLst>
                                        <p:tav tm="0">
                                          <p:val>
                                            <p:strVal val="#ppt_x"/>
                                          </p:val>
                                        </p:tav>
                                        <p:tav tm="100000">
                                          <p:val>
                                            <p:strVal val="#ppt_x"/>
                                          </p:val>
                                        </p:tav>
                                      </p:tavLst>
                                    </p:anim>
                                    <p:anim calcmode="lin" valueType="num">
                                      <p:cBhvr>
                                        <p:cTn id="31" dur="500" fill="hold"/>
                                        <p:tgtEl>
                                          <p:spTgt spid="4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anim calcmode="lin" valueType="num">
                                      <p:cBhvr>
                                        <p:cTn id="35" dur="500" fill="hold"/>
                                        <p:tgtEl>
                                          <p:spTgt spid="43"/>
                                        </p:tgtEl>
                                        <p:attrNameLst>
                                          <p:attrName>ppt_x</p:attrName>
                                        </p:attrNameLst>
                                      </p:cBhvr>
                                      <p:tavLst>
                                        <p:tav tm="0">
                                          <p:val>
                                            <p:strVal val="#ppt_x"/>
                                          </p:val>
                                        </p:tav>
                                        <p:tav tm="100000">
                                          <p:val>
                                            <p:strVal val="#ppt_x"/>
                                          </p:val>
                                        </p:tav>
                                      </p:tavLst>
                                    </p:anim>
                                    <p:anim calcmode="lin" valueType="num">
                                      <p:cBhvr>
                                        <p:cTn id="36"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3449683B-E192-5A9E-1B04-FF9FA34A95BD}"/>
                  </a:ext>
                </a:extLst>
              </p:cNvPr>
              <p:cNvSpPr txBox="1"/>
              <p:nvPr/>
            </p:nvSpPr>
            <p:spPr>
              <a:xfrm>
                <a:off x="1134012" y="1573246"/>
                <a:ext cx="6875975" cy="2805320"/>
              </a:xfrm>
              <a:prstGeom prst="rect">
                <a:avLst/>
              </a:prstGeom>
              <a:noFill/>
            </p:spPr>
            <p:txBody>
              <a:bodyPr wrap="square">
                <a:spAutoFit/>
              </a:bodyPr>
              <a:lstStyle/>
              <a:p>
                <a:pPr marL="0" marR="0">
                  <a:lnSpc>
                    <a:spcPct val="150000"/>
                  </a:lnSpc>
                  <a:spcBef>
                    <a:spcPts val="0"/>
                  </a:spcBef>
                </a:pPr>
                <a:r>
                  <a:rPr lang="en-US" sz="2000" dirty="0">
                    <a:solidFill>
                      <a:schemeClr val="tx1"/>
                    </a:solidFill>
                    <a:effectLst/>
                    <a:latin typeface="+mj-lt"/>
                    <a:ea typeface="Calibri" panose="020F0502020204030204" pitchFamily="34" charset="0"/>
                    <a:cs typeface="Times New Roman" panose="02020603050405020304" pitchFamily="18" charset="0"/>
                  </a:rPr>
                  <a:t>Trên </a:t>
                </a:r>
                <a:r>
                  <a:rPr lang="en-US" sz="2000" dirty="0" err="1">
                    <a:solidFill>
                      <a:schemeClr val="tx1"/>
                    </a:solidFill>
                    <a:effectLst/>
                    <a:latin typeface="+mj-lt"/>
                    <a:ea typeface="Calibri" panose="020F0502020204030204" pitchFamily="34" charset="0"/>
                    <a:cs typeface="Times New Roman" panose="02020603050405020304" pitchFamily="18" charset="0"/>
                  </a:rPr>
                  <a:t>cùng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một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mặt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phẳng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tọa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độ</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vẽ</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các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thẳng</a:t>
                </a:r>
                <a:r>
                  <a:rPr lang="en-US" sz="2000" dirty="0">
                    <a:solidFill>
                      <a:schemeClr val="tx1"/>
                    </a:solidFill>
                    <a:effectLst/>
                    <a:latin typeface="+mj-lt"/>
                    <a:ea typeface="Calibri" panose="020F0502020204030204" pitchFamily="34" charset="0"/>
                    <a:cs typeface="Times New Roman" panose="02020603050405020304" pitchFamily="18" charset="0"/>
                  </a:rPr>
                  <a:t>:</a:t>
                </a:r>
              </a:p>
              <a:p>
                <a:pPr marL="0" marR="0">
                  <a:lnSpc>
                    <a:spcPct val="150000"/>
                  </a:lnSpc>
                  <a:spcBef>
                    <a:spcPts val="0"/>
                  </a:spcBef>
                </a:pP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4</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a:p>
                <a:pPr marL="0" marR="0">
                  <a:lnSpc>
                    <a:spcPct val="150000"/>
                  </a:lnSpc>
                  <a:spcBef>
                    <a:spcPts val="0"/>
                  </a:spcBef>
                </a:pP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trục</a:t>
                </a:r>
                <a:r>
                  <a:rPr lang="en-US" sz="2000" dirty="0">
                    <a:solidFill>
                      <a:schemeClr val="tx1"/>
                    </a:solidFill>
                    <a:effectLst/>
                    <a:latin typeface="+mj-lt"/>
                    <a:ea typeface="Calibri" panose="020F0502020204030204" pitchFamily="34" charset="0"/>
                    <a:cs typeface="Times New Roman" panose="02020603050405020304" pitchFamily="18" charset="0"/>
                  </a:rPr>
                  <a:t> tung;</a:t>
                </a:r>
              </a:p>
              <a:p>
                <a:pPr marL="0" marR="0">
                  <a:lnSpc>
                    <a:spcPct val="150000"/>
                  </a:lnSpc>
                  <a:spcBef>
                    <a:spcPts val="0"/>
                  </a:spcBef>
                </a:pP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trục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hoành</a:t>
                </a:r>
                <a:r>
                  <a:rPr lang="en-US" sz="2000" dirty="0">
                    <a:solidFill>
                      <a:schemeClr val="tx1"/>
                    </a:solidFill>
                    <a:effectLst/>
                    <a:latin typeface="+mj-lt"/>
                    <a:ea typeface="Calibri" panose="020F0502020204030204" pitchFamily="34" charset="0"/>
                    <a:cs typeface="Times New Roman" panose="02020603050405020304" pitchFamily="18" charset="0"/>
                  </a:rPr>
                  <a:t>.</a:t>
                </a:r>
              </a:p>
              <a:p>
                <a:pPr marL="0" marR="0">
                  <a:lnSpc>
                    <a:spcPct val="150000"/>
                  </a:lnSpc>
                  <a:spcBef>
                    <a:spcPts val="0"/>
                  </a:spcBef>
                </a:pPr>
                <a:r>
                  <a:rPr lang="en-US" sz="2000" dirty="0" err="1">
                    <a:solidFill>
                      <a:schemeClr val="tx1"/>
                    </a:solidFill>
                    <a:effectLst/>
                    <a:latin typeface="+mj-lt"/>
                    <a:ea typeface="Calibri" panose="020F0502020204030204" pitchFamily="34" charset="0"/>
                    <a:cs typeface="Times New Roman" panose="02020603050405020304" pitchFamily="18" charset="0"/>
                  </a:rPr>
                  <a:t>Gạch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đi</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các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phần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không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thuộc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mỗi</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a:t>
                </a:r>
              </a:p>
            </p:txBody>
          </p:sp>
        </mc:Choice>
        <mc:Fallback>
          <p:sp>
            <p:nvSpPr>
              <p:cNvPr id="3" name="Hộp Văn bản 2">
                <a:extLst>
                  <a:ext uri="{FF2B5EF4-FFF2-40B4-BE49-F238E27FC236}">
                    <a16:creationId xmlns:a16="http://schemas.microsoft.com/office/drawing/2014/main" id="{3449683B-E192-5A9E-1B04-FF9FA34A95BD}"/>
                  </a:ext>
                </a:extLst>
              </p:cNvPr>
              <p:cNvSpPr txBox="1">
                <a:spLocks noRot="1" noChangeAspect="1" noMove="1" noResize="1" noEditPoints="1" noAdjustHandles="1" noChangeArrowheads="1" noChangeShapeType="1" noTextEdit="1"/>
              </p:cNvSpPr>
              <p:nvPr/>
            </p:nvSpPr>
            <p:spPr>
              <a:xfrm>
                <a:off x="1134012" y="1573246"/>
                <a:ext cx="6875975" cy="2805320"/>
              </a:xfrm>
              <a:prstGeom prst="rect">
                <a:avLst/>
              </a:prstGeom>
              <a:blipFill>
                <a:blip r:embed="rId2"/>
                <a:stretch>
                  <a:fillRect l="-887" r="-798" b="-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476E8286-F9E1-AA44-53A9-82EC6CEEFC67}"/>
                  </a:ext>
                </a:extLst>
              </p:cNvPr>
              <p:cNvSpPr txBox="1"/>
              <p:nvPr/>
            </p:nvSpPr>
            <p:spPr>
              <a:xfrm>
                <a:off x="1134012" y="396250"/>
                <a:ext cx="2239912" cy="1074910"/>
              </a:xfrm>
              <a:prstGeom prst="rect">
                <a:avLst/>
              </a:prstGeom>
              <a:noFill/>
            </p:spPr>
            <p:txBody>
              <a:bodyPr wrap="square">
                <a:spAutoFit/>
              </a:bodyPr>
              <a:lstStyle/>
              <a:p>
                <a:r>
                  <a:rPr lang="en-US" sz="2000" dirty="0">
                    <a:solidFill>
                      <a:schemeClr val="tx1"/>
                    </a:solidFill>
                    <a:effectLst/>
                    <a:latin typeface="+mj-lt"/>
                    <a:ea typeface="Calibri" panose="020F0502020204030204" pitchFamily="34" charset="0"/>
                    <a:cs typeface="Times New Roman" panose="02020603050405020304" pitchFamily="18" charset="0"/>
                  </a:rPr>
                  <a:t>b) </a:t>
                </a:r>
                <a14:m>
                  <m:oMath xmlns:m="http://schemas.openxmlformats.org/officeDocument/2006/math">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&gt;8</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≥0</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0</m:t>
                            </m:r>
                          </m:e>
                        </m:eqArr>
                      </m:e>
                    </m:d>
                  </m:oMath>
                </a14:m>
                <a:endParaRPr lang="en-US" sz="2000" dirty="0">
                  <a:solidFill>
                    <a:schemeClr val="tx1"/>
                  </a:solidFill>
                </a:endParaRPr>
              </a:p>
            </p:txBody>
          </p:sp>
        </mc:Choice>
        <mc:Fallback>
          <p:sp>
            <p:nvSpPr>
              <p:cNvPr id="4" name="Hộp Văn bản 3">
                <a:extLst>
                  <a:ext uri="{FF2B5EF4-FFF2-40B4-BE49-F238E27FC236}">
                    <a16:creationId xmlns:a16="http://schemas.microsoft.com/office/drawing/2014/main" id="{476E8286-F9E1-AA44-53A9-82EC6CEEFC67}"/>
                  </a:ext>
                </a:extLst>
              </p:cNvPr>
              <p:cNvSpPr txBox="1">
                <a:spLocks noRot="1" noChangeAspect="1" noMove="1" noResize="1" noEditPoints="1" noAdjustHandles="1" noChangeArrowheads="1" noChangeShapeType="1" noTextEdit="1"/>
              </p:cNvSpPr>
              <p:nvPr/>
            </p:nvSpPr>
            <p:spPr>
              <a:xfrm>
                <a:off x="1134012" y="396250"/>
                <a:ext cx="2239912" cy="1074910"/>
              </a:xfrm>
              <a:prstGeom prst="rect">
                <a:avLst/>
              </a:prstGeom>
              <a:blipFill>
                <a:blip r:embed="rId3"/>
                <a:stretch>
                  <a:fillRect l="-2725"/>
                </a:stretch>
              </a:blipFill>
            </p:spPr>
            <p:txBody>
              <a:bodyPr/>
              <a:lstStyle/>
              <a:p>
                <a:r>
                  <a:rPr lang="en-US">
                    <a:noFill/>
                  </a:rPr>
                  <a:t> </a:t>
                </a:r>
              </a:p>
            </p:txBody>
          </p:sp>
        </mc:Fallback>
      </mc:AlternateContent>
    </p:spTree>
    <p:extLst>
      <p:ext uri="{BB962C8B-B14F-4D97-AF65-F5344CB8AC3E}">
        <p14:creationId xmlns:p14="http://schemas.microsoft.com/office/powerpoint/2010/main" val="24355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187FF86A-F145-5543-8873-7F396773FB23}"/>
                  </a:ext>
                </a:extLst>
              </p:cNvPr>
              <p:cNvSpPr txBox="1"/>
              <p:nvPr/>
            </p:nvSpPr>
            <p:spPr>
              <a:xfrm>
                <a:off x="828567" y="1107281"/>
                <a:ext cx="3164789" cy="2805320"/>
              </a:xfrm>
              <a:prstGeom prst="rect">
                <a:avLst/>
              </a:prstGeom>
              <a:noFill/>
            </p:spPr>
            <p:txBody>
              <a:bodyPr wrap="square">
                <a:spAutoFit/>
              </a:bodyPr>
              <a:lstStyle/>
              <a:p>
                <a:pPr marL="0" marR="0" algn="just">
                  <a:lnSpc>
                    <a:spcPct val="150000"/>
                  </a:lnSpc>
                  <a:spcBef>
                    <a:spcPts val="0"/>
                  </a:spcBef>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Vậy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hệ</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phần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không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bị</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gạch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trên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hình</a:t>
                </a:r>
                <a:r>
                  <a:rPr lang="en-US" sz="2000" dirty="0">
                    <a:solidFill>
                      <a:schemeClr val="tx1"/>
                    </a:solidFill>
                    <a:effectLst/>
                    <a:latin typeface="+mj-lt"/>
                    <a:ea typeface="Calibri" panose="020F0502020204030204" pitchFamily="34" charset="0"/>
                    <a:cs typeface="Times New Roman" panose="02020603050405020304" pitchFamily="18" charset="0"/>
                  </a:rPr>
                  <a:t> bao </a:t>
                </a:r>
                <a:r>
                  <a:rPr lang="en-US" sz="2000" dirty="0" err="1">
                    <a:solidFill>
                      <a:schemeClr val="tx1"/>
                    </a:solidFill>
                    <a:effectLst/>
                    <a:latin typeface="+mj-lt"/>
                    <a:ea typeface="Calibri" panose="020F0502020204030204" pitchFamily="34" charset="0"/>
                    <a:cs typeface="Times New Roman" panose="02020603050405020304" pitchFamily="18" charset="0"/>
                  </a:rPr>
                  <a:t>gồm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một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phần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trục</a:t>
                </a:r>
                <a:r>
                  <a:rPr lang="en-US" sz="2000" dirty="0">
                    <a:solidFill>
                      <a:schemeClr val="tx1"/>
                    </a:solidFill>
                    <a:effectLst/>
                    <a:latin typeface="+mj-lt"/>
                    <a:ea typeface="Calibri" panose="020F0502020204030204" pitchFamily="34" charset="0"/>
                    <a:cs typeface="Times New Roman" panose="02020603050405020304" pitchFamily="18" charset="0"/>
                  </a:rPr>
                  <a:t> tung, </a:t>
                </a:r>
                <a:r>
                  <a:rPr lang="en-US" sz="2000" dirty="0" err="1">
                    <a:solidFill>
                      <a:schemeClr val="tx1"/>
                    </a:solidFill>
                    <a:effectLst/>
                    <a:latin typeface="+mj-lt"/>
                    <a:ea typeface="Calibri" panose="020F0502020204030204" pitchFamily="34" charset="0"/>
                    <a:cs typeface="Times New Roman" panose="02020603050405020304" pitchFamily="18" charset="0"/>
                  </a:rPr>
                  <a:t>trục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hoành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không</a:t>
                </a:r>
                <a:r>
                  <a:rPr lang="en-US" sz="2000" dirty="0">
                    <a:solidFill>
                      <a:schemeClr val="tx1"/>
                    </a:solidFill>
                    <a:effectLst/>
                    <a:latin typeface="+mj-lt"/>
                    <a:ea typeface="Calibri" panose="020F0502020204030204" pitchFamily="34" charset="0"/>
                    <a:cs typeface="Times New Roman" panose="02020603050405020304" pitchFamily="18" charset="0"/>
                  </a:rPr>
                  <a:t> bao </a:t>
                </a:r>
                <a:r>
                  <a:rPr lang="en-US" sz="2000" dirty="0" err="1">
                    <a:solidFill>
                      <a:schemeClr val="tx1"/>
                    </a:solidFill>
                    <a:effectLst/>
                    <a:latin typeface="+mj-lt"/>
                    <a:ea typeface="Calibri" panose="020F0502020204030204" pitchFamily="34" charset="0"/>
                    <a:cs typeface="Times New Roman" panose="02020603050405020304" pitchFamily="18" charset="0"/>
                  </a:rPr>
                  <a:t>gồm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thẳng</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p:txBody>
          </p:sp>
        </mc:Choice>
        <mc:Fallback>
          <p:sp>
            <p:nvSpPr>
              <p:cNvPr id="3" name="Hộp Văn bản 2">
                <a:extLst>
                  <a:ext uri="{FF2B5EF4-FFF2-40B4-BE49-F238E27FC236}">
                    <a16:creationId xmlns:a16="http://schemas.microsoft.com/office/drawing/2014/main" id="{187FF86A-F145-5543-8873-7F396773FB23}"/>
                  </a:ext>
                </a:extLst>
              </p:cNvPr>
              <p:cNvSpPr txBox="1">
                <a:spLocks noRot="1" noChangeAspect="1" noMove="1" noResize="1" noEditPoints="1" noAdjustHandles="1" noChangeArrowheads="1" noChangeShapeType="1" noTextEdit="1"/>
              </p:cNvSpPr>
              <p:nvPr/>
            </p:nvSpPr>
            <p:spPr>
              <a:xfrm>
                <a:off x="828567" y="1107281"/>
                <a:ext cx="3164789" cy="2805320"/>
              </a:xfrm>
              <a:prstGeom prst="rect">
                <a:avLst/>
              </a:prstGeom>
              <a:blipFill>
                <a:blip r:embed="rId2"/>
                <a:stretch>
                  <a:fillRect l="-2119" r="-1927" b="-3043"/>
                </a:stretch>
              </a:blipFill>
            </p:spPr>
            <p:txBody>
              <a:bodyPr/>
              <a:lstStyle/>
              <a:p>
                <a:r>
                  <a:rPr lang="en-US">
                    <a:noFill/>
                  </a:rPr>
                  <a:t> </a:t>
                </a:r>
              </a:p>
            </p:txBody>
          </p:sp>
        </mc:Fallback>
      </mc:AlternateContent>
      <p:pic>
        <p:nvPicPr>
          <p:cNvPr id="4" name="Picture 34">
            <a:extLst>
              <a:ext uri="{FF2B5EF4-FFF2-40B4-BE49-F238E27FC236}">
                <a16:creationId xmlns:a16="http://schemas.microsoft.com/office/drawing/2014/main" id="{7A86806A-3D68-404A-124B-D1835D142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334" y="898006"/>
            <a:ext cx="4197099" cy="3347488"/>
          </a:xfrm>
          <a:prstGeom prst="rect">
            <a:avLst/>
          </a:prstGeom>
        </p:spPr>
      </p:pic>
    </p:spTree>
    <p:extLst>
      <p:ext uri="{BB962C8B-B14F-4D97-AF65-F5344CB8AC3E}">
        <p14:creationId xmlns:p14="http://schemas.microsoft.com/office/powerpoint/2010/main" val="38446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81A0FAC-EDDD-1919-5E3A-5EAB85AB915B}"/>
              </a:ext>
            </a:extLst>
          </p:cNvPr>
          <p:cNvPicPr>
            <a:picLocks noChangeAspect="1"/>
          </p:cNvPicPr>
          <p:nvPr/>
        </p:nvPicPr>
        <p:blipFill>
          <a:blip r:embed="rId2"/>
          <a:stretch>
            <a:fillRect/>
          </a:stretch>
        </p:blipFill>
        <p:spPr>
          <a:xfrm>
            <a:off x="1622481" y="1283381"/>
            <a:ext cx="5640944" cy="2435718"/>
          </a:xfrm>
          <a:prstGeom prst="rect">
            <a:avLst/>
          </a:prstGeom>
        </p:spPr>
      </p:pic>
      <p:pic>
        <p:nvPicPr>
          <p:cNvPr id="4" name="Hình ảnh 3">
            <a:extLst>
              <a:ext uri="{FF2B5EF4-FFF2-40B4-BE49-F238E27FC236}">
                <a16:creationId xmlns:a16="http://schemas.microsoft.com/office/drawing/2014/main" id="{27E05E43-1901-6707-6F94-6B6C1FDE2949}"/>
              </a:ext>
            </a:extLst>
          </p:cNvPr>
          <p:cNvPicPr>
            <a:picLocks noChangeAspect="1"/>
          </p:cNvPicPr>
          <p:nvPr/>
        </p:nvPicPr>
        <p:blipFill>
          <a:blip r:embed="rId3"/>
          <a:stretch>
            <a:fillRect/>
          </a:stretch>
        </p:blipFill>
        <p:spPr>
          <a:xfrm>
            <a:off x="913134" y="3719099"/>
            <a:ext cx="7059637" cy="1220686"/>
          </a:xfrm>
          <a:prstGeom prst="rect">
            <a:avLst/>
          </a:prstGeom>
        </p:spPr>
      </p:pic>
      <mc:AlternateContent xmlns:mc="http://schemas.openxmlformats.org/markup-compatibility/2006">
        <mc:Choice xmlns:a14="http://schemas.microsoft.com/office/drawing/2010/main" Requires="a14">
          <p:sp>
            <p:nvSpPr>
              <p:cNvPr id="5" name="Hộp Văn bản 4">
                <a:extLst>
                  <a:ext uri="{FF2B5EF4-FFF2-40B4-BE49-F238E27FC236}">
                    <a16:creationId xmlns:a16="http://schemas.microsoft.com/office/drawing/2014/main" id="{93473D6A-3E32-D878-3CE7-23F7BF8C7AD2}"/>
                  </a:ext>
                </a:extLst>
              </p:cNvPr>
              <p:cNvSpPr txBox="1"/>
              <p:nvPr/>
            </p:nvSpPr>
            <p:spPr>
              <a:xfrm>
                <a:off x="1077596" y="269764"/>
                <a:ext cx="6988808" cy="958660"/>
              </a:xfrm>
              <a:prstGeom prst="rect">
                <a:avLst/>
              </a:prstGeom>
              <a:noFill/>
            </p:spPr>
            <p:txBody>
              <a:bodyPr wrap="square" rtlCol="0">
                <a:spAutoFit/>
              </a:bodyPr>
              <a:lstStyle/>
              <a:p>
                <a:pPr>
                  <a:lnSpc>
                    <a:spcPct val="150000"/>
                  </a:lnSpc>
                </a:pPr>
                <a:r>
                  <a:rPr lang="en-US" sz="2000" b="1" dirty="0" err="1"/>
                  <a:t>Bài</a:t>
                </a:r>
                <a:r>
                  <a:rPr lang="en-US" sz="2000" b="1" dirty="0"/>
                  <a:t> 3 (SGK-tr.29) </a:t>
                </a:r>
                <a:r>
                  <a:rPr lang="en-US" sz="2000" dirty="0" err="1"/>
                  <a:t>Miền</a:t>
                </a:r>
                <a:r>
                  <a:rPr lang="en-US" sz="2000" dirty="0"/>
                  <a:t> </a:t>
                </a:r>
                <a:r>
                  <a:rPr lang="en-US" sz="2000" dirty="0" err="1"/>
                  <a:t>không</a:t>
                </a:r>
                <a:r>
                  <a:rPr lang="en-US" sz="2000" dirty="0"/>
                  <a:t> </a:t>
                </a:r>
                <a:r>
                  <a:rPr lang="en-US" sz="2000" dirty="0" err="1"/>
                  <a:t>bị</a:t>
                </a:r>
                <a:r>
                  <a:rPr lang="en-US" sz="2000" dirty="0"/>
                  <a:t> </a:t>
                </a:r>
                <a:r>
                  <a:rPr lang="en-US" sz="2000" dirty="0" err="1"/>
                  <a:t>gạch</a:t>
                </a:r>
                <a:r>
                  <a:rPr lang="en-US" sz="2000" dirty="0"/>
                  <a:t> ở </a:t>
                </a:r>
                <a:r>
                  <a:rPr lang="en-US" sz="2000" dirty="0" err="1"/>
                  <a:t>mỗi</a:t>
                </a:r>
                <a:r>
                  <a:rPr lang="en-US" sz="2000" dirty="0"/>
                  <a:t> </a:t>
                </a:r>
                <a:r>
                  <a:rPr lang="en-US" sz="2000" dirty="0" err="1"/>
                  <a:t>hình</a:t>
                </a:r>
                <a:r>
                  <a:rPr lang="en-US" sz="2000" dirty="0"/>
                  <a:t> </a:t>
                </a:r>
                <a14:m>
                  <m:oMath xmlns:m="http://schemas.openxmlformats.org/officeDocument/2006/math">
                    <m:r>
                      <a:rPr lang="en-US" sz="2000" i="1" dirty="0" smtClean="0">
                        <a:latin typeface="Cambria Math" panose="02040503050406030204" pitchFamily="18" charset="0"/>
                      </a:rPr>
                      <m:t>12</m:t>
                    </m:r>
                    <m:r>
                      <a:rPr lang="en-US" sz="2000" i="1" dirty="0" smtClean="0">
                        <a:latin typeface="Cambria Math" panose="02040503050406030204" pitchFamily="18" charset="0"/>
                      </a:rPr>
                      <m:t>𝑎</m:t>
                    </m:r>
                    <m:r>
                      <a:rPr lang="en-US" sz="2000" i="1" dirty="0" smtClean="0">
                        <a:latin typeface="Cambria Math" panose="02040503050406030204" pitchFamily="18" charset="0"/>
                      </a:rPr>
                      <m:t>, </m:t>
                    </m:r>
                    <m:r>
                      <a:rPr lang="en-US" sz="2000" i="1" dirty="0" smtClean="0">
                        <a:latin typeface="Cambria Math" panose="02040503050406030204" pitchFamily="18" charset="0"/>
                      </a:rPr>
                      <m:t>12</m:t>
                    </m:r>
                    <m:r>
                      <a:rPr lang="en-US" sz="2000" i="1" dirty="0" smtClean="0">
                        <a:latin typeface="Cambria Math" panose="02040503050406030204" pitchFamily="18" charset="0"/>
                      </a:rPr>
                      <m:t>𝑏</m:t>
                    </m:r>
                  </m:oMath>
                </a14:m>
                <a:r>
                  <a:rPr lang="en-US" sz="2000" dirty="0"/>
                  <a:t> </a:t>
                </a:r>
                <a:r>
                  <a:rPr lang="en-US" sz="2000" dirty="0" err="1"/>
                  <a:t>là</a:t>
                </a:r>
                <a:r>
                  <a:rPr lang="en-US" sz="2000" dirty="0"/>
                  <a:t> </a:t>
                </a:r>
                <a:r>
                  <a:rPr lang="en-US" sz="2000" dirty="0" err="1"/>
                  <a:t>miền</a:t>
                </a:r>
                <a:r>
                  <a:rPr lang="en-US" sz="2000" dirty="0"/>
                  <a:t> </a:t>
                </a:r>
                <a:r>
                  <a:rPr lang="en-US" sz="2000" dirty="0" err="1"/>
                  <a:t>nghiệm</a:t>
                </a:r>
                <a:r>
                  <a:rPr lang="en-US" sz="2000" dirty="0"/>
                  <a:t> </a:t>
                </a:r>
                <a:r>
                  <a:rPr lang="en-US" sz="2000" dirty="0" err="1"/>
                  <a:t>của</a:t>
                </a:r>
                <a:r>
                  <a:rPr lang="en-US" sz="2000" dirty="0"/>
                  <a:t> </a:t>
                </a:r>
                <a:r>
                  <a:rPr lang="en-US" sz="2000" dirty="0" err="1"/>
                  <a:t>hệ</a:t>
                </a:r>
                <a:r>
                  <a:rPr lang="en-US" sz="2000" dirty="0"/>
                  <a:t> </a:t>
                </a:r>
                <a:r>
                  <a:rPr lang="en-US" sz="2000" dirty="0" err="1"/>
                  <a:t>bất</a:t>
                </a:r>
                <a:r>
                  <a:rPr lang="en-US" sz="2000" dirty="0"/>
                  <a:t> </a:t>
                </a:r>
                <a:r>
                  <a:rPr lang="en-US" sz="2000" dirty="0" err="1"/>
                  <a:t>phương</a:t>
                </a:r>
                <a:r>
                  <a:rPr lang="en-US" sz="2000" dirty="0"/>
                  <a:t> </a:t>
                </a:r>
                <a:r>
                  <a:rPr lang="en-US" sz="2000" dirty="0" err="1"/>
                  <a:t>trình</a:t>
                </a:r>
                <a:r>
                  <a:rPr lang="en-US" sz="2000" dirty="0"/>
                  <a:t> </a:t>
                </a:r>
                <a:r>
                  <a:rPr lang="en-US" sz="2000" dirty="0" err="1"/>
                  <a:t>nào</a:t>
                </a:r>
                <a:r>
                  <a:rPr lang="en-US" sz="2000" dirty="0"/>
                  <a:t> </a:t>
                </a:r>
                <a:r>
                  <a:rPr lang="en-US" sz="2000" dirty="0" err="1"/>
                  <a:t>dưới</a:t>
                </a:r>
                <a:r>
                  <a:rPr lang="en-US" sz="2000" dirty="0"/>
                  <a:t> </a:t>
                </a:r>
                <a:r>
                  <a:rPr lang="en-US" sz="2000" dirty="0" err="1"/>
                  <a:t>đây</a:t>
                </a:r>
                <a:r>
                  <a:rPr lang="en-US" sz="2000" dirty="0"/>
                  <a:t>?</a:t>
                </a:r>
              </a:p>
            </p:txBody>
          </p:sp>
        </mc:Choice>
        <mc:Fallback>
          <p:sp>
            <p:nvSpPr>
              <p:cNvPr id="5" name="Hộp Văn bản 4">
                <a:extLst>
                  <a:ext uri="{FF2B5EF4-FFF2-40B4-BE49-F238E27FC236}">
                    <a16:creationId xmlns:a16="http://schemas.microsoft.com/office/drawing/2014/main" id="{93473D6A-3E32-D878-3CE7-23F7BF8C7AD2}"/>
                  </a:ext>
                </a:extLst>
              </p:cNvPr>
              <p:cNvSpPr txBox="1">
                <a:spLocks noRot="1" noChangeAspect="1" noMove="1" noResize="1" noEditPoints="1" noAdjustHandles="1" noChangeArrowheads="1" noChangeShapeType="1" noTextEdit="1"/>
              </p:cNvSpPr>
              <p:nvPr/>
            </p:nvSpPr>
            <p:spPr>
              <a:xfrm>
                <a:off x="1077596" y="269764"/>
                <a:ext cx="6988808" cy="958660"/>
              </a:xfrm>
              <a:prstGeom prst="rect">
                <a:avLst/>
              </a:prstGeom>
              <a:blipFill>
                <a:blip r:embed="rId4"/>
                <a:stretch>
                  <a:fillRect l="-960" b="-10127"/>
                </a:stretch>
              </a:blipFill>
            </p:spPr>
            <p:txBody>
              <a:bodyPr/>
              <a:lstStyle/>
              <a:p>
                <a:r>
                  <a:rPr lang="en-US">
                    <a:noFill/>
                  </a:rPr>
                  <a:t> </a:t>
                </a:r>
              </a:p>
            </p:txBody>
          </p:sp>
        </mc:Fallback>
      </mc:AlternateContent>
    </p:spTree>
    <p:extLst>
      <p:ext uri="{BB962C8B-B14F-4D97-AF65-F5344CB8AC3E}">
        <p14:creationId xmlns:p14="http://schemas.microsoft.com/office/powerpoint/2010/main" val="22384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CE71EA82-CA42-D7B4-9E82-DFB26CCBD5A8}"/>
                  </a:ext>
                </a:extLst>
              </p:cNvPr>
              <p:cNvSpPr txBox="1"/>
              <p:nvPr/>
            </p:nvSpPr>
            <p:spPr>
              <a:xfrm>
                <a:off x="1107742" y="1783456"/>
                <a:ext cx="6928516" cy="1984582"/>
              </a:xfrm>
              <a:prstGeom prst="rect">
                <a:avLst/>
              </a:prstGeom>
              <a:noFill/>
            </p:spPr>
            <p:txBody>
              <a:bodyPr wrap="square">
                <a:spAutoFit/>
              </a:bodyPr>
              <a:lstStyle/>
              <a:p>
                <a:pPr marL="0" marR="0">
                  <a:lnSpc>
                    <a:spcPct val="150000"/>
                  </a:lnSpc>
                  <a:spcBef>
                    <a:spcPts val="0"/>
                  </a:spcBef>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hệ</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vì</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có</a:t>
                </a:r>
                <a:r>
                  <a:rPr lang="en-US" sz="2000" dirty="0">
                    <a:solidFill>
                      <a:schemeClr val="tx1"/>
                    </a:solidFill>
                    <a:effectLst/>
                    <a:latin typeface="+mj-lt"/>
                    <a:ea typeface="Calibri" panose="020F0502020204030204" pitchFamily="34" charset="0"/>
                    <a:cs typeface="Times New Roman" panose="02020603050405020304" pitchFamily="18" charset="0"/>
                  </a:rPr>
                  <a:t> 3 </a:t>
                </a:r>
                <a:r>
                  <a:rPr lang="en-US" sz="2000" dirty="0" err="1">
                    <a:solidFill>
                      <a:schemeClr val="tx1"/>
                    </a:solidFill>
                    <a:effectLst/>
                    <a:latin typeface="+mj-lt"/>
                    <a:ea typeface="Calibri" panose="020F0502020204030204" pitchFamily="34" charset="0"/>
                    <a:cs typeface="Times New Roman" panose="02020603050405020304" pitchFamily="18" charset="0"/>
                  </a:rPr>
                  <a:t>đường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thẳng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j-lt"/>
                    <a:ea typeface="Calibri" panose="020F0502020204030204" pitchFamily="34" charset="0"/>
                    <a:cs typeface="Times New Roman" panose="02020603050405020304" pitchFamily="18" charset="0"/>
                  </a:rPr>
                  <a:t>và</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a:p>
                <a:pPr marL="0" marR="0">
                  <a:lnSpc>
                    <a:spcPct val="150000"/>
                  </a:lnSpc>
                  <a:spcBef>
                    <a:spcPts val="0"/>
                  </a:spcBef>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hệ</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vì</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có</a:t>
                </a:r>
                <a:r>
                  <a:rPr lang="en-US" sz="2000" dirty="0">
                    <a:solidFill>
                      <a:schemeClr val="tx1"/>
                    </a:solidFill>
                    <a:effectLst/>
                    <a:latin typeface="+mj-lt"/>
                    <a:ea typeface="Calibri" panose="020F0502020204030204" pitchFamily="34" charset="0"/>
                    <a:cs typeface="Times New Roman" panose="02020603050405020304" pitchFamily="18" charset="0"/>
                  </a:rPr>
                  <a:t> 3 </a:t>
                </a:r>
                <a:r>
                  <a:rPr lang="en-US" sz="2000" dirty="0" err="1">
                    <a:solidFill>
                      <a:schemeClr val="tx1"/>
                    </a:solidFill>
                    <a:effectLst/>
                    <a:latin typeface="+mj-lt"/>
                    <a:ea typeface="Calibri" panose="020F0502020204030204" pitchFamily="34" charset="0"/>
                    <a:cs typeface="Times New Roman" panose="02020603050405020304" pitchFamily="18" charset="0"/>
                  </a:rPr>
                  <a:t>đường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thẳng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và</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p:txBody>
          </p:sp>
        </mc:Choice>
        <mc:Fallback>
          <p:sp>
            <p:nvSpPr>
              <p:cNvPr id="3" name="Hộp Văn bản 2">
                <a:extLst>
                  <a:ext uri="{FF2B5EF4-FFF2-40B4-BE49-F238E27FC236}">
                    <a16:creationId xmlns:a16="http://schemas.microsoft.com/office/drawing/2014/main" id="{CE71EA82-CA42-D7B4-9E82-DFB26CCBD5A8}"/>
                  </a:ext>
                </a:extLst>
              </p:cNvPr>
              <p:cNvSpPr txBox="1">
                <a:spLocks noRot="1" noChangeAspect="1" noMove="1" noResize="1" noEditPoints="1" noAdjustHandles="1" noChangeArrowheads="1" noChangeShapeType="1" noTextEdit="1"/>
              </p:cNvSpPr>
              <p:nvPr/>
            </p:nvSpPr>
            <p:spPr>
              <a:xfrm>
                <a:off x="1107742" y="1783456"/>
                <a:ext cx="6928516" cy="1984582"/>
              </a:xfrm>
              <a:prstGeom prst="rect">
                <a:avLst/>
              </a:prstGeom>
              <a:blipFill>
                <a:blip r:embed="rId2"/>
                <a:stretch>
                  <a:fillRect l="-968" r="-792" b="-4923"/>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3296C649-34BA-F317-F67E-02161B389EE6}"/>
              </a:ext>
            </a:extLst>
          </p:cNvPr>
          <p:cNvSpPr txBox="1"/>
          <p:nvPr/>
        </p:nvSpPr>
        <p:spPr>
          <a:xfrm>
            <a:off x="4115674" y="804015"/>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02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矩形: 圆角 6">
            <a:extLst>
              <a:ext uri="{FF2B5EF4-FFF2-40B4-BE49-F238E27FC236}">
                <a16:creationId xmlns:a16="http://schemas.microsoft.com/office/drawing/2014/main" id="{8947A78E-A020-9C40-755E-682D02EFDA66}"/>
              </a:ext>
            </a:extLst>
          </p:cNvPr>
          <p:cNvSpPr/>
          <p:nvPr/>
        </p:nvSpPr>
        <p:spPr>
          <a:xfrm>
            <a:off x="3326746" y="142875"/>
            <a:ext cx="1989934" cy="666750"/>
          </a:xfrm>
          <a:prstGeom prst="roundRect">
            <a:avLst>
              <a:gd name="adj" fmla="val 50000"/>
            </a:avLst>
          </a:prstGeom>
          <a:solidFill>
            <a:schemeClr val="bg1"/>
          </a:solidFill>
          <a:ln w="76200">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tx1"/>
                </a:solidFill>
                <a:latin typeface="Arial" panose="020B0604020202020204" pitchFamily="34" charset="0"/>
                <a:cs typeface="Arial" panose="020B0604020202020204" pitchFamily="34" charset="0"/>
              </a:rPr>
              <a:t>Vận</a:t>
            </a:r>
            <a:r>
              <a:rPr lang="en-US" altLang="zh-CN" sz="2400" b="1" dirty="0">
                <a:solidFill>
                  <a:schemeClr val="tx1"/>
                </a:solidFill>
                <a:latin typeface="Arial" panose="020B0604020202020204" pitchFamily="34" charset="0"/>
                <a:cs typeface="Arial" panose="020B0604020202020204" pitchFamily="34" charset="0"/>
              </a:rPr>
              <a:t> </a:t>
            </a:r>
            <a:r>
              <a:rPr lang="en-US" altLang="zh-CN" sz="2400" b="1" dirty="0" err="1">
                <a:solidFill>
                  <a:schemeClr val="tx1"/>
                </a:solidFill>
                <a:latin typeface="Arial" panose="020B0604020202020204" pitchFamily="34" charset="0"/>
                <a:cs typeface="Arial" panose="020B0604020202020204" pitchFamily="34" charset="0"/>
              </a:rPr>
              <a:t>dụng</a:t>
            </a:r>
            <a:endParaRPr lang="zh-CN" alt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B69FF153-321C-E3A5-E2B7-51C6F32A69DF}"/>
                  </a:ext>
                </a:extLst>
              </p:cNvPr>
              <p:cNvSpPr txBox="1"/>
              <p:nvPr/>
            </p:nvSpPr>
            <p:spPr>
              <a:xfrm>
                <a:off x="283509" y="759619"/>
                <a:ext cx="8374716" cy="4190314"/>
              </a:xfrm>
              <a:prstGeom prst="rect">
                <a:avLst/>
              </a:prstGeom>
              <a:noFill/>
            </p:spPr>
            <p:txBody>
              <a:bodyPr wrap="square">
                <a:spAutoFit/>
              </a:bodyPr>
              <a:lstStyle/>
              <a:p>
                <a:pPr algn="just">
                  <a:lnSpc>
                    <a:spcPct val="150000"/>
                  </a:lnSpc>
                </a:pPr>
                <a:r>
                  <a:rPr lang="nl-NL" sz="2000" b="1" dirty="0">
                    <a:solidFill>
                      <a:schemeClr val="tx1"/>
                    </a:solidFill>
                    <a:latin typeface="+mn-lt"/>
                    <a:ea typeface="Calibri" panose="020F0502020204030204" pitchFamily="34" charset="0"/>
                    <a:cs typeface="Times New Roman" panose="02020603050405020304" pitchFamily="18" charset="0"/>
                  </a:rPr>
                  <a:t>Bài 4 (SGK-tr.29) </a:t>
                </a:r>
                <a:r>
                  <a:rPr lang="nl-NL" sz="2000" dirty="0">
                    <a:solidFill>
                      <a:schemeClr val="tx1"/>
                    </a:solidFill>
                    <a:latin typeface="+mn-lt"/>
                    <a:ea typeface="Calibri" panose="020F0502020204030204" pitchFamily="34" charset="0"/>
                    <a:cs typeface="Times New Roman" panose="02020603050405020304" pitchFamily="18" charset="0"/>
                  </a:rPr>
                  <a:t>Một phân xưởng sản xuất hai kiểu mũ. Thời gian để làm ra một chiếc mũ kiểu thứ nhất nhiều gấp hai lần thời gian làm ra một chiếc mũ kiểu thứ hai. Nếu chỉ sản xuất toàn kiểu mũ thứ hai thì trong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oMath>
                </a14:m>
                <a:r>
                  <a:rPr lang="nl-NL" sz="2000" dirty="0">
                    <a:solidFill>
                      <a:schemeClr val="tx1"/>
                    </a:solidFill>
                    <a:latin typeface="+mn-lt"/>
                    <a:ea typeface="Calibri" panose="020F0502020204030204" pitchFamily="34" charset="0"/>
                    <a:cs typeface="Times New Roman" panose="02020603050405020304" pitchFamily="18" charset="0"/>
                  </a:rPr>
                  <a:t> giờ phân xưởng làm được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60 </m:t>
                    </m:r>
                  </m:oMath>
                </a14:m>
                <a:r>
                  <a:rPr lang="nl-NL" sz="2000" dirty="0">
                    <a:solidFill>
                      <a:schemeClr val="tx1"/>
                    </a:solidFill>
                    <a:latin typeface="+mn-lt"/>
                    <a:ea typeface="Calibri" panose="020F0502020204030204" pitchFamily="34" charset="0"/>
                    <a:cs typeface="Times New Roman" panose="02020603050405020304" pitchFamily="18" charset="0"/>
                  </a:rPr>
                  <a:t>chiếc. Phân xưởng làm việc không quá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8</m:t>
                    </m:r>
                  </m:oMath>
                </a14:m>
                <a:r>
                  <a:rPr lang="nl-NL" sz="2000" dirty="0">
                    <a:solidFill>
                      <a:schemeClr val="tx1"/>
                    </a:solidFill>
                    <a:latin typeface="+mn-lt"/>
                    <a:ea typeface="Calibri" panose="020F0502020204030204" pitchFamily="34" charset="0"/>
                    <a:cs typeface="Times New Roman" panose="02020603050405020304" pitchFamily="18" charset="0"/>
                  </a:rPr>
                  <a:t> tiếng mỗi ngày và thị trường tiêu thụ tối đa trong một ngày là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200</m:t>
                    </m:r>
                  </m:oMath>
                </a14:m>
                <a:r>
                  <a:rPr lang="nl-NL" sz="2000" dirty="0">
                    <a:solidFill>
                      <a:schemeClr val="tx1"/>
                    </a:solidFill>
                    <a:latin typeface="+mn-lt"/>
                    <a:ea typeface="Calibri" panose="020F0502020204030204" pitchFamily="34" charset="0"/>
                    <a:cs typeface="Times New Roman" panose="02020603050405020304" pitchFamily="18" charset="0"/>
                  </a:rPr>
                  <a:t> chiếc mũ kiểu mũ thứ nhất và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240</m:t>
                    </m:r>
                  </m:oMath>
                </a14:m>
                <a:r>
                  <a:rPr lang="nl-NL" sz="2000" dirty="0">
                    <a:solidFill>
                      <a:schemeClr val="tx1"/>
                    </a:solidFill>
                    <a:latin typeface="+mn-lt"/>
                    <a:ea typeface="Calibri" panose="020F0502020204030204" pitchFamily="34" charset="0"/>
                    <a:cs typeface="Times New Roman" panose="02020603050405020304" pitchFamily="18" charset="0"/>
                  </a:rPr>
                  <a:t> chiếc mũ kiểu thứ hai. Tiền lãi khi bán một chiếc mũ kiểu thứ nhất là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24</m:t>
                    </m:r>
                  </m:oMath>
                </a14:m>
                <a:r>
                  <a:rPr lang="nl-NL" sz="2000" dirty="0">
                    <a:solidFill>
                      <a:schemeClr val="tx1"/>
                    </a:solidFill>
                    <a:latin typeface="+mn-lt"/>
                    <a:ea typeface="Calibri" panose="020F0502020204030204" pitchFamily="34" charset="0"/>
                    <a:cs typeface="Times New Roman" panose="02020603050405020304" pitchFamily="18" charset="0"/>
                  </a:rPr>
                  <a:t> nghìn đồng, một chiếc mũ kiểu thứ hai là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15</m:t>
                    </m:r>
                  </m:oMath>
                </a14:m>
                <a:r>
                  <a:rPr lang="nl-NL" sz="2000" dirty="0">
                    <a:solidFill>
                      <a:schemeClr val="tx1"/>
                    </a:solidFill>
                    <a:latin typeface="+mn-lt"/>
                    <a:ea typeface="Calibri" panose="020F0502020204030204" pitchFamily="34" charset="0"/>
                    <a:cs typeface="Times New Roman" panose="02020603050405020304" pitchFamily="18" charset="0"/>
                  </a:rPr>
                  <a:t> nghìn đồng. Tính số lượng mũ kiểu thứ nhất và kiểu thứ hai trong một ngày mà phân xưởng cần sản xuất để tiền lãi thu được là cao nhất.</a:t>
                </a:r>
                <a:endParaRPr lang="en-US" sz="2000" dirty="0">
                  <a:solidFill>
                    <a:schemeClr val="tx1"/>
                  </a:solidFill>
                </a:endParaRPr>
              </a:p>
            </p:txBody>
          </p:sp>
        </mc:Choice>
        <mc:Fallback>
          <p:sp>
            <p:nvSpPr>
              <p:cNvPr id="4" name="Hộp Văn bản 3">
                <a:extLst>
                  <a:ext uri="{FF2B5EF4-FFF2-40B4-BE49-F238E27FC236}">
                    <a16:creationId xmlns:a16="http://schemas.microsoft.com/office/drawing/2014/main" id="{B69FF153-321C-E3A5-E2B7-51C6F32A69DF}"/>
                  </a:ext>
                </a:extLst>
              </p:cNvPr>
              <p:cNvSpPr txBox="1">
                <a:spLocks noRot="1" noChangeAspect="1" noMove="1" noResize="1" noEditPoints="1" noAdjustHandles="1" noChangeArrowheads="1" noChangeShapeType="1" noTextEdit="1"/>
              </p:cNvSpPr>
              <p:nvPr/>
            </p:nvSpPr>
            <p:spPr>
              <a:xfrm>
                <a:off x="283509" y="759619"/>
                <a:ext cx="8374716" cy="4190314"/>
              </a:xfrm>
              <a:prstGeom prst="rect">
                <a:avLst/>
              </a:prstGeom>
              <a:blipFill>
                <a:blip r:embed="rId2"/>
                <a:stretch>
                  <a:fillRect l="-801" r="-1602" b="-1747"/>
                </a:stretch>
              </a:blipFill>
            </p:spPr>
            <p:txBody>
              <a:bodyPr/>
              <a:lstStyle/>
              <a:p>
                <a:r>
                  <a:rPr lang="en-US">
                    <a:noFill/>
                  </a:rPr>
                  <a:t> </a:t>
                </a:r>
              </a:p>
            </p:txBody>
          </p:sp>
        </mc:Fallback>
      </mc:AlternateContent>
    </p:spTree>
    <p:extLst>
      <p:ext uri="{BB962C8B-B14F-4D97-AF65-F5344CB8AC3E}">
        <p14:creationId xmlns:p14="http://schemas.microsoft.com/office/powerpoint/2010/main" val="13484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F08B9BE4-669B-1B14-02DE-6D20960AD62C}"/>
                  </a:ext>
                </a:extLst>
              </p:cNvPr>
              <p:cNvSpPr txBox="1"/>
              <p:nvPr/>
            </p:nvSpPr>
            <p:spPr>
              <a:xfrm>
                <a:off x="1272736" y="805262"/>
                <a:ext cx="6598528" cy="3885231"/>
              </a:xfrm>
              <a:prstGeom prst="rect">
                <a:avLst/>
              </a:prstGeom>
              <a:noFill/>
            </p:spPr>
            <p:txBody>
              <a:bodyPr wrap="square">
                <a:spAutoFit/>
              </a:bodyPr>
              <a:lstStyle/>
              <a:p>
                <a:pPr marL="0" marR="0" algn="just">
                  <a:lnSpc>
                    <a:spcPct val="150000"/>
                  </a:lnSpc>
                  <a:spcBef>
                    <a:spcPts val="0"/>
                  </a:spcBef>
                </a:pPr>
                <a:r>
                  <a:rPr lang="fr-FR" sz="2000" dirty="0">
                    <a:solidFill>
                      <a:schemeClr val="tx1"/>
                    </a:solidFill>
                    <a:effectLst/>
                    <a:latin typeface="+mj-lt"/>
                    <a:ea typeface="Calibri" panose="020F0502020204030204" pitchFamily="34" charset="0"/>
                    <a:cs typeface="Times New Roman" panose="02020603050405020304" pitchFamily="18" charset="0"/>
                  </a:rPr>
                  <a:t>Gọi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2000" dirty="0" err="1">
                    <a:solidFill>
                      <a:schemeClr val="tx1"/>
                    </a:solidFill>
                    <a:effectLst/>
                    <a:latin typeface="+mj-lt"/>
                    <a:ea typeface="Calibri" panose="020F0502020204030204" pitchFamily="34" charset="0"/>
                    <a:cs typeface="Times New Roman" panose="02020603050405020304" pitchFamily="18" charset="0"/>
                  </a:rPr>
                  <a:t>lần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lượt</a:t>
                </a:r>
                <a:r>
                  <a:rPr lang="fr-FR" sz="2000" dirty="0">
                    <a:solidFill>
                      <a:schemeClr val="tx1"/>
                    </a:solidFill>
                    <a:effectLst/>
                    <a:latin typeface="+mj-lt"/>
                    <a:ea typeface="Calibri" panose="020F0502020204030204" pitchFamily="34" charset="0"/>
                    <a:cs typeface="Times New Roman" panose="02020603050405020304" pitchFamily="18" charset="0"/>
                  </a:rPr>
                  <a:t> là </a:t>
                </a:r>
                <a:r>
                  <a:rPr lang="fr-FR" sz="2000" dirty="0" err="1">
                    <a:solidFill>
                      <a:schemeClr val="tx1"/>
                    </a:solidFill>
                    <a:effectLst/>
                    <a:latin typeface="+mj-lt"/>
                    <a:ea typeface="Calibri" panose="020F0502020204030204" pitchFamily="34" charset="0"/>
                    <a:cs typeface="Times New Roman" panose="02020603050405020304" pitchFamily="18" charset="0"/>
                  </a:rPr>
                  <a:t>số</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lượng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nhất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và</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hai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trong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một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ngày</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mà</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phân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xưởng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cần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sản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xuất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để</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tiền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lãi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được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cao</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nhất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Điều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kiện</a:t>
                </a:r>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ℕ</m:t>
                    </m:r>
                  </m:oMath>
                </a14:m>
                <a:r>
                  <a:rPr lang="fr-FR"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a:solidFill>
                      <a:schemeClr val="tx1"/>
                    </a:solidFill>
                    <a:effectLst/>
                    <a:latin typeface="+mj-lt"/>
                    <a:ea typeface="Calibri" panose="020F0502020204030204" pitchFamily="34" charset="0"/>
                    <a:cs typeface="Times New Roman" panose="02020603050405020304" pitchFamily="18" charset="0"/>
                  </a:rPr>
                  <a:t>Theo </a:t>
                </a:r>
                <a:r>
                  <a:rPr lang="fr-FR" sz="2000" dirty="0" err="1">
                    <a:solidFill>
                      <a:schemeClr val="tx1"/>
                    </a:solidFill>
                    <a:effectLst/>
                    <a:latin typeface="+mj-lt"/>
                    <a:ea typeface="Calibri" panose="020F0502020204030204" pitchFamily="34" charset="0"/>
                    <a:cs typeface="Times New Roman" panose="02020603050405020304" pitchFamily="18" charset="0"/>
                  </a:rPr>
                  <a:t>giả</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thiết</a:t>
                </a:r>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2000" dirty="0" err="1">
                    <a:solidFill>
                      <a:schemeClr val="tx1"/>
                    </a:solidFill>
                    <a:effectLst/>
                    <a:latin typeface="+mj-lt"/>
                    <a:ea typeface="Calibri" panose="020F0502020204030204" pitchFamily="34" charset="0"/>
                    <a:cs typeface="Times New Roman" panose="02020603050405020304" pitchFamily="18" charset="0"/>
                  </a:rPr>
                  <a:t>thỏa</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mãn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các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điều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kiện</a:t>
                </a:r>
                <a:r>
                  <a:rPr lang="fr-FR" sz="20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pPr>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200</m:t>
                    </m:r>
                  </m:oMath>
                </a14:m>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240</m:t>
                    </m:r>
                  </m:oMath>
                </a14:m>
                <a:r>
                  <a:rPr lang="fr-FR"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err="1">
                    <a:solidFill>
                      <a:schemeClr val="tx1"/>
                    </a:solidFill>
                    <a:effectLst/>
                    <a:latin typeface="+mj-lt"/>
                    <a:ea typeface="Calibri" panose="020F0502020204030204" pitchFamily="34" charset="0"/>
                    <a:cs typeface="Times New Roman" panose="02020603050405020304" pitchFamily="18" charset="0"/>
                  </a:rPr>
                  <a:t>Thời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gian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làm</a:t>
                </a:r>
                <a:r>
                  <a:rPr lang="fr-FR" sz="2000" dirty="0">
                    <a:solidFill>
                      <a:schemeClr val="tx1"/>
                    </a:solidFill>
                    <a:effectLst/>
                    <a:latin typeface="+mj-lt"/>
                    <a:ea typeface="Calibri" panose="020F0502020204030204" pitchFamily="34" charset="0"/>
                    <a:cs typeface="Times New Roman" panose="02020603050405020304" pitchFamily="18" charset="0"/>
                  </a:rPr>
                  <a:t> y </a:t>
                </a:r>
                <a:r>
                  <a:rPr lang="fr-FR" sz="2000" dirty="0" err="1">
                    <a:solidFill>
                      <a:schemeClr val="tx1"/>
                    </a:solidFill>
                    <a:effectLst/>
                    <a:latin typeface="+mj-lt"/>
                    <a:ea typeface="Calibri" panose="020F0502020204030204" pitchFamily="34" charset="0"/>
                    <a:cs typeface="Times New Roman" panose="02020603050405020304" pitchFamily="18" charset="0"/>
                  </a:rPr>
                  <a:t>chiếc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hai</a:t>
                </a:r>
                <a:r>
                  <a:rPr lang="fr-FR" sz="2000" dirty="0">
                    <a:solidFill>
                      <a:schemeClr val="tx1"/>
                    </a:solidFill>
                    <a:effectLst/>
                    <a:latin typeface="+mj-lt"/>
                    <a:ea typeface="Calibri" panose="020F0502020204030204" pitchFamily="34" charset="0"/>
                    <a:cs typeface="Times New Roman" panose="02020603050405020304" pitchFamily="18" charset="0"/>
                  </a:rPr>
                  <a:t> là </a:t>
                </a:r>
                <a14:m>
                  <m:oMath xmlns:m="http://schemas.openxmlformats.org/officeDocument/2006/math">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oMath>
                </a14:m>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giờ</a:t>
                </a:r>
                <a:r>
                  <a:rPr lang="fr-FR"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a:solidFill>
                      <a:schemeClr val="tx1"/>
                    </a:solidFill>
                    <a:effectLst/>
                    <a:latin typeface="+mj-lt"/>
                    <a:ea typeface="Calibri" panose="020F0502020204030204" pitchFamily="34" charset="0"/>
                    <a:cs typeface="Times New Roman" panose="02020603050405020304" pitchFamily="18" charset="0"/>
                  </a:rPr>
                  <a:t>Do </a:t>
                </a:r>
                <a:r>
                  <a:rPr lang="fr-FR" sz="2000" dirty="0" err="1">
                    <a:solidFill>
                      <a:schemeClr val="tx1"/>
                    </a:solidFill>
                    <a:effectLst/>
                    <a:latin typeface="+mj-lt"/>
                    <a:ea typeface="Calibri" panose="020F0502020204030204" pitchFamily="34" charset="0"/>
                    <a:cs typeface="Times New Roman" panose="02020603050405020304" pitchFamily="18" charset="0"/>
                  </a:rPr>
                  <a:t>thời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gian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để</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làm</a:t>
                </a:r>
                <a:r>
                  <a:rPr lang="fr-FR" sz="2000" dirty="0">
                    <a:solidFill>
                      <a:schemeClr val="tx1"/>
                    </a:solidFill>
                    <a:effectLst/>
                    <a:latin typeface="+mj-lt"/>
                    <a:ea typeface="Calibri" panose="020F0502020204030204" pitchFamily="34" charset="0"/>
                    <a:cs typeface="Times New Roman" panose="02020603050405020304" pitchFamily="18" charset="0"/>
                  </a:rPr>
                  <a:t> ra </a:t>
                </a:r>
                <a:r>
                  <a:rPr lang="fr-FR" sz="2000" dirty="0" err="1">
                    <a:solidFill>
                      <a:schemeClr val="tx1"/>
                    </a:solidFill>
                    <a:effectLst/>
                    <a:latin typeface="+mj-lt"/>
                    <a:ea typeface="Calibri" panose="020F0502020204030204" pitchFamily="34" charset="0"/>
                    <a:cs typeface="Times New Roman" panose="02020603050405020304" pitchFamily="18" charset="0"/>
                  </a:rPr>
                  <a:t>một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chiếc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nhất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nhiều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gấp</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hai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lần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thời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gian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làm</a:t>
                </a:r>
                <a:r>
                  <a:rPr lang="fr-FR" sz="2000" dirty="0">
                    <a:solidFill>
                      <a:schemeClr val="tx1"/>
                    </a:solidFill>
                    <a:effectLst/>
                    <a:latin typeface="+mj-lt"/>
                    <a:ea typeface="Calibri" panose="020F0502020204030204" pitchFamily="34" charset="0"/>
                    <a:cs typeface="Times New Roman" panose="02020603050405020304" pitchFamily="18" charset="0"/>
                  </a:rPr>
                  <a:t> ra </a:t>
                </a:r>
                <a:r>
                  <a:rPr lang="fr-FR" sz="2000" dirty="0" err="1">
                    <a:solidFill>
                      <a:schemeClr val="tx1"/>
                    </a:solidFill>
                    <a:effectLst/>
                    <a:latin typeface="+mj-lt"/>
                    <a:ea typeface="Calibri" panose="020F0502020204030204" pitchFamily="34" charset="0"/>
                    <a:cs typeface="Times New Roman" panose="02020603050405020304" pitchFamily="18" charset="0"/>
                  </a:rPr>
                  <a:t>một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chiếc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hai</a:t>
                </a:r>
                <a:r>
                  <a:rPr lang="fr-FR" sz="2000" dirty="0">
                    <a:solidFill>
                      <a:schemeClr val="tx1"/>
                    </a:solidFill>
                    <a:effectLst/>
                    <a:latin typeface="+mj-lt"/>
                    <a:ea typeface="Calibri" panose="020F0502020204030204" pitchFamily="34" charset="0"/>
                    <a:cs typeface="Times New Roman" panose="02020603050405020304" pitchFamily="18" charset="0"/>
                  </a:rPr>
                  <a:t> </a:t>
                </a:r>
              </a:p>
            </p:txBody>
          </p:sp>
        </mc:Choice>
        <mc:Fallback>
          <p:sp>
            <p:nvSpPr>
              <p:cNvPr id="3" name="Hộp Văn bản 2">
                <a:extLst>
                  <a:ext uri="{FF2B5EF4-FFF2-40B4-BE49-F238E27FC236}">
                    <a16:creationId xmlns:a16="http://schemas.microsoft.com/office/drawing/2014/main" id="{F08B9BE4-669B-1B14-02DE-6D20960AD62C}"/>
                  </a:ext>
                </a:extLst>
              </p:cNvPr>
              <p:cNvSpPr txBox="1">
                <a:spLocks noRot="1" noChangeAspect="1" noMove="1" noResize="1" noEditPoints="1" noAdjustHandles="1" noChangeArrowheads="1" noChangeShapeType="1" noTextEdit="1"/>
              </p:cNvSpPr>
              <p:nvPr/>
            </p:nvSpPr>
            <p:spPr>
              <a:xfrm>
                <a:off x="1272736" y="805262"/>
                <a:ext cx="6598528" cy="3885231"/>
              </a:xfrm>
              <a:prstGeom prst="rect">
                <a:avLst/>
              </a:prstGeom>
              <a:blipFill>
                <a:blip r:embed="rId2"/>
                <a:stretch>
                  <a:fillRect l="-1017" r="-924" b="-2041"/>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99B1ACF7-2356-219E-D239-24279F973574}"/>
              </a:ext>
            </a:extLst>
          </p:cNvPr>
          <p:cNvSpPr txBox="1"/>
          <p:nvPr/>
        </p:nvSpPr>
        <p:spPr>
          <a:xfrm>
            <a:off x="3982939" y="208759"/>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9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id="{DB80B4BB-14EB-718C-6F88-2B2EA2732342}"/>
                  </a:ext>
                </a:extLst>
              </p:cNvPr>
              <p:cNvSpPr txBox="1"/>
              <p:nvPr/>
            </p:nvSpPr>
            <p:spPr>
              <a:xfrm>
                <a:off x="750095" y="434979"/>
                <a:ext cx="7472362" cy="4273542"/>
              </a:xfrm>
              <a:prstGeom prst="rect">
                <a:avLst/>
              </a:prstGeom>
              <a:noFill/>
            </p:spPr>
            <p:txBody>
              <a:bodyPr wrap="square">
                <a:spAutoFit/>
              </a:bodyPr>
              <a:lstStyle/>
              <a:p>
                <a:pPr algn="just">
                  <a:lnSpc>
                    <a:spcPct val="150000"/>
                  </a:lnSpc>
                </a:pPr>
                <a:r>
                  <a:rPr lang="fr-FR" sz="2000" dirty="0">
                    <a:ea typeface="Calibri" panose="020F0502020204030204" pitchFamily="34" charset="0"/>
                    <a:cs typeface="Cambria Math" panose="02040503050406030204" pitchFamily="18" charset="0"/>
                  </a:rPr>
                  <a:t>⇒</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Thời</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gian</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để</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làm</a:t>
                </a:r>
                <a:r>
                  <a:rPr lang="fr-FR" sz="2000" dirty="0">
                    <a:ea typeface="Calibri" panose="020F0502020204030204" pitchFamily="34" charset="0"/>
                    <a:cs typeface="Times New Roman" panose="02020603050405020304" pitchFamily="18" charset="0"/>
                  </a:rPr>
                  <a:t> </a:t>
                </a:r>
                <a14:m>
                  <m:oMath xmlns:m="http://schemas.openxmlformats.org/officeDocument/2006/math">
                    <m:r>
                      <a:rPr lang="fr-FR" sz="2000" i="1" dirty="0">
                        <a:latin typeface="Cambria Math" panose="02040503050406030204" pitchFamily="18" charset="0"/>
                        <a:ea typeface="Calibri" panose="020F0502020204030204" pitchFamily="34" charset="0"/>
                        <a:cs typeface="Times New Roman" panose="02020603050405020304" pitchFamily="18" charset="0"/>
                      </a:rPr>
                      <m:t>𝑥</m:t>
                    </m:r>
                  </m:oMath>
                </a14:m>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chiếc</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mũ</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kiểu</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thứ</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nhất</a:t>
                </a:r>
                <a:r>
                  <a:rPr lang="fr-FR" sz="2000" dirty="0">
                    <a:ea typeface="Calibri" panose="020F0502020204030204" pitchFamily="34"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latin typeface="Cambria Math" panose="02040503050406030204" pitchFamily="18" charset="0"/>
                            <a:ea typeface="Calibri" panose="020F0502020204030204" pitchFamily="34" charset="0"/>
                            <a:cs typeface="Times New Roman" panose="02020603050405020304" pitchFamily="18" charset="0"/>
                          </a:rPr>
                          <m:t>30</m:t>
                        </m:r>
                      </m:den>
                    </m:f>
                  </m:oMath>
                </a14:m>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giờ</a:t>
                </a:r>
                <a:r>
                  <a:rPr lang="fr-FR" sz="2000" dirty="0">
                    <a:ea typeface="Calibri" panose="020F0502020204030204" pitchFamily="34" charset="0"/>
                    <a:cs typeface="Times New Roman" panose="02020603050405020304" pitchFamily="18" charset="0"/>
                  </a:rPr>
                  <a:t>)</a:t>
                </a:r>
                <a:endParaRPr lang="fr-FR"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err="1">
                    <a:solidFill>
                      <a:schemeClr val="tx1"/>
                    </a:solidFill>
                    <a:effectLst/>
                    <a:latin typeface="+mj-lt"/>
                    <a:ea typeface="Calibri" panose="020F0502020204030204" pitchFamily="34" charset="0"/>
                    <a:cs typeface="Times New Roman" panose="02020603050405020304" pitchFamily="18" charset="0"/>
                  </a:rPr>
                  <a:t>Phân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xưởng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làm</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việc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không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quá</a:t>
                </a:r>
                <a:r>
                  <a:rPr lang="fr-FR" sz="2000" dirty="0">
                    <a:solidFill>
                      <a:schemeClr val="tx1"/>
                    </a:solidFill>
                    <a:effectLst/>
                    <a:latin typeface="+mj-lt"/>
                    <a:ea typeface="Calibri" panose="020F0502020204030204" pitchFamily="34" charset="0"/>
                    <a:cs typeface="Times New Roman" panose="02020603050405020304" pitchFamily="18" charset="0"/>
                  </a:rPr>
                  <a:t> 8 </a:t>
                </a:r>
                <a:r>
                  <a:rPr lang="fr-FR" sz="2000" dirty="0" err="1">
                    <a:solidFill>
                      <a:schemeClr val="tx1"/>
                    </a:solidFill>
                    <a:effectLst/>
                    <a:latin typeface="+mj-lt"/>
                    <a:ea typeface="Calibri" panose="020F0502020204030204" pitchFamily="34" charset="0"/>
                    <a:cs typeface="Times New Roman" panose="02020603050405020304" pitchFamily="18" charset="0"/>
                  </a:rPr>
                  <a:t>tiếng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mỗi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ngày</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nên</a:t>
                </a:r>
                <a:r>
                  <a:rPr lang="fr-FR" sz="2000" dirty="0">
                    <a:solidFill>
                      <a:schemeClr val="tx1"/>
                    </a:solidFill>
                    <a:effectLst/>
                    <a:latin typeface="+mj-lt"/>
                    <a:ea typeface="Calibri" panose="020F0502020204030204" pitchFamily="34" charset="0"/>
                    <a:cs typeface="Times New Roman" panose="02020603050405020304" pitchFamily="18" charset="0"/>
                  </a:rPr>
                  <a:t> ta </a:t>
                </a:r>
                <a:r>
                  <a:rPr lang="fr-FR" sz="2000" dirty="0" err="1">
                    <a:solidFill>
                      <a:schemeClr val="tx1"/>
                    </a:solidFill>
                    <a:effectLst/>
                    <a:latin typeface="+mj-lt"/>
                    <a:ea typeface="Calibri" panose="020F0502020204030204" pitchFamily="34" charset="0"/>
                    <a:cs typeface="Times New Roman" panose="02020603050405020304" pitchFamily="18" charset="0"/>
                  </a:rPr>
                  <a:t>có</a:t>
                </a:r>
                <a:r>
                  <a:rPr lang="fr-FR"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ctr">
                  <a:lnSpc>
                    <a:spcPct val="150000"/>
                  </a:lnSpc>
                  <a:spcBef>
                    <a:spcPts val="0"/>
                  </a:spcBef>
                </a:pPr>
                <a14:m>
                  <m:oMathPara xmlns:m="http://schemas.openxmlformats.org/officeDocument/2006/math">
                    <m:oMathParaPr>
                      <m:jc m:val="centerGroup"/>
                    </m:oMathParaPr>
                    <m:oMath xmlns:m="http://schemas.openxmlformats.org/officeDocument/2006/math">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 ⇔</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≤480</m:t>
                      </m:r>
                    </m:oMath>
                  </m:oMathPara>
                </a14:m>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err="1">
                    <a:solidFill>
                      <a:schemeClr val="tx1"/>
                    </a:solidFill>
                    <a:effectLst/>
                    <a:latin typeface="+mj-lt"/>
                    <a:ea typeface="Calibri" panose="020F0502020204030204" pitchFamily="34" charset="0"/>
                    <a:cs typeface="Times New Roman" panose="02020603050405020304" pitchFamily="18" charset="0"/>
                  </a:rPr>
                  <a:t>Tổng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số</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tiền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lãi</a:t>
                </a:r>
                <a:r>
                  <a:rPr lang="fr-FR" sz="2000" dirty="0">
                    <a:solidFill>
                      <a:schemeClr val="tx1"/>
                    </a:solidFill>
                    <a:effectLst/>
                    <a:latin typeface="+mj-lt"/>
                    <a:ea typeface="Calibri" panose="020F0502020204030204" pitchFamily="34" charset="0"/>
                    <a:cs typeface="Times New Roman" panose="02020603050405020304" pitchFamily="18" charset="0"/>
                  </a:rPr>
                  <a:t> là: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=24</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err="1">
                    <a:solidFill>
                      <a:schemeClr val="tx1"/>
                    </a:solidFill>
                    <a:effectLst/>
                    <a:latin typeface="+mj-lt"/>
                    <a:ea typeface="Calibri" panose="020F0502020204030204" pitchFamily="34" charset="0"/>
                    <a:cs typeface="Times New Roman" panose="02020603050405020304" pitchFamily="18" charset="0"/>
                  </a:rPr>
                  <a:t>Bài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toán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đưa</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về</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Tìm</a:t>
                </a:r>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2000" dirty="0">
                    <a:solidFill>
                      <a:schemeClr val="tx1"/>
                    </a:solidFill>
                    <a:effectLst/>
                    <a:latin typeface="+mj-lt"/>
                    <a:ea typeface="Calibri" panose="020F0502020204030204" pitchFamily="34" charset="0"/>
                    <a:cs typeface="Times New Roman" panose="02020603050405020304" pitchFamily="18" charset="0"/>
                  </a:rPr>
                  <a:t>là </a:t>
                </a:r>
                <a:r>
                  <a:rPr lang="fr-FR" sz="2000" dirty="0" err="1">
                    <a:solidFill>
                      <a:schemeClr val="tx1"/>
                    </a:solidFill>
                    <a:effectLst/>
                    <a:latin typeface="+mj-lt"/>
                    <a:ea typeface="Calibri" panose="020F0502020204030204" pitchFamily="34" charset="0"/>
                    <a:cs typeface="Times New Roman" panose="02020603050405020304" pitchFamily="18" charset="0"/>
                  </a:rPr>
                  <a:t>nghiệm</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của</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hệ</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bất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phương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trình</a:t>
                </a:r>
                <a:r>
                  <a:rPr lang="fr-FR" sz="2000" dirty="0">
                    <a:solidFill>
                      <a:schemeClr val="tx1"/>
                    </a:solidFill>
                    <a:effectLst/>
                    <a:latin typeface="+mj-lt"/>
                    <a:ea typeface="Calibri" panose="020F0502020204030204" pitchFamily="34" charset="0"/>
                    <a:cs typeface="Times New Roman" panose="02020603050405020304" pitchFamily="18" charset="0"/>
                  </a:rPr>
                  <a:t> </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spcBef>
                    <a:spcPts val="0"/>
                  </a:spcBef>
                </a:pPr>
                <a14:m>
                  <m:oMath xmlns:m="http://schemas.openxmlformats.org/officeDocument/2006/math">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≤200</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≤240</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≤480</m:t>
                            </m:r>
                          </m:e>
                        </m:eqArr>
                      </m:e>
                    </m:d>
                  </m:oMath>
                </a14:m>
                <a:r>
                  <a:rPr lang="en-US" sz="2000" dirty="0">
                    <a:solidFill>
                      <a:schemeClr val="tx1"/>
                    </a:solidFill>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𝐼</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en-US" sz="2000" dirty="0" err="1">
                    <a:solidFill>
                      <a:schemeClr val="tx1"/>
                    </a:solidFill>
                    <a:effectLst/>
                    <a:latin typeface="+mj-lt"/>
                    <a:ea typeface="Yu Mincho" panose="02020400000000000000" pitchFamily="18" charset="-128"/>
                    <a:cs typeface="Times New Roman" panose="02020603050405020304" pitchFamily="18" charset="0"/>
                  </a:rPr>
                  <a:t>sao</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cho</a:t>
                </a:r>
                <a:r>
                  <a:rPr lang="en-US" sz="2000" dirty="0">
                    <a:solidFill>
                      <a:schemeClr val="tx1"/>
                    </a:solidFill>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𝑇</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=24</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+15</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en-US" sz="2000" dirty="0" err="1">
                    <a:solidFill>
                      <a:schemeClr val="tx1"/>
                    </a:solidFill>
                    <a:effectLst/>
                    <a:latin typeface="+mj-lt"/>
                    <a:ea typeface="Yu Mincho" panose="02020400000000000000" pitchFamily="18" charset="-128"/>
                    <a:cs typeface="Times New Roman" panose="02020603050405020304" pitchFamily="18" charset="0"/>
                  </a:rPr>
                  <a:t>có</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giá</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trị</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lớn</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nhất</a:t>
                </a:r>
                <a:r>
                  <a:rPr lang="en-US" sz="2000" dirty="0">
                    <a:solidFill>
                      <a:schemeClr val="tx1"/>
                    </a:solidFill>
                    <a:effectLst/>
                    <a:latin typeface="+mj-lt"/>
                    <a:ea typeface="Yu Mincho" panose="02020400000000000000" pitchFamily="18" charset="-128"/>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dirty="0" err="1">
                    <a:solidFill>
                      <a:schemeClr val="tx1"/>
                    </a:solidFill>
                    <a:effectLst/>
                    <a:latin typeface="+mj-lt"/>
                    <a:ea typeface="Calibri" panose="020F0502020204030204" pitchFamily="34" charset="0"/>
                    <a:cs typeface="Times New Roman" panose="02020603050405020304" pitchFamily="18" charset="0"/>
                  </a:rPr>
                  <a:t>Trước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hết</a:t>
                </a:r>
                <a:r>
                  <a:rPr lang="en-US" sz="2000" dirty="0">
                    <a:solidFill>
                      <a:schemeClr val="tx1"/>
                    </a:solidFill>
                    <a:effectLst/>
                    <a:latin typeface="+mj-lt"/>
                    <a:ea typeface="Calibri" panose="020F0502020204030204" pitchFamily="34" charset="0"/>
                    <a:cs typeface="Times New Roman" panose="02020603050405020304" pitchFamily="18" charset="0"/>
                  </a:rPr>
                  <a:t>, ta </a:t>
                </a:r>
                <a:r>
                  <a:rPr lang="en-US" sz="2000" dirty="0" err="1">
                    <a:solidFill>
                      <a:schemeClr val="tx1"/>
                    </a:solidFill>
                    <a:effectLst/>
                    <a:latin typeface="+mj-lt"/>
                    <a:ea typeface="Calibri" panose="020F0502020204030204" pitchFamily="34" charset="0"/>
                    <a:cs typeface="Times New Roman" panose="02020603050405020304" pitchFamily="18" charset="0"/>
                  </a:rPr>
                  <a:t>xác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định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hệ</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p:txBody>
          </p:sp>
        </mc:Choice>
        <mc:Fallback>
          <p:sp>
            <p:nvSpPr>
              <p:cNvPr id="7" name="Hộp Văn bản 6">
                <a:extLst>
                  <a:ext uri="{FF2B5EF4-FFF2-40B4-BE49-F238E27FC236}">
                    <a16:creationId xmlns:a16="http://schemas.microsoft.com/office/drawing/2014/main" id="{DB80B4BB-14EB-718C-6F88-2B2EA2732342}"/>
                  </a:ext>
                </a:extLst>
              </p:cNvPr>
              <p:cNvSpPr txBox="1">
                <a:spLocks noRot="1" noChangeAspect="1" noMove="1" noResize="1" noEditPoints="1" noAdjustHandles="1" noChangeArrowheads="1" noChangeShapeType="1" noTextEdit="1"/>
              </p:cNvSpPr>
              <p:nvPr/>
            </p:nvSpPr>
            <p:spPr>
              <a:xfrm>
                <a:off x="750095" y="434979"/>
                <a:ext cx="7472362" cy="4273542"/>
              </a:xfrm>
              <a:prstGeom prst="rect">
                <a:avLst/>
              </a:prstGeom>
              <a:blipFill>
                <a:blip r:embed="rId2"/>
                <a:stretch>
                  <a:fillRect l="-816" r="-734" b="-1712"/>
                </a:stretch>
              </a:blipFill>
            </p:spPr>
            <p:txBody>
              <a:bodyPr/>
              <a:lstStyle/>
              <a:p>
                <a:r>
                  <a:rPr lang="en-US">
                    <a:noFill/>
                  </a:rPr>
                  <a:t> </a:t>
                </a:r>
              </a:p>
            </p:txBody>
          </p:sp>
        </mc:Fallback>
      </mc:AlternateContent>
    </p:spTree>
    <p:extLst>
      <p:ext uri="{BB962C8B-B14F-4D97-AF65-F5344CB8AC3E}">
        <p14:creationId xmlns:p14="http://schemas.microsoft.com/office/powerpoint/2010/main" val="5491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F5655FBF-0911-3DEF-D575-8BB9F0357F4A}"/>
                  </a:ext>
                </a:extLst>
              </p:cNvPr>
              <p:cNvSpPr txBox="1"/>
              <p:nvPr/>
            </p:nvSpPr>
            <p:spPr>
              <a:xfrm>
                <a:off x="742950" y="300396"/>
                <a:ext cx="7372350" cy="1420325"/>
              </a:xfrm>
              <a:prstGeom prst="rect">
                <a:avLst/>
              </a:prstGeom>
              <a:noFill/>
            </p:spPr>
            <p:txBody>
              <a:bodyPr wrap="square">
                <a:spAutoFit/>
              </a:bodyPr>
              <a:lstStyle/>
              <a:p>
                <a:pPr algn="just">
                  <a:lnSpc>
                    <a:spcPct val="150000"/>
                  </a:lnSpc>
                </a:pPr>
                <a:r>
                  <a:rPr lang="en-US" sz="2000" dirty="0">
                    <a:solidFill>
                      <a:schemeClr val="tx1"/>
                    </a:solidFill>
                    <a:ea typeface="Calibri" panose="020F0502020204030204" pitchFamily="34" charset="0"/>
                    <a:cs typeface="Times New Roman" panose="02020603050405020304" pitchFamily="18" charset="0"/>
                  </a:rPr>
                  <a:t>Miền </a:t>
                </a:r>
                <a:r>
                  <a:rPr lang="en-US" sz="2000" dirty="0" err="1">
                    <a:solidFill>
                      <a:schemeClr val="tx1"/>
                    </a:solidFill>
                    <a:ea typeface="Calibri" panose="020F0502020204030204" pitchFamily="34" charset="0"/>
                    <a:cs typeface="Times New Roman" panose="02020603050405020304" pitchFamily="18" charset="0"/>
                  </a:rPr>
                  <a:t>nghiệm</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của</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hệ</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bất</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phương</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trình</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là</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miền</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ngũ</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giác</a:t>
                </a:r>
                <a:r>
                  <a:rPr lang="en-US"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𝐴𝐶𝐷𝐸𝑂</m:t>
                    </m:r>
                  </m:oMath>
                </a14:m>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với</a:t>
                </a:r>
                <a:r>
                  <a:rPr lang="en-US"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 240), </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(120; 240), </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(200; 80), </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𝐸</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(200; 0), </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𝑂</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 0).</m:t>
                    </m:r>
                  </m:oMath>
                </a14:m>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pPr>
                <a:endParaRPr lang="en-US" sz="2000" dirty="0">
                  <a:solidFill>
                    <a:schemeClr val="tx1"/>
                  </a:solidFill>
                  <a:ea typeface="Calibri" panose="020F0502020204030204" pitchFamily="34" charset="0"/>
                  <a:cs typeface="Times New Roman" panose="02020603050405020304" pitchFamily="18" charset="0"/>
                </a:endParaRPr>
              </a:p>
            </p:txBody>
          </p:sp>
        </mc:Choice>
        <mc:Fallback>
          <p:sp>
            <p:nvSpPr>
              <p:cNvPr id="3" name="Hộp Văn bản 2">
                <a:extLst>
                  <a:ext uri="{FF2B5EF4-FFF2-40B4-BE49-F238E27FC236}">
                    <a16:creationId xmlns:a16="http://schemas.microsoft.com/office/drawing/2014/main" id="{F5655FBF-0911-3DEF-D575-8BB9F0357F4A}"/>
                  </a:ext>
                </a:extLst>
              </p:cNvPr>
              <p:cNvSpPr txBox="1">
                <a:spLocks noRot="1" noChangeAspect="1" noMove="1" noResize="1" noEditPoints="1" noAdjustHandles="1" noChangeArrowheads="1" noChangeShapeType="1" noTextEdit="1"/>
              </p:cNvSpPr>
              <p:nvPr/>
            </p:nvSpPr>
            <p:spPr>
              <a:xfrm>
                <a:off x="742950" y="300396"/>
                <a:ext cx="7372350" cy="1420325"/>
              </a:xfrm>
              <a:prstGeom prst="rect">
                <a:avLst/>
              </a:prstGeom>
              <a:blipFill>
                <a:blip r:embed="rId2"/>
                <a:stretch>
                  <a:fillRect l="-9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Hộp Văn bản 4">
                <a:extLst>
                  <a:ext uri="{FF2B5EF4-FFF2-40B4-BE49-F238E27FC236}">
                    <a16:creationId xmlns:a16="http://schemas.microsoft.com/office/drawing/2014/main" id="{43ED395E-0F04-3A84-498B-B3B1E342A6D7}"/>
                  </a:ext>
                </a:extLst>
              </p:cNvPr>
              <p:cNvSpPr txBox="1"/>
              <p:nvPr/>
            </p:nvSpPr>
            <p:spPr>
              <a:xfrm>
                <a:off x="742950" y="1241391"/>
                <a:ext cx="4600576" cy="1881990"/>
              </a:xfrm>
              <a:prstGeom prst="rect">
                <a:avLst/>
              </a:prstGeom>
              <a:noFill/>
            </p:spPr>
            <p:txBody>
              <a:bodyPr wrap="square">
                <a:spAutoFit/>
              </a:bodyPr>
              <a:lstStyle/>
              <a:p>
                <a:pPr algn="just">
                  <a:lnSpc>
                    <a:spcPct val="150000"/>
                  </a:lnSpc>
                </a:pPr>
                <a:r>
                  <a:rPr lang="fr-FR" sz="2000" dirty="0">
                    <a:solidFill>
                      <a:schemeClr val="tx1"/>
                    </a:solidFill>
                    <a:ea typeface="Calibri" panose="020F0502020204030204" pitchFamily="34" charset="0"/>
                    <a:cs typeface="Times New Roman" panose="02020603050405020304" pitchFamily="18" charset="0"/>
                  </a:rPr>
                  <a:t>Người ta </a:t>
                </a:r>
                <a:r>
                  <a:rPr lang="fr-FR" sz="2000" dirty="0" err="1">
                    <a:solidFill>
                      <a:schemeClr val="tx1"/>
                    </a:solidFill>
                    <a:ea typeface="Calibri" panose="020F0502020204030204" pitchFamily="34" charset="0"/>
                    <a:cs typeface="Times New Roman" panose="02020603050405020304" pitchFamily="18" charset="0"/>
                  </a:rPr>
                  <a:t>chứng</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minh</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được</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Biểu</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thức</a:t>
                </a:r>
                <a:r>
                  <a:rPr lang="fr-FR"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=24</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+15</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2000" dirty="0" err="1">
                    <a:solidFill>
                      <a:schemeClr val="tx1"/>
                    </a:solidFill>
                    <a:ea typeface="Calibri" panose="020F0502020204030204" pitchFamily="34" charset="0"/>
                    <a:cs typeface="Times New Roman" panose="02020603050405020304" pitchFamily="18" charset="0"/>
                  </a:rPr>
                  <a:t>có</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giá</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trị</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lớn</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nhất</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tại</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một</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trong</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các</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đỉnh</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của</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ngũ</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giác</a:t>
                </a:r>
                <a:r>
                  <a:rPr lang="fr-FR"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𝐴𝐶𝐷𝐸𝑂</m:t>
                    </m:r>
                  </m:oMath>
                </a14:m>
                <a:r>
                  <a:rPr lang="fr-FR" sz="2000" dirty="0">
                    <a:solidFill>
                      <a:schemeClr val="tx1"/>
                    </a:solidFill>
                    <a:ea typeface="Calibri" panose="020F0502020204030204" pitchFamily="34" charset="0"/>
                    <a:cs typeface="Times New Roman" panose="02020603050405020304" pitchFamily="18" charset="0"/>
                  </a:rPr>
                  <a:t>.</a:t>
                </a:r>
                <a:endParaRPr lang="en-US" sz="2000" dirty="0">
                  <a:solidFill>
                    <a:schemeClr val="tx1"/>
                  </a:solidFill>
                  <a:ea typeface="Calibri" panose="020F0502020204030204" pitchFamily="34" charset="0"/>
                  <a:cs typeface="Times New Roman" panose="02020603050405020304" pitchFamily="18" charset="0"/>
                </a:endParaRPr>
              </a:p>
            </p:txBody>
          </p:sp>
        </mc:Choice>
        <mc:Fallback>
          <p:sp>
            <p:nvSpPr>
              <p:cNvPr id="5" name="Hộp Văn bản 4">
                <a:extLst>
                  <a:ext uri="{FF2B5EF4-FFF2-40B4-BE49-F238E27FC236}">
                    <a16:creationId xmlns:a16="http://schemas.microsoft.com/office/drawing/2014/main" id="{43ED395E-0F04-3A84-498B-B3B1E342A6D7}"/>
                  </a:ext>
                </a:extLst>
              </p:cNvPr>
              <p:cNvSpPr txBox="1">
                <a:spLocks noRot="1" noChangeAspect="1" noMove="1" noResize="1" noEditPoints="1" noAdjustHandles="1" noChangeArrowheads="1" noChangeShapeType="1" noTextEdit="1"/>
              </p:cNvSpPr>
              <p:nvPr/>
            </p:nvSpPr>
            <p:spPr>
              <a:xfrm>
                <a:off x="742950" y="1241391"/>
                <a:ext cx="4600576" cy="1881990"/>
              </a:xfrm>
              <a:prstGeom prst="rect">
                <a:avLst/>
              </a:prstGeom>
              <a:blipFill>
                <a:blip r:embed="rId3"/>
                <a:stretch>
                  <a:fillRect l="-1457" r="-2649" b="-5195"/>
                </a:stretch>
              </a:blipFill>
            </p:spPr>
            <p:txBody>
              <a:bodyPr/>
              <a:lstStyle/>
              <a:p>
                <a:r>
                  <a:rPr lang="en-US">
                    <a:noFill/>
                  </a:rPr>
                  <a:t> </a:t>
                </a:r>
              </a:p>
            </p:txBody>
          </p:sp>
        </mc:Fallback>
      </mc:AlternateContent>
      <p:pic>
        <p:nvPicPr>
          <p:cNvPr id="6" name="Picture 36">
            <a:extLst>
              <a:ext uri="{FF2B5EF4-FFF2-40B4-BE49-F238E27FC236}">
                <a16:creationId xmlns:a16="http://schemas.microsoft.com/office/drawing/2014/main" id="{19523DB1-3C3B-C77B-9EFB-45F7D12C3FFE}"/>
              </a:ext>
            </a:extLst>
          </p:cNvPr>
          <p:cNvPicPr>
            <a:picLocks noChangeAspect="1"/>
          </p:cNvPicPr>
          <p:nvPr/>
        </p:nvPicPr>
        <p:blipFill rotWithShape="1">
          <a:blip r:embed="rId4">
            <a:extLst>
              <a:ext uri="{28A0092B-C50C-407E-A947-70E740481C1C}">
                <a14:useLocalDpi xmlns:a14="http://schemas.microsoft.com/office/drawing/2010/main" val="0"/>
              </a:ext>
            </a:extLst>
          </a:blip>
          <a:srcRect r="4092"/>
          <a:stretch/>
        </p:blipFill>
        <p:spPr bwMode="auto">
          <a:xfrm>
            <a:off x="5443538" y="1362081"/>
            <a:ext cx="2957512" cy="359717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8" name="Hộp Văn bản 7">
                <a:extLst>
                  <a:ext uri="{FF2B5EF4-FFF2-40B4-BE49-F238E27FC236}">
                    <a16:creationId xmlns:a16="http://schemas.microsoft.com/office/drawing/2014/main" id="{FEF7D273-2931-3B88-3B96-86A25BF035EE}"/>
                  </a:ext>
                </a:extLst>
              </p:cNvPr>
              <p:cNvSpPr txBox="1"/>
              <p:nvPr/>
            </p:nvSpPr>
            <p:spPr>
              <a:xfrm>
                <a:off x="742950" y="3123381"/>
                <a:ext cx="4600576" cy="14203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Tính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giá</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trị</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của</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biểu</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thức</a:t>
                </a:r>
                <a:endPar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oMath>
                </a14:m>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các</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cặp</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số</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oMath>
                </a14:m>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là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tọa</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độ</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các</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của</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ngũ</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giác</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𝐴𝐶𝐷𝐸𝑂</m:t>
                    </m:r>
                  </m:oMath>
                </a14:m>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a:t>
                </a:r>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8" name="Hộp Văn bản 7">
                <a:extLst>
                  <a:ext uri="{FF2B5EF4-FFF2-40B4-BE49-F238E27FC236}">
                    <a16:creationId xmlns:a16="http://schemas.microsoft.com/office/drawing/2014/main" id="{FEF7D273-2931-3B88-3B96-86A25BF035EE}"/>
                  </a:ext>
                </a:extLst>
              </p:cNvPr>
              <p:cNvSpPr txBox="1">
                <a:spLocks noRot="1" noChangeAspect="1" noMove="1" noResize="1" noEditPoints="1" noAdjustHandles="1" noChangeArrowheads="1" noChangeShapeType="1" noTextEdit="1"/>
              </p:cNvSpPr>
              <p:nvPr/>
            </p:nvSpPr>
            <p:spPr>
              <a:xfrm>
                <a:off x="742950" y="3123381"/>
                <a:ext cx="4600576" cy="1420325"/>
              </a:xfrm>
              <a:prstGeom prst="rect">
                <a:avLst/>
              </a:prstGeom>
              <a:blipFill>
                <a:blip r:embed="rId5"/>
                <a:stretch>
                  <a:fillRect l="-1457" r="-1192" b="-6867"/>
                </a:stretch>
              </a:blipFill>
            </p:spPr>
            <p:txBody>
              <a:bodyPr/>
              <a:lstStyle/>
              <a:p>
                <a:r>
                  <a:rPr lang="en-US">
                    <a:noFill/>
                  </a:rPr>
                  <a:t> </a:t>
                </a:r>
              </a:p>
            </p:txBody>
          </p:sp>
        </mc:Fallback>
      </mc:AlternateContent>
    </p:spTree>
    <p:extLst>
      <p:ext uri="{BB962C8B-B14F-4D97-AF65-F5344CB8AC3E}">
        <p14:creationId xmlns:p14="http://schemas.microsoft.com/office/powerpoint/2010/main" val="92379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48044C44-CFFE-7898-4865-7C86A9E97DE1}"/>
                  </a:ext>
                </a:extLst>
              </p:cNvPr>
              <p:cNvSpPr txBox="1"/>
              <p:nvPr/>
            </p:nvSpPr>
            <p:spPr>
              <a:xfrm>
                <a:off x="807244" y="676618"/>
                <a:ext cx="5200650" cy="2343655"/>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480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000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𝐸</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4" name="Hộp Văn bản 3">
                <a:extLst>
                  <a:ext uri="{FF2B5EF4-FFF2-40B4-BE49-F238E27FC236}">
                    <a16:creationId xmlns:a16="http://schemas.microsoft.com/office/drawing/2014/main" id="{48044C44-CFFE-7898-4865-7C86A9E97DE1}"/>
                  </a:ext>
                </a:extLst>
              </p:cNvPr>
              <p:cNvSpPr txBox="1">
                <a:spLocks noRot="1" noChangeAspect="1" noMove="1" noResize="1" noEditPoints="1" noAdjustHandles="1" noChangeArrowheads="1" noChangeShapeType="1" noTextEdit="1"/>
              </p:cNvSpPr>
              <p:nvPr/>
            </p:nvSpPr>
            <p:spPr>
              <a:xfrm>
                <a:off x="807244" y="676618"/>
                <a:ext cx="5200650" cy="2343655"/>
              </a:xfrm>
              <a:prstGeom prst="rect">
                <a:avLst/>
              </a:prstGeom>
              <a:blipFill>
                <a:blip r:embed="rId2"/>
                <a:stretch>
                  <a:fillRect b="-39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id="{7779B2E6-AA37-3F10-9EA7-7E582C4804F3}"/>
                  </a:ext>
                </a:extLst>
              </p:cNvPr>
              <p:cNvSpPr txBox="1"/>
              <p:nvPr/>
            </p:nvSpPr>
            <p:spPr>
              <a:xfrm>
                <a:off x="807244" y="3129703"/>
                <a:ext cx="6629400" cy="152291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Có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480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14:m>
                  <m:oMath xmlns:m="http://schemas.openxmlformats.org/officeDocument/2006/math">
                    <m:r>
                      <a:rPr kumimoji="0" lang="en-US" sz="20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𝑇</m:t>
                    </m:r>
                  </m:oMath>
                </a14:m>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đạt</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giá</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trị</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lớn</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nhất</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bằng</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480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 </m:t>
                    </m:r>
                  </m:oMath>
                </a14:m>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khi</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120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240</m:t>
                    </m:r>
                  </m:oMath>
                </a14:m>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ứng</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với</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tọa</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độ</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𝐶</m:t>
                    </m:r>
                  </m:oMath>
                </a14:m>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a:t>
                </a:r>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7" name="Hộp Văn bản 6">
                <a:extLst>
                  <a:ext uri="{FF2B5EF4-FFF2-40B4-BE49-F238E27FC236}">
                    <a16:creationId xmlns:a16="http://schemas.microsoft.com/office/drawing/2014/main" id="{7779B2E6-AA37-3F10-9EA7-7E582C4804F3}"/>
                  </a:ext>
                </a:extLst>
              </p:cNvPr>
              <p:cNvSpPr txBox="1">
                <a:spLocks noRot="1" noChangeAspect="1" noMove="1" noResize="1" noEditPoints="1" noAdjustHandles="1" noChangeArrowheads="1" noChangeShapeType="1" noTextEdit="1"/>
              </p:cNvSpPr>
              <p:nvPr/>
            </p:nvSpPr>
            <p:spPr>
              <a:xfrm>
                <a:off x="807244" y="3129703"/>
                <a:ext cx="6629400" cy="1522917"/>
              </a:xfrm>
              <a:prstGeom prst="rect">
                <a:avLst/>
              </a:prstGeom>
              <a:blipFill>
                <a:blip r:embed="rId3"/>
                <a:stretch>
                  <a:fillRect l="-919" r="-1930" b="-6400"/>
                </a:stretch>
              </a:blipFill>
            </p:spPr>
            <p:txBody>
              <a:bodyPr/>
              <a:lstStyle/>
              <a:p>
                <a:r>
                  <a:rPr lang="en-US">
                    <a:noFill/>
                  </a:rPr>
                  <a:t> </a:t>
                </a:r>
              </a:p>
            </p:txBody>
          </p:sp>
        </mc:Fallback>
      </mc:AlternateContent>
    </p:spTree>
    <p:extLst>
      <p:ext uri="{BB962C8B-B14F-4D97-AF65-F5344CB8AC3E}">
        <p14:creationId xmlns:p14="http://schemas.microsoft.com/office/powerpoint/2010/main" val="23907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33"/>
        <p:cNvGrpSpPr/>
        <p:nvPr/>
      </p:nvGrpSpPr>
      <p:grpSpPr>
        <a:xfrm>
          <a:off x="0" y="0"/>
          <a:ext cx="0" cy="0"/>
          <a:chOff x="0" y="0"/>
          <a:chExt cx="0" cy="0"/>
        </a:xfrm>
      </p:grpSpPr>
      <p:sp>
        <p:nvSpPr>
          <p:cNvPr id="4349" name="Google Shape;4349;p46">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6">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1" name="Google Shape;4351;p46"/>
          <p:cNvGrpSpPr/>
          <p:nvPr/>
        </p:nvGrpSpPr>
        <p:grpSpPr>
          <a:xfrm>
            <a:off x="7178308" y="1252836"/>
            <a:ext cx="813514" cy="721348"/>
            <a:chOff x="7019708" y="1127036"/>
            <a:chExt cx="813514" cy="721348"/>
          </a:xfrm>
        </p:grpSpPr>
        <p:sp>
          <p:nvSpPr>
            <p:cNvPr id="4352" name="Google Shape;4352;p46"/>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6"/>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6"/>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5" name="Google Shape;4355;p46"/>
          <p:cNvGrpSpPr/>
          <p:nvPr/>
        </p:nvGrpSpPr>
        <p:grpSpPr>
          <a:xfrm>
            <a:off x="1183768" y="2945507"/>
            <a:ext cx="839600" cy="663244"/>
            <a:chOff x="1370468" y="1128882"/>
            <a:chExt cx="839600" cy="663244"/>
          </a:xfrm>
        </p:grpSpPr>
        <p:sp>
          <p:nvSpPr>
            <p:cNvPr id="4356" name="Google Shape;4356;p46"/>
            <p:cNvSpPr/>
            <p:nvPr/>
          </p:nvSpPr>
          <p:spPr>
            <a:xfrm>
              <a:off x="1454119" y="1311028"/>
              <a:ext cx="501307" cy="345445"/>
            </a:xfrm>
            <a:custGeom>
              <a:avLst/>
              <a:gdLst/>
              <a:ahLst/>
              <a:cxnLst/>
              <a:rect l="l" t="t" r="r" b="b"/>
              <a:pathLst>
                <a:path w="17661" h="12170" extrusionOk="0">
                  <a:moveTo>
                    <a:pt x="9855" y="1"/>
                  </a:moveTo>
                  <a:cubicBezTo>
                    <a:pt x="9739" y="1"/>
                    <a:pt x="9623" y="4"/>
                    <a:pt x="9506" y="12"/>
                  </a:cubicBezTo>
                  <a:cubicBezTo>
                    <a:pt x="7778" y="108"/>
                    <a:pt x="5762" y="742"/>
                    <a:pt x="4014" y="2662"/>
                  </a:cubicBezTo>
                  <a:cubicBezTo>
                    <a:pt x="1" y="7021"/>
                    <a:pt x="5570" y="11053"/>
                    <a:pt x="7317" y="11879"/>
                  </a:cubicBezTo>
                  <a:cubicBezTo>
                    <a:pt x="7697" y="12058"/>
                    <a:pt x="8346" y="12169"/>
                    <a:pt x="9119" y="12169"/>
                  </a:cubicBezTo>
                  <a:cubicBezTo>
                    <a:pt x="12323" y="12169"/>
                    <a:pt x="17660" y="10261"/>
                    <a:pt x="14844" y="3392"/>
                  </a:cubicBezTo>
                  <a:cubicBezTo>
                    <a:pt x="14006" y="1350"/>
                    <a:pt x="12025" y="1"/>
                    <a:pt x="9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46"/>
            <p:cNvSpPr/>
            <p:nvPr/>
          </p:nvSpPr>
          <p:spPr>
            <a:xfrm>
              <a:off x="1656901" y="1346793"/>
              <a:ext cx="227165" cy="385695"/>
            </a:xfrm>
            <a:custGeom>
              <a:avLst/>
              <a:gdLst/>
              <a:ahLst/>
              <a:cxnLst/>
              <a:rect l="l" t="t" r="r" b="b"/>
              <a:pathLst>
                <a:path w="8003" h="13588" extrusionOk="0">
                  <a:moveTo>
                    <a:pt x="5876" y="0"/>
                  </a:moveTo>
                  <a:lnTo>
                    <a:pt x="5876" y="0"/>
                  </a:lnTo>
                  <a:cubicBezTo>
                    <a:pt x="5876" y="0"/>
                    <a:pt x="0" y="5377"/>
                    <a:pt x="173" y="11022"/>
                  </a:cubicBezTo>
                  <a:cubicBezTo>
                    <a:pt x="231" y="12731"/>
                    <a:pt x="1061" y="13587"/>
                    <a:pt x="2104" y="13587"/>
                  </a:cubicBezTo>
                  <a:cubicBezTo>
                    <a:pt x="4495" y="13587"/>
                    <a:pt x="8002" y="9080"/>
                    <a:pt x="5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46"/>
            <p:cNvSpPr/>
            <p:nvPr/>
          </p:nvSpPr>
          <p:spPr>
            <a:xfrm>
              <a:off x="1684151" y="1346793"/>
              <a:ext cx="245956" cy="398923"/>
            </a:xfrm>
            <a:custGeom>
              <a:avLst/>
              <a:gdLst/>
              <a:ahLst/>
              <a:cxnLst/>
              <a:rect l="l" t="t" r="r" b="b"/>
              <a:pathLst>
                <a:path w="8665" h="14054" extrusionOk="0">
                  <a:moveTo>
                    <a:pt x="4916" y="0"/>
                  </a:moveTo>
                  <a:cubicBezTo>
                    <a:pt x="4916" y="0"/>
                    <a:pt x="0" y="6280"/>
                    <a:pt x="1114" y="11810"/>
                  </a:cubicBezTo>
                  <a:cubicBezTo>
                    <a:pt x="1420" y="13327"/>
                    <a:pt x="2233" y="14054"/>
                    <a:pt x="3145" y="14054"/>
                  </a:cubicBezTo>
                  <a:cubicBezTo>
                    <a:pt x="5558" y="14054"/>
                    <a:pt x="8664" y="8973"/>
                    <a:pt x="4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46"/>
            <p:cNvSpPr/>
            <p:nvPr/>
          </p:nvSpPr>
          <p:spPr>
            <a:xfrm>
              <a:off x="1787160" y="1346793"/>
              <a:ext cx="277208" cy="379564"/>
            </a:xfrm>
            <a:custGeom>
              <a:avLst/>
              <a:gdLst/>
              <a:ahLst/>
              <a:cxnLst/>
              <a:rect l="l" t="t" r="r" b="b"/>
              <a:pathLst>
                <a:path w="9766" h="13372" extrusionOk="0">
                  <a:moveTo>
                    <a:pt x="1287" y="0"/>
                  </a:moveTo>
                  <a:cubicBezTo>
                    <a:pt x="1287" y="0"/>
                    <a:pt x="1" y="7873"/>
                    <a:pt x="3649" y="12175"/>
                  </a:cubicBezTo>
                  <a:cubicBezTo>
                    <a:pt x="4347" y="13001"/>
                    <a:pt x="5075" y="13372"/>
                    <a:pt x="5723" y="13372"/>
                  </a:cubicBezTo>
                  <a:cubicBezTo>
                    <a:pt x="8462" y="13372"/>
                    <a:pt x="9765" y="6755"/>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46"/>
            <p:cNvSpPr/>
            <p:nvPr/>
          </p:nvSpPr>
          <p:spPr>
            <a:xfrm>
              <a:off x="1823692" y="1346793"/>
              <a:ext cx="306927" cy="328670"/>
            </a:xfrm>
            <a:custGeom>
              <a:avLst/>
              <a:gdLst/>
              <a:ahLst/>
              <a:cxnLst/>
              <a:rect l="l" t="t" r="r" b="b"/>
              <a:pathLst>
                <a:path w="10813" h="11579" extrusionOk="0">
                  <a:moveTo>
                    <a:pt x="0" y="0"/>
                  </a:moveTo>
                  <a:lnTo>
                    <a:pt x="0" y="0"/>
                  </a:lnTo>
                  <a:cubicBezTo>
                    <a:pt x="0" y="0"/>
                    <a:pt x="1075" y="7912"/>
                    <a:pt x="5818" y="10965"/>
                  </a:cubicBezTo>
                  <a:cubicBezTo>
                    <a:pt x="6476" y="11388"/>
                    <a:pt x="7079" y="11578"/>
                    <a:pt x="7597" y="11578"/>
                  </a:cubicBezTo>
                  <a:cubicBezTo>
                    <a:pt x="10812" y="11578"/>
                    <a:pt x="10734" y="425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46"/>
            <p:cNvSpPr/>
            <p:nvPr/>
          </p:nvSpPr>
          <p:spPr>
            <a:xfrm>
              <a:off x="1823692" y="1346793"/>
              <a:ext cx="386377" cy="265116"/>
            </a:xfrm>
            <a:custGeom>
              <a:avLst/>
              <a:gdLst/>
              <a:ahLst/>
              <a:cxnLst/>
              <a:rect l="l" t="t" r="r" b="b"/>
              <a:pathLst>
                <a:path w="13612" h="9340" extrusionOk="0">
                  <a:moveTo>
                    <a:pt x="0" y="0"/>
                  </a:moveTo>
                  <a:cubicBezTo>
                    <a:pt x="0" y="0"/>
                    <a:pt x="3053" y="7374"/>
                    <a:pt x="8411" y="9121"/>
                  </a:cubicBezTo>
                  <a:cubicBezTo>
                    <a:pt x="8870" y="9271"/>
                    <a:pt x="9287" y="9340"/>
                    <a:pt x="9657" y="9340"/>
                  </a:cubicBezTo>
                  <a:cubicBezTo>
                    <a:pt x="13612" y="9340"/>
                    <a:pt x="12170" y="14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46"/>
            <p:cNvSpPr/>
            <p:nvPr/>
          </p:nvSpPr>
          <p:spPr>
            <a:xfrm>
              <a:off x="1464366" y="1346793"/>
              <a:ext cx="359354" cy="288789"/>
            </a:xfrm>
            <a:custGeom>
              <a:avLst/>
              <a:gdLst/>
              <a:ahLst/>
              <a:cxnLst/>
              <a:rect l="l" t="t" r="r" b="b"/>
              <a:pathLst>
                <a:path w="12660" h="10174" extrusionOk="0">
                  <a:moveTo>
                    <a:pt x="12659" y="0"/>
                  </a:moveTo>
                  <a:cubicBezTo>
                    <a:pt x="945" y="2491"/>
                    <a:pt x="1" y="10174"/>
                    <a:pt x="3642" y="10174"/>
                  </a:cubicBezTo>
                  <a:cubicBezTo>
                    <a:pt x="4072" y="10174"/>
                    <a:pt x="4565" y="10067"/>
                    <a:pt x="5113" y="9832"/>
                  </a:cubicBezTo>
                  <a:cubicBezTo>
                    <a:pt x="10297" y="7624"/>
                    <a:pt x="12659" y="0"/>
                    <a:pt x="1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46"/>
            <p:cNvSpPr/>
            <p:nvPr/>
          </p:nvSpPr>
          <p:spPr>
            <a:xfrm>
              <a:off x="1416708" y="1346793"/>
              <a:ext cx="407013" cy="243657"/>
            </a:xfrm>
            <a:custGeom>
              <a:avLst/>
              <a:gdLst/>
              <a:ahLst/>
              <a:cxnLst/>
              <a:rect l="l" t="t" r="r" b="b"/>
              <a:pathLst>
                <a:path w="14339" h="8584" extrusionOk="0">
                  <a:moveTo>
                    <a:pt x="14338" y="0"/>
                  </a:moveTo>
                  <a:lnTo>
                    <a:pt x="14338" y="0"/>
                  </a:lnTo>
                  <a:cubicBezTo>
                    <a:pt x="1880" y="537"/>
                    <a:pt x="0" y="8583"/>
                    <a:pt x="4251" y="8583"/>
                  </a:cubicBezTo>
                  <a:cubicBezTo>
                    <a:pt x="4560" y="8583"/>
                    <a:pt x="4902" y="8540"/>
                    <a:pt x="5275" y="8449"/>
                  </a:cubicBezTo>
                  <a:cubicBezTo>
                    <a:pt x="10747" y="7124"/>
                    <a:pt x="14338" y="0"/>
                    <a:pt x="14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46"/>
            <p:cNvSpPr/>
            <p:nvPr/>
          </p:nvSpPr>
          <p:spPr>
            <a:xfrm>
              <a:off x="1370468" y="1282558"/>
              <a:ext cx="453252" cy="158644"/>
            </a:xfrm>
            <a:custGeom>
              <a:avLst/>
              <a:gdLst/>
              <a:ahLst/>
              <a:cxnLst/>
              <a:rect l="l" t="t" r="r" b="b"/>
              <a:pathLst>
                <a:path w="15968" h="5589" extrusionOk="0">
                  <a:moveTo>
                    <a:pt x="7612" y="1"/>
                  </a:moveTo>
                  <a:cubicBezTo>
                    <a:pt x="1785" y="1"/>
                    <a:pt x="0" y="4227"/>
                    <a:pt x="3946" y="5297"/>
                  </a:cubicBezTo>
                  <a:cubicBezTo>
                    <a:pt x="4708" y="5501"/>
                    <a:pt x="5492" y="5589"/>
                    <a:pt x="6276" y="5589"/>
                  </a:cubicBezTo>
                  <a:cubicBezTo>
                    <a:pt x="11107" y="5589"/>
                    <a:pt x="15967" y="2263"/>
                    <a:pt x="15967" y="2263"/>
                  </a:cubicBezTo>
                  <a:cubicBezTo>
                    <a:pt x="12655" y="618"/>
                    <a:pt x="9838" y="1"/>
                    <a:pt x="7612" y="1"/>
                  </a:cubicBez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46"/>
            <p:cNvSpPr/>
            <p:nvPr/>
          </p:nvSpPr>
          <p:spPr>
            <a:xfrm>
              <a:off x="1391984" y="1203307"/>
              <a:ext cx="431736" cy="168976"/>
            </a:xfrm>
            <a:custGeom>
              <a:avLst/>
              <a:gdLst/>
              <a:ahLst/>
              <a:cxnLst/>
              <a:rect l="l" t="t" r="r" b="b"/>
              <a:pathLst>
                <a:path w="15210" h="5953" extrusionOk="0">
                  <a:moveTo>
                    <a:pt x="5085" y="1"/>
                  </a:moveTo>
                  <a:cubicBezTo>
                    <a:pt x="1434" y="1"/>
                    <a:pt x="1" y="2672"/>
                    <a:pt x="2824" y="4441"/>
                  </a:cubicBezTo>
                  <a:cubicBezTo>
                    <a:pt x="4670" y="5598"/>
                    <a:pt x="6937" y="5953"/>
                    <a:pt x="9025" y="5953"/>
                  </a:cubicBezTo>
                  <a:cubicBezTo>
                    <a:pt x="12344" y="5953"/>
                    <a:pt x="15209" y="5055"/>
                    <a:pt x="15209" y="5055"/>
                  </a:cubicBezTo>
                  <a:cubicBezTo>
                    <a:pt x="11221" y="1287"/>
                    <a:pt x="7619" y="1"/>
                    <a:pt x="5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6"/>
            <p:cNvSpPr/>
            <p:nvPr/>
          </p:nvSpPr>
          <p:spPr>
            <a:xfrm>
              <a:off x="1434108" y="1128882"/>
              <a:ext cx="389613" cy="218167"/>
            </a:xfrm>
            <a:custGeom>
              <a:avLst/>
              <a:gdLst/>
              <a:ahLst/>
              <a:cxnLst/>
              <a:rect l="l" t="t" r="r" b="b"/>
              <a:pathLst>
                <a:path w="13726" h="7686" extrusionOk="0">
                  <a:moveTo>
                    <a:pt x="3666" y="1"/>
                  </a:moveTo>
                  <a:cubicBezTo>
                    <a:pt x="1154" y="1"/>
                    <a:pt x="0" y="1894"/>
                    <a:pt x="1916" y="3933"/>
                  </a:cubicBezTo>
                  <a:cubicBezTo>
                    <a:pt x="5193" y="7422"/>
                    <a:pt x="11420" y="7686"/>
                    <a:pt x="13224" y="7686"/>
                  </a:cubicBezTo>
                  <a:cubicBezTo>
                    <a:pt x="13544" y="7686"/>
                    <a:pt x="13725" y="7677"/>
                    <a:pt x="13725" y="7677"/>
                  </a:cubicBezTo>
                  <a:cubicBezTo>
                    <a:pt x="10165" y="1951"/>
                    <a:pt x="6216" y="1"/>
                    <a:pt x="3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6"/>
            <p:cNvSpPr/>
            <p:nvPr/>
          </p:nvSpPr>
          <p:spPr>
            <a:xfrm>
              <a:off x="1739729" y="1294025"/>
              <a:ext cx="170651" cy="141102"/>
            </a:xfrm>
            <a:custGeom>
              <a:avLst/>
              <a:gdLst/>
              <a:ahLst/>
              <a:cxnLst/>
              <a:rect l="l" t="t" r="r" b="b"/>
              <a:pathLst>
                <a:path w="6012" h="4971" extrusionOk="0">
                  <a:moveTo>
                    <a:pt x="2691" y="1"/>
                  </a:moveTo>
                  <a:cubicBezTo>
                    <a:pt x="1337" y="1"/>
                    <a:pt x="1" y="1206"/>
                    <a:pt x="1" y="1206"/>
                  </a:cubicBezTo>
                  <a:lnTo>
                    <a:pt x="4494" y="4970"/>
                  </a:lnTo>
                  <a:cubicBezTo>
                    <a:pt x="4494" y="4970"/>
                    <a:pt x="6011" y="1802"/>
                    <a:pt x="3784" y="323"/>
                  </a:cubicBezTo>
                  <a:cubicBezTo>
                    <a:pt x="3436" y="92"/>
                    <a:pt x="3063" y="1"/>
                    <a:pt x="2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6"/>
            <p:cNvSpPr/>
            <p:nvPr/>
          </p:nvSpPr>
          <p:spPr>
            <a:xfrm>
              <a:off x="1672712" y="1336972"/>
              <a:ext cx="429522" cy="455153"/>
            </a:xfrm>
            <a:custGeom>
              <a:avLst/>
              <a:gdLst/>
              <a:ahLst/>
              <a:cxnLst/>
              <a:rect l="l" t="t" r="r" b="b"/>
              <a:pathLst>
                <a:path w="15132" h="16035" extrusionOk="0">
                  <a:moveTo>
                    <a:pt x="5549" y="1"/>
                  </a:moveTo>
                  <a:lnTo>
                    <a:pt x="5549" y="1"/>
                  </a:lnTo>
                  <a:cubicBezTo>
                    <a:pt x="5549" y="1"/>
                    <a:pt x="0" y="8027"/>
                    <a:pt x="5722" y="16035"/>
                  </a:cubicBezTo>
                  <a:cubicBezTo>
                    <a:pt x="5722" y="16035"/>
                    <a:pt x="15131" y="10562"/>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6"/>
            <p:cNvSpPr/>
            <p:nvPr/>
          </p:nvSpPr>
          <p:spPr>
            <a:xfrm>
              <a:off x="1768625" y="1490565"/>
              <a:ext cx="77434" cy="69032"/>
            </a:xfrm>
            <a:custGeom>
              <a:avLst/>
              <a:gdLst/>
              <a:ahLst/>
              <a:cxnLst/>
              <a:rect l="l" t="t" r="r" b="b"/>
              <a:pathLst>
                <a:path w="2728" h="2432" extrusionOk="0">
                  <a:moveTo>
                    <a:pt x="1366" y="0"/>
                  </a:moveTo>
                  <a:cubicBezTo>
                    <a:pt x="1232" y="0"/>
                    <a:pt x="1095" y="23"/>
                    <a:pt x="961" y="72"/>
                  </a:cubicBezTo>
                  <a:cubicBezTo>
                    <a:pt x="327" y="303"/>
                    <a:pt x="0" y="994"/>
                    <a:pt x="231" y="1628"/>
                  </a:cubicBezTo>
                  <a:cubicBezTo>
                    <a:pt x="411" y="2123"/>
                    <a:pt x="874" y="2431"/>
                    <a:pt x="1370" y="2431"/>
                  </a:cubicBezTo>
                  <a:cubicBezTo>
                    <a:pt x="1508" y="2431"/>
                    <a:pt x="1648" y="2407"/>
                    <a:pt x="1786" y="2357"/>
                  </a:cubicBezTo>
                  <a:cubicBezTo>
                    <a:pt x="2401" y="2127"/>
                    <a:pt x="2727" y="1436"/>
                    <a:pt x="2516" y="802"/>
                  </a:cubicBezTo>
                  <a:cubicBezTo>
                    <a:pt x="2334" y="318"/>
                    <a:pt x="1867" y="0"/>
                    <a:pt x="1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6"/>
            <p:cNvSpPr/>
            <p:nvPr/>
          </p:nvSpPr>
          <p:spPr>
            <a:xfrm>
              <a:off x="1865112" y="1466782"/>
              <a:ext cx="38172" cy="33937"/>
            </a:xfrm>
            <a:custGeom>
              <a:avLst/>
              <a:gdLst/>
              <a:ahLst/>
              <a:cxnLst/>
              <a:rect l="l" t="t" r="r" b="b"/>
              <a:pathLst>
                <a:path w="2862" h="2544" extrusionOk="0">
                  <a:moveTo>
                    <a:pt x="1416" y="1"/>
                  </a:moveTo>
                  <a:cubicBezTo>
                    <a:pt x="1277" y="1"/>
                    <a:pt x="1136" y="24"/>
                    <a:pt x="999" y="72"/>
                  </a:cubicBezTo>
                  <a:cubicBezTo>
                    <a:pt x="346" y="322"/>
                    <a:pt x="0" y="1032"/>
                    <a:pt x="231" y="1704"/>
                  </a:cubicBezTo>
                  <a:cubicBezTo>
                    <a:pt x="413" y="2220"/>
                    <a:pt x="906" y="2544"/>
                    <a:pt x="1436" y="2544"/>
                  </a:cubicBezTo>
                  <a:cubicBezTo>
                    <a:pt x="1578" y="2544"/>
                    <a:pt x="1722" y="2521"/>
                    <a:pt x="1863" y="2472"/>
                  </a:cubicBezTo>
                  <a:cubicBezTo>
                    <a:pt x="2516" y="2223"/>
                    <a:pt x="2862" y="1512"/>
                    <a:pt x="2631" y="840"/>
                  </a:cubicBezTo>
                  <a:cubicBezTo>
                    <a:pt x="2434" y="325"/>
                    <a:pt x="1937" y="1"/>
                    <a:pt x="1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6"/>
            <p:cNvSpPr/>
            <p:nvPr/>
          </p:nvSpPr>
          <p:spPr>
            <a:xfrm>
              <a:off x="1816059" y="1408198"/>
              <a:ext cx="52342" cy="46466"/>
            </a:xfrm>
            <a:custGeom>
              <a:avLst/>
              <a:gdLst/>
              <a:ahLst/>
              <a:cxnLst/>
              <a:rect l="l" t="t" r="r" b="b"/>
              <a:pathLst>
                <a:path w="1844" h="1637" extrusionOk="0">
                  <a:moveTo>
                    <a:pt x="933" y="1"/>
                  </a:moveTo>
                  <a:cubicBezTo>
                    <a:pt x="840" y="1"/>
                    <a:pt x="746" y="17"/>
                    <a:pt x="653" y="51"/>
                  </a:cubicBezTo>
                  <a:cubicBezTo>
                    <a:pt x="211" y="204"/>
                    <a:pt x="0" y="665"/>
                    <a:pt x="154" y="1088"/>
                  </a:cubicBezTo>
                  <a:cubicBezTo>
                    <a:pt x="274" y="1432"/>
                    <a:pt x="581" y="1637"/>
                    <a:pt x="911" y="1637"/>
                  </a:cubicBezTo>
                  <a:cubicBezTo>
                    <a:pt x="1004" y="1637"/>
                    <a:pt x="1098" y="1620"/>
                    <a:pt x="1191" y="1587"/>
                  </a:cubicBezTo>
                  <a:cubicBezTo>
                    <a:pt x="1632" y="1433"/>
                    <a:pt x="1844" y="972"/>
                    <a:pt x="1690" y="550"/>
                  </a:cubicBezTo>
                  <a:cubicBezTo>
                    <a:pt x="1570" y="205"/>
                    <a:pt x="1263"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6"/>
            <p:cNvSpPr/>
            <p:nvPr/>
          </p:nvSpPr>
          <p:spPr>
            <a:xfrm>
              <a:off x="1849300" y="1530622"/>
              <a:ext cx="88873" cy="78807"/>
            </a:xfrm>
            <a:custGeom>
              <a:avLst/>
              <a:gdLst/>
              <a:ahLst/>
              <a:cxnLst/>
              <a:rect l="l" t="t" r="r" b="b"/>
              <a:pathLst>
                <a:path w="3476" h="3082" extrusionOk="0">
                  <a:moveTo>
                    <a:pt x="1731" y="1"/>
                  </a:moveTo>
                  <a:cubicBezTo>
                    <a:pt x="1558" y="1"/>
                    <a:pt x="1382" y="30"/>
                    <a:pt x="1210" y="92"/>
                  </a:cubicBezTo>
                  <a:cubicBezTo>
                    <a:pt x="423" y="380"/>
                    <a:pt x="0" y="1263"/>
                    <a:pt x="288" y="2069"/>
                  </a:cubicBezTo>
                  <a:cubicBezTo>
                    <a:pt x="515" y="2688"/>
                    <a:pt x="1109" y="3082"/>
                    <a:pt x="1735" y="3082"/>
                  </a:cubicBezTo>
                  <a:cubicBezTo>
                    <a:pt x="1906" y="3082"/>
                    <a:pt x="2079" y="3053"/>
                    <a:pt x="2247" y="2991"/>
                  </a:cubicBezTo>
                  <a:cubicBezTo>
                    <a:pt x="3053" y="2703"/>
                    <a:pt x="3476" y="1820"/>
                    <a:pt x="3188" y="1013"/>
                  </a:cubicBezTo>
                  <a:cubicBezTo>
                    <a:pt x="2961" y="394"/>
                    <a:pt x="2367" y="1"/>
                    <a:pt x="1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6"/>
            <p:cNvSpPr/>
            <p:nvPr/>
          </p:nvSpPr>
          <p:spPr>
            <a:xfrm>
              <a:off x="1781164" y="1587706"/>
              <a:ext cx="52347" cy="46417"/>
            </a:xfrm>
            <a:custGeom>
              <a:avLst/>
              <a:gdLst/>
              <a:ahLst/>
              <a:cxnLst/>
              <a:rect l="l" t="t" r="r" b="b"/>
              <a:pathLst>
                <a:path w="2766" h="2453" extrusionOk="0">
                  <a:moveTo>
                    <a:pt x="1397" y="1"/>
                  </a:moveTo>
                  <a:cubicBezTo>
                    <a:pt x="1258" y="1"/>
                    <a:pt x="1117" y="25"/>
                    <a:pt x="980" y="74"/>
                  </a:cubicBezTo>
                  <a:cubicBezTo>
                    <a:pt x="346" y="305"/>
                    <a:pt x="0" y="996"/>
                    <a:pt x="231" y="1649"/>
                  </a:cubicBezTo>
                  <a:cubicBezTo>
                    <a:pt x="411" y="2145"/>
                    <a:pt x="885" y="2453"/>
                    <a:pt x="1387" y="2453"/>
                  </a:cubicBezTo>
                  <a:cubicBezTo>
                    <a:pt x="1526" y="2453"/>
                    <a:pt x="1668" y="2429"/>
                    <a:pt x="1805" y="2379"/>
                  </a:cubicBezTo>
                  <a:cubicBezTo>
                    <a:pt x="2439" y="2148"/>
                    <a:pt x="2766" y="1457"/>
                    <a:pt x="2554" y="823"/>
                  </a:cubicBezTo>
                  <a:cubicBezTo>
                    <a:pt x="2374" y="312"/>
                    <a:pt x="1899" y="1"/>
                    <a:pt x="1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6"/>
            <p:cNvSpPr/>
            <p:nvPr/>
          </p:nvSpPr>
          <p:spPr>
            <a:xfrm>
              <a:off x="1806216" y="1639959"/>
              <a:ext cx="110673" cy="98269"/>
            </a:xfrm>
            <a:custGeom>
              <a:avLst/>
              <a:gdLst/>
              <a:ahLst/>
              <a:cxnLst/>
              <a:rect l="l" t="t" r="r" b="b"/>
              <a:pathLst>
                <a:path w="3899" h="3462" extrusionOk="0">
                  <a:moveTo>
                    <a:pt x="1946" y="0"/>
                  </a:moveTo>
                  <a:cubicBezTo>
                    <a:pt x="1753" y="0"/>
                    <a:pt x="1556" y="33"/>
                    <a:pt x="1364" y="103"/>
                  </a:cubicBezTo>
                  <a:cubicBezTo>
                    <a:pt x="480" y="429"/>
                    <a:pt x="0" y="1408"/>
                    <a:pt x="327" y="2311"/>
                  </a:cubicBezTo>
                  <a:cubicBezTo>
                    <a:pt x="585" y="3024"/>
                    <a:pt x="1251" y="3462"/>
                    <a:pt x="1965" y="3462"/>
                  </a:cubicBezTo>
                  <a:cubicBezTo>
                    <a:pt x="2154" y="3462"/>
                    <a:pt x="2346" y="3431"/>
                    <a:pt x="2535" y="3367"/>
                  </a:cubicBezTo>
                  <a:cubicBezTo>
                    <a:pt x="3437" y="3041"/>
                    <a:pt x="3898" y="2042"/>
                    <a:pt x="3591" y="1159"/>
                  </a:cubicBezTo>
                  <a:cubicBezTo>
                    <a:pt x="3334" y="449"/>
                    <a:pt x="2661" y="0"/>
                    <a:pt x="1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6"/>
            <p:cNvSpPr/>
            <p:nvPr/>
          </p:nvSpPr>
          <p:spPr>
            <a:xfrm>
              <a:off x="1823692" y="1207252"/>
              <a:ext cx="28357" cy="91059"/>
            </a:xfrm>
            <a:custGeom>
              <a:avLst/>
              <a:gdLst/>
              <a:ahLst/>
              <a:cxnLst/>
              <a:rect l="l" t="t" r="r" b="b"/>
              <a:pathLst>
                <a:path w="999" h="3208" extrusionOk="0">
                  <a:moveTo>
                    <a:pt x="845" y="1"/>
                  </a:moveTo>
                  <a:lnTo>
                    <a:pt x="0" y="3169"/>
                  </a:lnTo>
                  <a:lnTo>
                    <a:pt x="134" y="3207"/>
                  </a:lnTo>
                  <a:lnTo>
                    <a:pt x="999" y="39"/>
                  </a:lnTo>
                  <a:lnTo>
                    <a:pt x="8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6"/>
            <p:cNvSpPr/>
            <p:nvPr/>
          </p:nvSpPr>
          <p:spPr>
            <a:xfrm>
              <a:off x="1840041" y="1199078"/>
              <a:ext cx="19642" cy="17457"/>
            </a:xfrm>
            <a:custGeom>
              <a:avLst/>
              <a:gdLst/>
              <a:ahLst/>
              <a:cxnLst/>
              <a:rect l="l" t="t" r="r" b="b"/>
              <a:pathLst>
                <a:path w="692" h="615" extrusionOk="0">
                  <a:moveTo>
                    <a:pt x="353" y="1"/>
                  </a:moveTo>
                  <a:cubicBezTo>
                    <a:pt x="319" y="1"/>
                    <a:pt x="284" y="7"/>
                    <a:pt x="250" y="20"/>
                  </a:cubicBezTo>
                  <a:cubicBezTo>
                    <a:pt x="77" y="77"/>
                    <a:pt x="0" y="250"/>
                    <a:pt x="58" y="423"/>
                  </a:cubicBezTo>
                  <a:cubicBezTo>
                    <a:pt x="102" y="542"/>
                    <a:pt x="216" y="615"/>
                    <a:pt x="337" y="615"/>
                  </a:cubicBezTo>
                  <a:cubicBezTo>
                    <a:pt x="372" y="615"/>
                    <a:pt x="407" y="609"/>
                    <a:pt x="442" y="596"/>
                  </a:cubicBezTo>
                  <a:cubicBezTo>
                    <a:pt x="615" y="538"/>
                    <a:pt x="691" y="365"/>
                    <a:pt x="634" y="212"/>
                  </a:cubicBezTo>
                  <a:cubicBezTo>
                    <a:pt x="589" y="77"/>
                    <a:pt x="474" y="1"/>
                    <a:pt x="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6"/>
            <p:cNvSpPr/>
            <p:nvPr/>
          </p:nvSpPr>
          <p:spPr>
            <a:xfrm>
              <a:off x="1859656" y="1252498"/>
              <a:ext cx="68152" cy="69231"/>
            </a:xfrm>
            <a:custGeom>
              <a:avLst/>
              <a:gdLst/>
              <a:ahLst/>
              <a:cxnLst/>
              <a:rect l="l" t="t" r="r" b="b"/>
              <a:pathLst>
                <a:path w="2401" h="2439" extrusionOk="0">
                  <a:moveTo>
                    <a:pt x="2285" y="0"/>
                  </a:moveTo>
                  <a:lnTo>
                    <a:pt x="0" y="2343"/>
                  </a:lnTo>
                  <a:lnTo>
                    <a:pt x="96" y="2439"/>
                  </a:lnTo>
                  <a:lnTo>
                    <a:pt x="2401" y="96"/>
                  </a:lnTo>
                  <a:lnTo>
                    <a:pt x="2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46"/>
            <p:cNvSpPr/>
            <p:nvPr/>
          </p:nvSpPr>
          <p:spPr>
            <a:xfrm>
              <a:off x="1916880" y="1245203"/>
              <a:ext cx="19103" cy="17741"/>
            </a:xfrm>
            <a:custGeom>
              <a:avLst/>
              <a:gdLst/>
              <a:ahLst/>
              <a:cxnLst/>
              <a:rect l="l" t="t" r="r" b="b"/>
              <a:pathLst>
                <a:path w="673" h="625" extrusionOk="0">
                  <a:moveTo>
                    <a:pt x="318" y="0"/>
                  </a:moveTo>
                  <a:cubicBezTo>
                    <a:pt x="174" y="0"/>
                    <a:pt x="53" y="107"/>
                    <a:pt x="20" y="257"/>
                  </a:cubicBezTo>
                  <a:cubicBezTo>
                    <a:pt x="1" y="430"/>
                    <a:pt x="116" y="584"/>
                    <a:pt x="269" y="622"/>
                  </a:cubicBezTo>
                  <a:cubicBezTo>
                    <a:pt x="282" y="624"/>
                    <a:pt x="295" y="624"/>
                    <a:pt x="307" y="624"/>
                  </a:cubicBezTo>
                  <a:cubicBezTo>
                    <a:pt x="467" y="624"/>
                    <a:pt x="617" y="514"/>
                    <a:pt x="634" y="353"/>
                  </a:cubicBezTo>
                  <a:cubicBezTo>
                    <a:pt x="673" y="200"/>
                    <a:pt x="558" y="27"/>
                    <a:pt x="385" y="8"/>
                  </a:cubicBezTo>
                  <a:cubicBezTo>
                    <a:pt x="362" y="3"/>
                    <a:pt x="340"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46"/>
            <p:cNvSpPr/>
            <p:nvPr/>
          </p:nvSpPr>
          <p:spPr>
            <a:xfrm>
              <a:off x="1395249" y="1287099"/>
              <a:ext cx="435000" cy="205252"/>
            </a:xfrm>
            <a:custGeom>
              <a:avLst/>
              <a:gdLst/>
              <a:ahLst/>
              <a:cxnLst/>
              <a:rect l="l" t="t" r="r" b="b"/>
              <a:pathLst>
                <a:path w="15325" h="7231" extrusionOk="0">
                  <a:moveTo>
                    <a:pt x="8315" y="0"/>
                  </a:moveTo>
                  <a:cubicBezTo>
                    <a:pt x="1419" y="0"/>
                    <a:pt x="1" y="6558"/>
                    <a:pt x="1" y="6558"/>
                  </a:cubicBezTo>
                  <a:cubicBezTo>
                    <a:pt x="1504" y="7032"/>
                    <a:pt x="2919" y="7230"/>
                    <a:pt x="4235" y="7230"/>
                  </a:cubicBezTo>
                  <a:cubicBezTo>
                    <a:pt x="11139" y="7230"/>
                    <a:pt x="15324" y="1758"/>
                    <a:pt x="15324" y="1758"/>
                  </a:cubicBezTo>
                  <a:cubicBezTo>
                    <a:pt x="12518" y="495"/>
                    <a:pt x="10210" y="0"/>
                    <a:pt x="8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6"/>
            <p:cNvSpPr/>
            <p:nvPr/>
          </p:nvSpPr>
          <p:spPr>
            <a:xfrm>
              <a:off x="1588211" y="1381167"/>
              <a:ext cx="69799" cy="68720"/>
            </a:xfrm>
            <a:custGeom>
              <a:avLst/>
              <a:gdLst/>
              <a:ahLst/>
              <a:cxnLst/>
              <a:rect l="l" t="t" r="r" b="b"/>
              <a:pathLst>
                <a:path w="2459" h="2421" extrusionOk="0">
                  <a:moveTo>
                    <a:pt x="1233" y="0"/>
                  </a:moveTo>
                  <a:cubicBezTo>
                    <a:pt x="577" y="0"/>
                    <a:pt x="39" y="530"/>
                    <a:pt x="20" y="1172"/>
                  </a:cubicBezTo>
                  <a:cubicBezTo>
                    <a:pt x="1" y="1844"/>
                    <a:pt x="539" y="2401"/>
                    <a:pt x="1191" y="2420"/>
                  </a:cubicBezTo>
                  <a:cubicBezTo>
                    <a:pt x="1204" y="2420"/>
                    <a:pt x="1216" y="2421"/>
                    <a:pt x="1228" y="2421"/>
                  </a:cubicBezTo>
                  <a:cubicBezTo>
                    <a:pt x="1883" y="2421"/>
                    <a:pt x="2421" y="1909"/>
                    <a:pt x="2440" y="1249"/>
                  </a:cubicBezTo>
                  <a:cubicBezTo>
                    <a:pt x="2459" y="577"/>
                    <a:pt x="1940" y="20"/>
                    <a:pt x="1268" y="1"/>
                  </a:cubicBezTo>
                  <a:cubicBezTo>
                    <a:pt x="1257" y="0"/>
                    <a:pt x="1245" y="0"/>
                    <a:pt x="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6"/>
            <p:cNvSpPr/>
            <p:nvPr/>
          </p:nvSpPr>
          <p:spPr>
            <a:xfrm>
              <a:off x="1642984" y="1307752"/>
              <a:ext cx="73091" cy="72041"/>
            </a:xfrm>
            <a:custGeom>
              <a:avLst/>
              <a:gdLst/>
              <a:ahLst/>
              <a:cxnLst/>
              <a:rect l="l" t="t" r="r" b="b"/>
              <a:pathLst>
                <a:path w="2575" h="2538" extrusionOk="0">
                  <a:moveTo>
                    <a:pt x="1257" y="0"/>
                  </a:moveTo>
                  <a:cubicBezTo>
                    <a:pt x="578" y="0"/>
                    <a:pt x="39" y="544"/>
                    <a:pt x="20" y="1231"/>
                  </a:cubicBezTo>
                  <a:cubicBezTo>
                    <a:pt x="1" y="1922"/>
                    <a:pt x="539" y="2518"/>
                    <a:pt x="1249" y="2537"/>
                  </a:cubicBezTo>
                  <a:cubicBezTo>
                    <a:pt x="1261" y="2537"/>
                    <a:pt x="1272" y="2537"/>
                    <a:pt x="1284" y="2537"/>
                  </a:cubicBezTo>
                  <a:cubicBezTo>
                    <a:pt x="1960" y="2537"/>
                    <a:pt x="2536" y="1988"/>
                    <a:pt x="2555" y="1308"/>
                  </a:cubicBezTo>
                  <a:cubicBezTo>
                    <a:pt x="2574" y="597"/>
                    <a:pt x="2017" y="21"/>
                    <a:pt x="1326" y="2"/>
                  </a:cubicBezTo>
                  <a:cubicBezTo>
                    <a:pt x="1303" y="1"/>
                    <a:pt x="1280" y="0"/>
                    <a:pt x="1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6"/>
            <p:cNvSpPr/>
            <p:nvPr/>
          </p:nvSpPr>
          <p:spPr>
            <a:xfrm>
              <a:off x="1743636" y="1314336"/>
              <a:ext cx="47431" cy="46381"/>
            </a:xfrm>
            <a:custGeom>
              <a:avLst/>
              <a:gdLst/>
              <a:ahLst/>
              <a:cxnLst/>
              <a:rect l="l" t="t" r="r" b="b"/>
              <a:pathLst>
                <a:path w="1671" h="1634" extrusionOk="0">
                  <a:moveTo>
                    <a:pt x="830" y="0"/>
                  </a:moveTo>
                  <a:cubicBezTo>
                    <a:pt x="384" y="0"/>
                    <a:pt x="19" y="358"/>
                    <a:pt x="19" y="788"/>
                  </a:cubicBezTo>
                  <a:cubicBezTo>
                    <a:pt x="0" y="1249"/>
                    <a:pt x="346" y="1633"/>
                    <a:pt x="807" y="1633"/>
                  </a:cubicBezTo>
                  <a:cubicBezTo>
                    <a:pt x="818" y="1634"/>
                    <a:pt x="830" y="1634"/>
                    <a:pt x="841" y="1634"/>
                  </a:cubicBezTo>
                  <a:cubicBezTo>
                    <a:pt x="1286" y="1634"/>
                    <a:pt x="1633" y="1276"/>
                    <a:pt x="1652" y="846"/>
                  </a:cubicBezTo>
                  <a:cubicBezTo>
                    <a:pt x="1671" y="385"/>
                    <a:pt x="1306" y="20"/>
                    <a:pt x="864" y="1"/>
                  </a:cubicBezTo>
                  <a:cubicBezTo>
                    <a:pt x="853" y="1"/>
                    <a:pt x="841"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6"/>
            <p:cNvSpPr/>
            <p:nvPr/>
          </p:nvSpPr>
          <p:spPr>
            <a:xfrm>
              <a:off x="1505096" y="1313734"/>
              <a:ext cx="88873" cy="87284"/>
            </a:xfrm>
            <a:custGeom>
              <a:avLst/>
              <a:gdLst/>
              <a:ahLst/>
              <a:cxnLst/>
              <a:rect l="l" t="t" r="r" b="b"/>
              <a:pathLst>
                <a:path w="3131" h="3075" extrusionOk="0">
                  <a:moveTo>
                    <a:pt x="1543" y="0"/>
                  </a:moveTo>
                  <a:cubicBezTo>
                    <a:pt x="712" y="0"/>
                    <a:pt x="57" y="658"/>
                    <a:pt x="19" y="1480"/>
                  </a:cubicBezTo>
                  <a:cubicBezTo>
                    <a:pt x="0" y="2344"/>
                    <a:pt x="672" y="3055"/>
                    <a:pt x="1517" y="3074"/>
                  </a:cubicBezTo>
                  <a:cubicBezTo>
                    <a:pt x="1529" y="3074"/>
                    <a:pt x="1541" y="3074"/>
                    <a:pt x="1553" y="3074"/>
                  </a:cubicBezTo>
                  <a:cubicBezTo>
                    <a:pt x="2382" y="3074"/>
                    <a:pt x="3073" y="2428"/>
                    <a:pt x="3111" y="1576"/>
                  </a:cubicBezTo>
                  <a:cubicBezTo>
                    <a:pt x="3130" y="731"/>
                    <a:pt x="2458" y="21"/>
                    <a:pt x="1613" y="2"/>
                  </a:cubicBezTo>
                  <a:cubicBezTo>
                    <a:pt x="1590" y="1"/>
                    <a:pt x="1566"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6"/>
            <p:cNvSpPr/>
            <p:nvPr/>
          </p:nvSpPr>
          <p:spPr>
            <a:xfrm>
              <a:off x="1491729" y="1424171"/>
              <a:ext cx="70338" cy="69827"/>
            </a:xfrm>
            <a:custGeom>
              <a:avLst/>
              <a:gdLst/>
              <a:ahLst/>
              <a:cxnLst/>
              <a:rect l="l" t="t" r="r" b="b"/>
              <a:pathLst>
                <a:path w="2478" h="2460" extrusionOk="0">
                  <a:moveTo>
                    <a:pt x="1233" y="1"/>
                  </a:moveTo>
                  <a:cubicBezTo>
                    <a:pt x="577" y="1"/>
                    <a:pt x="39" y="531"/>
                    <a:pt x="20" y="1192"/>
                  </a:cubicBezTo>
                  <a:cubicBezTo>
                    <a:pt x="1" y="1864"/>
                    <a:pt x="519" y="2440"/>
                    <a:pt x="1211" y="2459"/>
                  </a:cubicBezTo>
                  <a:cubicBezTo>
                    <a:pt x="1222" y="2459"/>
                    <a:pt x="1234" y="2459"/>
                    <a:pt x="1245" y="2459"/>
                  </a:cubicBezTo>
                  <a:cubicBezTo>
                    <a:pt x="1902" y="2459"/>
                    <a:pt x="2440" y="1929"/>
                    <a:pt x="2459" y="1268"/>
                  </a:cubicBezTo>
                  <a:cubicBezTo>
                    <a:pt x="2478" y="596"/>
                    <a:pt x="1959" y="20"/>
                    <a:pt x="1268" y="1"/>
                  </a:cubicBezTo>
                  <a:cubicBezTo>
                    <a:pt x="1257" y="1"/>
                    <a:pt x="1245" y="1"/>
                    <a:pt x="1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6"/>
            <p:cNvSpPr/>
            <p:nvPr/>
          </p:nvSpPr>
          <p:spPr>
            <a:xfrm>
              <a:off x="1448127" y="1385858"/>
              <a:ext cx="38727" cy="38317"/>
            </a:xfrm>
            <a:custGeom>
              <a:avLst/>
              <a:gdLst/>
              <a:ahLst/>
              <a:cxnLst/>
              <a:rect l="l" t="t" r="r" b="b"/>
              <a:pathLst>
                <a:path w="3496" h="3459" extrusionOk="0">
                  <a:moveTo>
                    <a:pt x="1770" y="1"/>
                  </a:moveTo>
                  <a:cubicBezTo>
                    <a:pt x="826" y="1"/>
                    <a:pt x="39" y="743"/>
                    <a:pt x="20" y="1691"/>
                  </a:cubicBezTo>
                  <a:cubicBezTo>
                    <a:pt x="1" y="2632"/>
                    <a:pt x="750" y="3438"/>
                    <a:pt x="1691" y="3457"/>
                  </a:cubicBezTo>
                  <a:cubicBezTo>
                    <a:pt x="1714" y="3458"/>
                    <a:pt x="1738" y="3459"/>
                    <a:pt x="1761" y="3459"/>
                  </a:cubicBezTo>
                  <a:cubicBezTo>
                    <a:pt x="2690" y="3459"/>
                    <a:pt x="3458" y="2723"/>
                    <a:pt x="3477" y="1787"/>
                  </a:cubicBezTo>
                  <a:cubicBezTo>
                    <a:pt x="3496" y="827"/>
                    <a:pt x="2747" y="39"/>
                    <a:pt x="1806" y="1"/>
                  </a:cubicBezTo>
                  <a:cubicBezTo>
                    <a:pt x="1794" y="1"/>
                    <a:pt x="1782" y="1"/>
                    <a:pt x="1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6" name="Google Shape;4386;p46"/>
          <p:cNvGrpSpPr/>
          <p:nvPr/>
        </p:nvGrpSpPr>
        <p:grpSpPr>
          <a:xfrm>
            <a:off x="7797069" y="2889707"/>
            <a:ext cx="273760" cy="333929"/>
            <a:chOff x="7165238" y="1982873"/>
            <a:chExt cx="582716" cy="710789"/>
          </a:xfrm>
        </p:grpSpPr>
        <p:sp>
          <p:nvSpPr>
            <p:cNvPr id="4387" name="Google Shape;4387;p46"/>
            <p:cNvSpPr/>
            <p:nvPr/>
          </p:nvSpPr>
          <p:spPr>
            <a:xfrm>
              <a:off x="7165238" y="1982873"/>
              <a:ext cx="582716" cy="710789"/>
            </a:xfrm>
            <a:custGeom>
              <a:avLst/>
              <a:gdLst/>
              <a:ahLst/>
              <a:cxnLst/>
              <a:rect l="l" t="t" r="r" b="b"/>
              <a:pathLst>
                <a:path w="20529" h="25041" extrusionOk="0">
                  <a:moveTo>
                    <a:pt x="14384" y="0"/>
                  </a:moveTo>
                  <a:lnTo>
                    <a:pt x="14384" y="0"/>
                  </a:lnTo>
                  <a:cubicBezTo>
                    <a:pt x="7797" y="5742"/>
                    <a:pt x="8815" y="10830"/>
                    <a:pt x="8815" y="10830"/>
                  </a:cubicBezTo>
                  <a:cubicBezTo>
                    <a:pt x="5561" y="5853"/>
                    <a:pt x="1438" y="5644"/>
                    <a:pt x="767" y="5644"/>
                  </a:cubicBezTo>
                  <a:cubicBezTo>
                    <a:pt x="706" y="5644"/>
                    <a:pt x="673" y="5646"/>
                    <a:pt x="673" y="5646"/>
                  </a:cubicBezTo>
                  <a:cubicBezTo>
                    <a:pt x="1211" y="12674"/>
                    <a:pt x="7317" y="14172"/>
                    <a:pt x="7317" y="14172"/>
                  </a:cubicBezTo>
                  <a:cubicBezTo>
                    <a:pt x="6857" y="14086"/>
                    <a:pt x="6417" y="14048"/>
                    <a:pt x="5999" y="14048"/>
                  </a:cubicBezTo>
                  <a:cubicBezTo>
                    <a:pt x="2085" y="14048"/>
                    <a:pt x="1" y="17417"/>
                    <a:pt x="1" y="17417"/>
                  </a:cubicBezTo>
                  <a:cubicBezTo>
                    <a:pt x="961" y="17755"/>
                    <a:pt x="1835" y="17892"/>
                    <a:pt x="2620" y="17892"/>
                  </a:cubicBezTo>
                  <a:cubicBezTo>
                    <a:pt x="5658" y="17892"/>
                    <a:pt x="7372" y="15839"/>
                    <a:pt x="7673" y="15446"/>
                  </a:cubicBezTo>
                  <a:lnTo>
                    <a:pt x="7673" y="15446"/>
                  </a:lnTo>
                  <a:cubicBezTo>
                    <a:pt x="3429" y="21209"/>
                    <a:pt x="4763" y="25040"/>
                    <a:pt x="4763" y="25040"/>
                  </a:cubicBezTo>
                  <a:cubicBezTo>
                    <a:pt x="8911" y="23005"/>
                    <a:pt x="9737" y="16322"/>
                    <a:pt x="9737" y="16322"/>
                  </a:cubicBezTo>
                  <a:cubicBezTo>
                    <a:pt x="9890" y="24541"/>
                    <a:pt x="14095" y="24810"/>
                    <a:pt x="14095" y="24810"/>
                  </a:cubicBezTo>
                  <a:cubicBezTo>
                    <a:pt x="15035" y="19115"/>
                    <a:pt x="11149" y="15909"/>
                    <a:pt x="11138" y="15900"/>
                  </a:cubicBezTo>
                  <a:lnTo>
                    <a:pt x="11138" y="15900"/>
                  </a:lnTo>
                  <a:cubicBezTo>
                    <a:pt x="14226" y="18439"/>
                    <a:pt x="16398" y="19160"/>
                    <a:pt x="17870" y="19160"/>
                  </a:cubicBezTo>
                  <a:cubicBezTo>
                    <a:pt x="19804" y="19160"/>
                    <a:pt x="20528" y="17916"/>
                    <a:pt x="20528" y="17916"/>
                  </a:cubicBezTo>
                  <a:cubicBezTo>
                    <a:pt x="17283" y="15286"/>
                    <a:pt x="12080" y="14172"/>
                    <a:pt x="12079" y="14172"/>
                  </a:cubicBezTo>
                  <a:lnTo>
                    <a:pt x="12079" y="14172"/>
                  </a:lnTo>
                  <a:cubicBezTo>
                    <a:pt x="12558" y="14254"/>
                    <a:pt x="13012" y="14292"/>
                    <a:pt x="13442" y="14292"/>
                  </a:cubicBezTo>
                  <a:cubicBezTo>
                    <a:pt x="18837" y="14292"/>
                    <a:pt x="20451" y="8296"/>
                    <a:pt x="20451" y="8296"/>
                  </a:cubicBezTo>
                  <a:cubicBezTo>
                    <a:pt x="20237" y="8285"/>
                    <a:pt x="20026" y="8280"/>
                    <a:pt x="19820" y="8280"/>
                  </a:cubicBezTo>
                  <a:cubicBezTo>
                    <a:pt x="15294" y="8280"/>
                    <a:pt x="12770" y="10721"/>
                    <a:pt x="11869" y="11812"/>
                  </a:cubicBezTo>
                  <a:lnTo>
                    <a:pt x="11869" y="11812"/>
                  </a:lnTo>
                  <a:cubicBezTo>
                    <a:pt x="17415" y="4189"/>
                    <a:pt x="14384" y="1"/>
                    <a:pt x="14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6"/>
            <p:cNvSpPr/>
            <p:nvPr/>
          </p:nvSpPr>
          <p:spPr>
            <a:xfrm>
              <a:off x="7235576" y="2054261"/>
              <a:ext cx="451321" cy="556005"/>
            </a:xfrm>
            <a:custGeom>
              <a:avLst/>
              <a:gdLst/>
              <a:ahLst/>
              <a:cxnLst/>
              <a:rect l="l" t="t" r="r" b="b"/>
              <a:pathLst>
                <a:path w="15900" h="19588" extrusionOk="0">
                  <a:moveTo>
                    <a:pt x="10945" y="1"/>
                  </a:moveTo>
                  <a:cubicBezTo>
                    <a:pt x="8526" y="2708"/>
                    <a:pt x="6510" y="11004"/>
                    <a:pt x="6510" y="11004"/>
                  </a:cubicBezTo>
                  <a:cubicBezTo>
                    <a:pt x="5780" y="9237"/>
                    <a:pt x="1" y="4648"/>
                    <a:pt x="0" y="4648"/>
                  </a:cubicBezTo>
                  <a:lnTo>
                    <a:pt x="0" y="4648"/>
                  </a:lnTo>
                  <a:cubicBezTo>
                    <a:pt x="1171" y="7931"/>
                    <a:pt x="6145" y="11599"/>
                    <a:pt x="6145" y="11599"/>
                  </a:cubicBezTo>
                  <a:cubicBezTo>
                    <a:pt x="4186" y="12329"/>
                    <a:pt x="96" y="14153"/>
                    <a:pt x="96" y="14153"/>
                  </a:cubicBezTo>
                  <a:cubicBezTo>
                    <a:pt x="157" y="14155"/>
                    <a:pt x="218" y="14156"/>
                    <a:pt x="279" y="14156"/>
                  </a:cubicBezTo>
                  <a:cubicBezTo>
                    <a:pt x="3134" y="14156"/>
                    <a:pt x="6336" y="12003"/>
                    <a:pt x="6337" y="12002"/>
                  </a:cubicBezTo>
                  <a:lnTo>
                    <a:pt x="6337" y="12002"/>
                  </a:lnTo>
                  <a:cubicBezTo>
                    <a:pt x="5396" y="13250"/>
                    <a:pt x="3745" y="19357"/>
                    <a:pt x="3745" y="19357"/>
                  </a:cubicBezTo>
                  <a:cubicBezTo>
                    <a:pt x="5646" y="16419"/>
                    <a:pt x="7067" y="12117"/>
                    <a:pt x="7067" y="12117"/>
                  </a:cubicBezTo>
                  <a:cubicBezTo>
                    <a:pt x="7585" y="15036"/>
                    <a:pt x="10427" y="19587"/>
                    <a:pt x="10427" y="19587"/>
                  </a:cubicBezTo>
                  <a:cubicBezTo>
                    <a:pt x="10254" y="16092"/>
                    <a:pt x="7412" y="11907"/>
                    <a:pt x="7412" y="11906"/>
                  </a:cubicBezTo>
                  <a:lnTo>
                    <a:pt x="7412" y="11906"/>
                  </a:lnTo>
                  <a:cubicBezTo>
                    <a:pt x="12002" y="14307"/>
                    <a:pt x="15900" y="15286"/>
                    <a:pt x="15900" y="15286"/>
                  </a:cubicBezTo>
                  <a:cubicBezTo>
                    <a:pt x="13576" y="13538"/>
                    <a:pt x="7374" y="11311"/>
                    <a:pt x="7374" y="11311"/>
                  </a:cubicBezTo>
                  <a:cubicBezTo>
                    <a:pt x="11387" y="11100"/>
                    <a:pt x="15477" y="7336"/>
                    <a:pt x="15477" y="7336"/>
                  </a:cubicBezTo>
                  <a:lnTo>
                    <a:pt x="15477" y="7336"/>
                  </a:lnTo>
                  <a:cubicBezTo>
                    <a:pt x="13557" y="7413"/>
                    <a:pt x="7623" y="10639"/>
                    <a:pt x="7623" y="10639"/>
                  </a:cubicBezTo>
                  <a:cubicBezTo>
                    <a:pt x="9524" y="6683"/>
                    <a:pt x="10945" y="1"/>
                    <a:pt x="10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6"/>
            <p:cNvSpPr/>
            <p:nvPr/>
          </p:nvSpPr>
          <p:spPr>
            <a:xfrm>
              <a:off x="7396462" y="2309385"/>
              <a:ext cx="119189" cy="115243"/>
            </a:xfrm>
            <a:custGeom>
              <a:avLst/>
              <a:gdLst/>
              <a:ahLst/>
              <a:cxnLst/>
              <a:rect l="l" t="t" r="r" b="b"/>
              <a:pathLst>
                <a:path w="4199" h="4060" extrusionOk="0">
                  <a:moveTo>
                    <a:pt x="1722" y="0"/>
                  </a:moveTo>
                  <a:cubicBezTo>
                    <a:pt x="837" y="0"/>
                    <a:pt x="0" y="677"/>
                    <a:pt x="35" y="2169"/>
                  </a:cubicBezTo>
                  <a:cubicBezTo>
                    <a:pt x="35" y="2169"/>
                    <a:pt x="170" y="3744"/>
                    <a:pt x="1610" y="4032"/>
                  </a:cubicBezTo>
                  <a:cubicBezTo>
                    <a:pt x="1701" y="4050"/>
                    <a:pt x="1792" y="4059"/>
                    <a:pt x="1881" y="4059"/>
                  </a:cubicBezTo>
                  <a:cubicBezTo>
                    <a:pt x="3195" y="4059"/>
                    <a:pt x="4199" y="2157"/>
                    <a:pt x="3300" y="844"/>
                  </a:cubicBezTo>
                  <a:cubicBezTo>
                    <a:pt x="2910" y="295"/>
                    <a:pt x="2305"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0" name="Google Shape;4390;p46"/>
          <p:cNvGrpSpPr/>
          <p:nvPr/>
        </p:nvGrpSpPr>
        <p:grpSpPr>
          <a:xfrm>
            <a:off x="7299582" y="3946770"/>
            <a:ext cx="771249" cy="760888"/>
            <a:chOff x="1320057" y="1923520"/>
            <a:chExt cx="771249" cy="760888"/>
          </a:xfrm>
        </p:grpSpPr>
        <p:sp>
          <p:nvSpPr>
            <p:cNvPr id="4391" name="Google Shape;4391;p46"/>
            <p:cNvSpPr/>
            <p:nvPr/>
          </p:nvSpPr>
          <p:spPr>
            <a:xfrm>
              <a:off x="1833476"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6"/>
            <p:cNvSpPr/>
            <p:nvPr/>
          </p:nvSpPr>
          <p:spPr>
            <a:xfrm>
              <a:off x="1823144"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6"/>
            <p:cNvSpPr/>
            <p:nvPr/>
          </p:nvSpPr>
          <p:spPr>
            <a:xfrm>
              <a:off x="1804589"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6"/>
            <p:cNvSpPr/>
            <p:nvPr/>
          </p:nvSpPr>
          <p:spPr>
            <a:xfrm>
              <a:off x="1794256"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6"/>
            <p:cNvSpPr/>
            <p:nvPr/>
          </p:nvSpPr>
          <p:spPr>
            <a:xfrm>
              <a:off x="1865105" y="2199251"/>
              <a:ext cx="38178" cy="117230"/>
            </a:xfrm>
            <a:custGeom>
              <a:avLst/>
              <a:gdLst/>
              <a:ahLst/>
              <a:cxnLst/>
              <a:rect l="l" t="t" r="r" b="b"/>
              <a:pathLst>
                <a:path w="1345" h="4130" extrusionOk="0">
                  <a:moveTo>
                    <a:pt x="1172" y="1"/>
                  </a:moveTo>
                  <a:lnTo>
                    <a:pt x="0" y="4091"/>
                  </a:lnTo>
                  <a:lnTo>
                    <a:pt x="173" y="4129"/>
                  </a:lnTo>
                  <a:lnTo>
                    <a:pt x="1345" y="39"/>
                  </a:lnTo>
                  <a:lnTo>
                    <a:pt x="1172"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6"/>
            <p:cNvSpPr/>
            <p:nvPr/>
          </p:nvSpPr>
          <p:spPr>
            <a:xfrm>
              <a:off x="1887984" y="2184122"/>
              <a:ext cx="26199" cy="23219"/>
            </a:xfrm>
            <a:custGeom>
              <a:avLst/>
              <a:gdLst/>
              <a:ahLst/>
              <a:cxnLst/>
              <a:rect l="l" t="t" r="r" b="b"/>
              <a:pathLst>
                <a:path w="923" h="818" extrusionOk="0">
                  <a:moveTo>
                    <a:pt x="459" y="0"/>
                  </a:moveTo>
                  <a:cubicBezTo>
                    <a:pt x="273" y="0"/>
                    <a:pt x="106" y="112"/>
                    <a:pt x="59" y="303"/>
                  </a:cubicBezTo>
                  <a:cubicBezTo>
                    <a:pt x="1" y="514"/>
                    <a:pt x="116" y="745"/>
                    <a:pt x="347" y="802"/>
                  </a:cubicBezTo>
                  <a:cubicBezTo>
                    <a:pt x="383" y="812"/>
                    <a:pt x="420" y="817"/>
                    <a:pt x="456" y="817"/>
                  </a:cubicBezTo>
                  <a:cubicBezTo>
                    <a:pt x="632" y="817"/>
                    <a:pt x="798" y="705"/>
                    <a:pt x="846" y="514"/>
                  </a:cubicBezTo>
                  <a:cubicBezTo>
                    <a:pt x="923" y="303"/>
                    <a:pt x="788" y="73"/>
                    <a:pt x="577" y="15"/>
                  </a:cubicBezTo>
                  <a:cubicBezTo>
                    <a:pt x="537" y="5"/>
                    <a:pt x="498" y="0"/>
                    <a:pt x="459" y="0"/>
                  </a:cubicBezTo>
                  <a:close/>
                </a:path>
              </a:pathLst>
            </a:custGeom>
            <a:solidFill>
              <a:srgbClr val="4D2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6"/>
            <p:cNvSpPr/>
            <p:nvPr/>
          </p:nvSpPr>
          <p:spPr>
            <a:xfrm>
              <a:off x="1320057" y="2000840"/>
              <a:ext cx="461682" cy="552855"/>
            </a:xfrm>
            <a:custGeom>
              <a:avLst/>
              <a:gdLst/>
              <a:ahLst/>
              <a:cxnLst/>
              <a:rect l="l" t="t" r="r" b="b"/>
              <a:pathLst>
                <a:path w="16265" h="19477" extrusionOk="0">
                  <a:moveTo>
                    <a:pt x="4919" y="1"/>
                  </a:moveTo>
                  <a:cubicBezTo>
                    <a:pt x="4444" y="1"/>
                    <a:pt x="3934" y="129"/>
                    <a:pt x="3360" y="385"/>
                  </a:cubicBezTo>
                  <a:cubicBezTo>
                    <a:pt x="0" y="1902"/>
                    <a:pt x="4666" y="11503"/>
                    <a:pt x="4666" y="11503"/>
                  </a:cubicBezTo>
                  <a:cubicBezTo>
                    <a:pt x="4666" y="11503"/>
                    <a:pt x="1440" y="14057"/>
                    <a:pt x="1440" y="16803"/>
                  </a:cubicBezTo>
                  <a:cubicBezTo>
                    <a:pt x="1440" y="18822"/>
                    <a:pt x="3018" y="19477"/>
                    <a:pt x="5008" y="19477"/>
                  </a:cubicBezTo>
                  <a:cubicBezTo>
                    <a:pt x="8224" y="19477"/>
                    <a:pt x="12518" y="17768"/>
                    <a:pt x="12981" y="17341"/>
                  </a:cubicBezTo>
                  <a:cubicBezTo>
                    <a:pt x="13730" y="16649"/>
                    <a:pt x="16264" y="11561"/>
                    <a:pt x="16264" y="11561"/>
                  </a:cubicBezTo>
                  <a:lnTo>
                    <a:pt x="16264" y="11561"/>
                  </a:lnTo>
                  <a:cubicBezTo>
                    <a:pt x="16264" y="11561"/>
                    <a:pt x="16208" y="11574"/>
                    <a:pt x="16100" y="11574"/>
                  </a:cubicBezTo>
                  <a:cubicBezTo>
                    <a:pt x="15556" y="11574"/>
                    <a:pt x="13706" y="11239"/>
                    <a:pt x="11253" y="7183"/>
                  </a:cubicBezTo>
                  <a:cubicBezTo>
                    <a:pt x="8352" y="2395"/>
                    <a:pt x="6971" y="1"/>
                    <a:pt x="4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6"/>
            <p:cNvSpPr/>
            <p:nvPr/>
          </p:nvSpPr>
          <p:spPr>
            <a:xfrm>
              <a:off x="1352274" y="1923520"/>
              <a:ext cx="501421" cy="450896"/>
            </a:xfrm>
            <a:custGeom>
              <a:avLst/>
              <a:gdLst/>
              <a:ahLst/>
              <a:cxnLst/>
              <a:rect l="l" t="t" r="r" b="b"/>
              <a:pathLst>
                <a:path w="17665" h="15885" extrusionOk="0">
                  <a:moveTo>
                    <a:pt x="4348" y="1"/>
                  </a:moveTo>
                  <a:cubicBezTo>
                    <a:pt x="4278" y="1"/>
                    <a:pt x="4210" y="6"/>
                    <a:pt x="4146" y="17"/>
                  </a:cubicBezTo>
                  <a:cubicBezTo>
                    <a:pt x="1410" y="490"/>
                    <a:pt x="0" y="4413"/>
                    <a:pt x="723" y="4413"/>
                  </a:cubicBezTo>
                  <a:cubicBezTo>
                    <a:pt x="853" y="4413"/>
                    <a:pt x="1051" y="4287"/>
                    <a:pt x="1323" y="3992"/>
                  </a:cubicBezTo>
                  <a:cubicBezTo>
                    <a:pt x="1953" y="3308"/>
                    <a:pt x="2655" y="2896"/>
                    <a:pt x="3398" y="2896"/>
                  </a:cubicBezTo>
                  <a:cubicBezTo>
                    <a:pt x="4761" y="2896"/>
                    <a:pt x="6263" y="4281"/>
                    <a:pt x="7717" y="7910"/>
                  </a:cubicBezTo>
                  <a:cubicBezTo>
                    <a:pt x="10740" y="15485"/>
                    <a:pt x="14102" y="15884"/>
                    <a:pt x="14777" y="15884"/>
                  </a:cubicBezTo>
                  <a:cubicBezTo>
                    <a:pt x="14857" y="15884"/>
                    <a:pt x="14899" y="15879"/>
                    <a:pt x="14899" y="15879"/>
                  </a:cubicBezTo>
                  <a:lnTo>
                    <a:pt x="17664" y="13075"/>
                  </a:lnTo>
                  <a:cubicBezTo>
                    <a:pt x="17664" y="13075"/>
                    <a:pt x="7780" y="1"/>
                    <a:pt x="4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6"/>
            <p:cNvSpPr/>
            <p:nvPr/>
          </p:nvSpPr>
          <p:spPr>
            <a:xfrm>
              <a:off x="1394709" y="2486508"/>
              <a:ext cx="20749" cy="20182"/>
            </a:xfrm>
            <a:custGeom>
              <a:avLst/>
              <a:gdLst/>
              <a:ahLst/>
              <a:cxnLst/>
              <a:rect l="l" t="t" r="r" b="b"/>
              <a:pathLst>
                <a:path w="731" h="711" extrusionOk="0">
                  <a:moveTo>
                    <a:pt x="366" y="0"/>
                  </a:moveTo>
                  <a:cubicBezTo>
                    <a:pt x="174" y="0"/>
                    <a:pt x="1" y="154"/>
                    <a:pt x="1" y="365"/>
                  </a:cubicBezTo>
                  <a:cubicBezTo>
                    <a:pt x="1" y="557"/>
                    <a:pt x="174" y="711"/>
                    <a:pt x="366" y="711"/>
                  </a:cubicBezTo>
                  <a:cubicBezTo>
                    <a:pt x="558" y="711"/>
                    <a:pt x="730" y="557"/>
                    <a:pt x="730" y="365"/>
                  </a:cubicBezTo>
                  <a:cubicBezTo>
                    <a:pt x="730" y="154"/>
                    <a:pt x="558"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6"/>
            <p:cNvSpPr/>
            <p:nvPr/>
          </p:nvSpPr>
          <p:spPr>
            <a:xfrm>
              <a:off x="1439416" y="2493576"/>
              <a:ext cx="31082" cy="31110"/>
            </a:xfrm>
            <a:custGeom>
              <a:avLst/>
              <a:gdLst/>
              <a:ahLst/>
              <a:cxnLst/>
              <a:rect l="l" t="t" r="r" b="b"/>
              <a:pathLst>
                <a:path w="1095" h="1096" extrusionOk="0">
                  <a:moveTo>
                    <a:pt x="538" y="1"/>
                  </a:moveTo>
                  <a:cubicBezTo>
                    <a:pt x="250" y="1"/>
                    <a:pt x="0" y="250"/>
                    <a:pt x="0" y="539"/>
                  </a:cubicBezTo>
                  <a:cubicBezTo>
                    <a:pt x="0" y="846"/>
                    <a:pt x="250" y="1095"/>
                    <a:pt x="538" y="1095"/>
                  </a:cubicBezTo>
                  <a:cubicBezTo>
                    <a:pt x="845" y="1095"/>
                    <a:pt x="1095" y="846"/>
                    <a:pt x="1095" y="539"/>
                  </a:cubicBezTo>
                  <a:cubicBezTo>
                    <a:pt x="1095" y="250"/>
                    <a:pt x="845"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6"/>
            <p:cNvSpPr/>
            <p:nvPr/>
          </p:nvSpPr>
          <p:spPr>
            <a:xfrm>
              <a:off x="1497179" y="2480490"/>
              <a:ext cx="44735" cy="44735"/>
            </a:xfrm>
            <a:custGeom>
              <a:avLst/>
              <a:gdLst/>
              <a:ahLst/>
              <a:cxnLst/>
              <a:rect l="l" t="t" r="r" b="b"/>
              <a:pathLst>
                <a:path w="1576" h="1576" extrusionOk="0">
                  <a:moveTo>
                    <a:pt x="788" y="1"/>
                  </a:moveTo>
                  <a:cubicBezTo>
                    <a:pt x="346" y="1"/>
                    <a:pt x="1" y="347"/>
                    <a:pt x="1" y="788"/>
                  </a:cubicBezTo>
                  <a:cubicBezTo>
                    <a:pt x="1" y="1230"/>
                    <a:pt x="346" y="1576"/>
                    <a:pt x="788" y="1576"/>
                  </a:cubicBezTo>
                  <a:cubicBezTo>
                    <a:pt x="1230" y="1576"/>
                    <a:pt x="1575" y="1230"/>
                    <a:pt x="1575" y="788"/>
                  </a:cubicBezTo>
                  <a:cubicBezTo>
                    <a:pt x="1575" y="347"/>
                    <a:pt x="1230"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6"/>
            <p:cNvSpPr/>
            <p:nvPr/>
          </p:nvSpPr>
          <p:spPr>
            <a:xfrm>
              <a:off x="1576231" y="2477765"/>
              <a:ext cx="26739" cy="26199"/>
            </a:xfrm>
            <a:custGeom>
              <a:avLst/>
              <a:gdLst/>
              <a:ahLst/>
              <a:cxnLst/>
              <a:rect l="l" t="t" r="r" b="b"/>
              <a:pathLst>
                <a:path w="942" h="923" extrusionOk="0">
                  <a:moveTo>
                    <a:pt x="480" y="1"/>
                  </a:moveTo>
                  <a:cubicBezTo>
                    <a:pt x="211" y="1"/>
                    <a:pt x="0" y="212"/>
                    <a:pt x="0" y="462"/>
                  </a:cubicBezTo>
                  <a:cubicBezTo>
                    <a:pt x="0" y="731"/>
                    <a:pt x="211" y="923"/>
                    <a:pt x="480" y="923"/>
                  </a:cubicBezTo>
                  <a:cubicBezTo>
                    <a:pt x="730" y="923"/>
                    <a:pt x="941" y="731"/>
                    <a:pt x="941" y="462"/>
                  </a:cubicBezTo>
                  <a:cubicBezTo>
                    <a:pt x="941" y="212"/>
                    <a:pt x="730"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6"/>
            <p:cNvSpPr/>
            <p:nvPr/>
          </p:nvSpPr>
          <p:spPr>
            <a:xfrm>
              <a:off x="1628006" y="2465787"/>
              <a:ext cx="13653" cy="13653"/>
            </a:xfrm>
            <a:custGeom>
              <a:avLst/>
              <a:gdLst/>
              <a:ahLst/>
              <a:cxnLst/>
              <a:rect l="l" t="t" r="r" b="b"/>
              <a:pathLst>
                <a:path w="481" h="481" extrusionOk="0">
                  <a:moveTo>
                    <a:pt x="231" y="1"/>
                  </a:moveTo>
                  <a:cubicBezTo>
                    <a:pt x="96" y="1"/>
                    <a:pt x="0" y="116"/>
                    <a:pt x="0" y="250"/>
                  </a:cubicBezTo>
                  <a:cubicBezTo>
                    <a:pt x="0" y="365"/>
                    <a:pt x="96" y="481"/>
                    <a:pt x="231" y="481"/>
                  </a:cubicBezTo>
                  <a:cubicBezTo>
                    <a:pt x="365" y="481"/>
                    <a:pt x="480" y="365"/>
                    <a:pt x="480" y="250"/>
                  </a:cubicBezTo>
                  <a:cubicBezTo>
                    <a:pt x="480" y="116"/>
                    <a:pt x="365"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6"/>
            <p:cNvSpPr/>
            <p:nvPr/>
          </p:nvSpPr>
          <p:spPr>
            <a:xfrm>
              <a:off x="1761529" y="2068425"/>
              <a:ext cx="329777" cy="495034"/>
            </a:xfrm>
            <a:custGeom>
              <a:avLst/>
              <a:gdLst/>
              <a:ahLst/>
              <a:cxnLst/>
              <a:rect l="l" t="t" r="r" b="b"/>
              <a:pathLst>
                <a:path w="11618" h="17440" extrusionOk="0">
                  <a:moveTo>
                    <a:pt x="7875" y="1"/>
                  </a:moveTo>
                  <a:cubicBezTo>
                    <a:pt x="7868" y="1"/>
                    <a:pt x="7862" y="1"/>
                    <a:pt x="7855" y="1"/>
                  </a:cubicBezTo>
                  <a:cubicBezTo>
                    <a:pt x="6280" y="59"/>
                    <a:pt x="6203" y="2325"/>
                    <a:pt x="5858" y="6587"/>
                  </a:cubicBezTo>
                  <a:cubicBezTo>
                    <a:pt x="5560" y="10256"/>
                    <a:pt x="3898" y="10511"/>
                    <a:pt x="3440" y="10511"/>
                  </a:cubicBezTo>
                  <a:cubicBezTo>
                    <a:pt x="3366" y="10511"/>
                    <a:pt x="3323" y="10505"/>
                    <a:pt x="3323" y="10505"/>
                  </a:cubicBezTo>
                  <a:cubicBezTo>
                    <a:pt x="3323" y="10505"/>
                    <a:pt x="1" y="14249"/>
                    <a:pt x="1057" y="15440"/>
                  </a:cubicBezTo>
                  <a:cubicBezTo>
                    <a:pt x="1864" y="16350"/>
                    <a:pt x="3199" y="17439"/>
                    <a:pt x="5009" y="17439"/>
                  </a:cubicBezTo>
                  <a:cubicBezTo>
                    <a:pt x="5567" y="17439"/>
                    <a:pt x="6171" y="17335"/>
                    <a:pt x="6818" y="17091"/>
                  </a:cubicBezTo>
                  <a:cubicBezTo>
                    <a:pt x="9564" y="16073"/>
                    <a:pt x="7106" y="12502"/>
                    <a:pt x="7106" y="12502"/>
                  </a:cubicBezTo>
                  <a:cubicBezTo>
                    <a:pt x="11618" y="8735"/>
                    <a:pt x="9448" y="1"/>
                    <a:pt x="7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6"/>
            <p:cNvSpPr/>
            <p:nvPr/>
          </p:nvSpPr>
          <p:spPr>
            <a:xfrm>
              <a:off x="1837317" y="1976883"/>
              <a:ext cx="225121" cy="416720"/>
            </a:xfrm>
            <a:custGeom>
              <a:avLst/>
              <a:gdLst/>
              <a:ahLst/>
              <a:cxnLst/>
              <a:rect l="l" t="t" r="r" b="b"/>
              <a:pathLst>
                <a:path w="7931" h="14681" extrusionOk="0">
                  <a:moveTo>
                    <a:pt x="2650" y="0"/>
                  </a:moveTo>
                  <a:lnTo>
                    <a:pt x="653" y="6452"/>
                  </a:lnTo>
                  <a:lnTo>
                    <a:pt x="0" y="14517"/>
                  </a:lnTo>
                  <a:cubicBezTo>
                    <a:pt x="0" y="14517"/>
                    <a:pt x="440" y="14680"/>
                    <a:pt x="1030" y="14680"/>
                  </a:cubicBezTo>
                  <a:cubicBezTo>
                    <a:pt x="1996" y="14680"/>
                    <a:pt x="3367" y="14244"/>
                    <a:pt x="3879" y="11944"/>
                  </a:cubicBezTo>
                  <a:cubicBezTo>
                    <a:pt x="4705" y="8238"/>
                    <a:pt x="3130" y="3764"/>
                    <a:pt x="5530" y="3226"/>
                  </a:cubicBezTo>
                  <a:cubicBezTo>
                    <a:pt x="7931" y="2669"/>
                    <a:pt x="2650" y="0"/>
                    <a:pt x="2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6"/>
            <p:cNvSpPr/>
            <p:nvPr/>
          </p:nvSpPr>
          <p:spPr>
            <a:xfrm>
              <a:off x="1828574" y="2503397"/>
              <a:ext cx="19103" cy="19103"/>
            </a:xfrm>
            <a:custGeom>
              <a:avLst/>
              <a:gdLst/>
              <a:ahLst/>
              <a:cxnLst/>
              <a:rect l="l" t="t" r="r" b="b"/>
              <a:pathLst>
                <a:path w="673" h="673" extrusionOk="0">
                  <a:moveTo>
                    <a:pt x="347" y="0"/>
                  </a:moveTo>
                  <a:cubicBezTo>
                    <a:pt x="154" y="0"/>
                    <a:pt x="1" y="154"/>
                    <a:pt x="1" y="346"/>
                  </a:cubicBezTo>
                  <a:cubicBezTo>
                    <a:pt x="1" y="519"/>
                    <a:pt x="154" y="673"/>
                    <a:pt x="347" y="673"/>
                  </a:cubicBezTo>
                  <a:cubicBezTo>
                    <a:pt x="519" y="673"/>
                    <a:pt x="673" y="519"/>
                    <a:pt x="673" y="346"/>
                  </a:cubicBezTo>
                  <a:cubicBezTo>
                    <a:pt x="673" y="154"/>
                    <a:pt x="519"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6"/>
            <p:cNvSpPr/>
            <p:nvPr/>
          </p:nvSpPr>
          <p:spPr>
            <a:xfrm>
              <a:off x="1862380" y="2519747"/>
              <a:ext cx="26739" cy="27278"/>
            </a:xfrm>
            <a:custGeom>
              <a:avLst/>
              <a:gdLst/>
              <a:ahLst/>
              <a:cxnLst/>
              <a:rect l="l" t="t" r="r" b="b"/>
              <a:pathLst>
                <a:path w="942" h="961" extrusionOk="0">
                  <a:moveTo>
                    <a:pt x="461" y="1"/>
                  </a:moveTo>
                  <a:cubicBezTo>
                    <a:pt x="212" y="1"/>
                    <a:pt x="0" y="212"/>
                    <a:pt x="0" y="481"/>
                  </a:cubicBezTo>
                  <a:cubicBezTo>
                    <a:pt x="0" y="749"/>
                    <a:pt x="212" y="961"/>
                    <a:pt x="461" y="961"/>
                  </a:cubicBezTo>
                  <a:cubicBezTo>
                    <a:pt x="730" y="961"/>
                    <a:pt x="941" y="749"/>
                    <a:pt x="941" y="481"/>
                  </a:cubicBezTo>
                  <a:cubicBezTo>
                    <a:pt x="941" y="212"/>
                    <a:pt x="730" y="1"/>
                    <a:pt x="4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6"/>
            <p:cNvSpPr/>
            <p:nvPr/>
          </p:nvSpPr>
          <p:spPr>
            <a:xfrm>
              <a:off x="1908165" y="2520286"/>
              <a:ext cx="28357" cy="28385"/>
            </a:xfrm>
            <a:custGeom>
              <a:avLst/>
              <a:gdLst/>
              <a:ahLst/>
              <a:cxnLst/>
              <a:rect l="l" t="t" r="r" b="b"/>
              <a:pathLst>
                <a:path w="999" h="1000" extrusionOk="0">
                  <a:moveTo>
                    <a:pt x="500" y="1"/>
                  </a:moveTo>
                  <a:cubicBezTo>
                    <a:pt x="231" y="1"/>
                    <a:pt x="0" y="231"/>
                    <a:pt x="0" y="500"/>
                  </a:cubicBezTo>
                  <a:cubicBezTo>
                    <a:pt x="0" y="788"/>
                    <a:pt x="231" y="999"/>
                    <a:pt x="500" y="999"/>
                  </a:cubicBezTo>
                  <a:cubicBezTo>
                    <a:pt x="788" y="999"/>
                    <a:pt x="999" y="788"/>
                    <a:pt x="999" y="500"/>
                  </a:cubicBezTo>
                  <a:cubicBezTo>
                    <a:pt x="999" y="231"/>
                    <a:pt x="788"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6"/>
            <p:cNvSpPr/>
            <p:nvPr/>
          </p:nvSpPr>
          <p:spPr>
            <a:xfrm>
              <a:off x="1953411" y="2511032"/>
              <a:ext cx="14192" cy="14192"/>
            </a:xfrm>
            <a:custGeom>
              <a:avLst/>
              <a:gdLst/>
              <a:ahLst/>
              <a:cxnLst/>
              <a:rect l="l" t="t" r="r" b="b"/>
              <a:pathLst>
                <a:path w="500" h="500" extrusionOk="0">
                  <a:moveTo>
                    <a:pt x="250" y="0"/>
                  </a:moveTo>
                  <a:cubicBezTo>
                    <a:pt x="115" y="0"/>
                    <a:pt x="0" y="116"/>
                    <a:pt x="0" y="250"/>
                  </a:cubicBezTo>
                  <a:cubicBezTo>
                    <a:pt x="0" y="384"/>
                    <a:pt x="115" y="500"/>
                    <a:pt x="250" y="500"/>
                  </a:cubicBezTo>
                  <a:cubicBezTo>
                    <a:pt x="384" y="500"/>
                    <a:pt x="499" y="384"/>
                    <a:pt x="499" y="250"/>
                  </a:cubicBezTo>
                  <a:cubicBezTo>
                    <a:pt x="499" y="116"/>
                    <a:pt x="38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6"/>
            <p:cNvSpPr/>
            <p:nvPr/>
          </p:nvSpPr>
          <p:spPr>
            <a:xfrm>
              <a:off x="1572939" y="2288437"/>
              <a:ext cx="331423" cy="395971"/>
            </a:xfrm>
            <a:custGeom>
              <a:avLst/>
              <a:gdLst/>
              <a:ahLst/>
              <a:cxnLst/>
              <a:rect l="l" t="t" r="r" b="b"/>
              <a:pathLst>
                <a:path w="11676" h="13950" extrusionOk="0">
                  <a:moveTo>
                    <a:pt x="9047" y="0"/>
                  </a:moveTo>
                  <a:cubicBezTo>
                    <a:pt x="8052" y="0"/>
                    <a:pt x="6221" y="718"/>
                    <a:pt x="3784" y="4751"/>
                  </a:cubicBezTo>
                  <a:cubicBezTo>
                    <a:pt x="1" y="10991"/>
                    <a:pt x="903" y="13872"/>
                    <a:pt x="2075" y="13949"/>
                  </a:cubicBezTo>
                  <a:cubicBezTo>
                    <a:pt x="2082" y="13949"/>
                    <a:pt x="2089" y="13949"/>
                    <a:pt x="2096" y="13949"/>
                  </a:cubicBezTo>
                  <a:cubicBezTo>
                    <a:pt x="3285" y="13949"/>
                    <a:pt x="8115" y="9184"/>
                    <a:pt x="9890" y="5557"/>
                  </a:cubicBezTo>
                  <a:cubicBezTo>
                    <a:pt x="11676" y="1928"/>
                    <a:pt x="10946" y="411"/>
                    <a:pt x="9890" y="219"/>
                  </a:cubicBezTo>
                  <a:cubicBezTo>
                    <a:pt x="9890" y="219"/>
                    <a:pt x="9596" y="0"/>
                    <a:pt x="90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1" name="Google Shape;4411;p46"/>
          <p:cNvGrpSpPr/>
          <p:nvPr/>
        </p:nvGrpSpPr>
        <p:grpSpPr>
          <a:xfrm>
            <a:off x="1589857" y="715224"/>
            <a:ext cx="500130" cy="456556"/>
            <a:chOff x="7132879" y="2876092"/>
            <a:chExt cx="652145" cy="595404"/>
          </a:xfrm>
        </p:grpSpPr>
        <p:sp>
          <p:nvSpPr>
            <p:cNvPr id="4412" name="Google Shape;4412;p46"/>
            <p:cNvSpPr/>
            <p:nvPr/>
          </p:nvSpPr>
          <p:spPr>
            <a:xfrm>
              <a:off x="7132879" y="2876092"/>
              <a:ext cx="652145" cy="595404"/>
            </a:xfrm>
            <a:custGeom>
              <a:avLst/>
              <a:gdLst/>
              <a:ahLst/>
              <a:cxnLst/>
              <a:rect l="l" t="t" r="r" b="b"/>
              <a:pathLst>
                <a:path w="22975" h="20976" extrusionOk="0">
                  <a:moveTo>
                    <a:pt x="8902" y="1"/>
                  </a:moveTo>
                  <a:cubicBezTo>
                    <a:pt x="8790" y="1"/>
                    <a:pt x="8673" y="8"/>
                    <a:pt x="8553" y="24"/>
                  </a:cubicBezTo>
                  <a:cubicBezTo>
                    <a:pt x="2831" y="773"/>
                    <a:pt x="8745" y="10470"/>
                    <a:pt x="8745" y="10470"/>
                  </a:cubicBezTo>
                  <a:cubicBezTo>
                    <a:pt x="8745" y="10470"/>
                    <a:pt x="6771" y="10074"/>
                    <a:pt x="4739" y="10074"/>
                  </a:cubicBezTo>
                  <a:cubicBezTo>
                    <a:pt x="2408" y="10074"/>
                    <a:pt x="1" y="10595"/>
                    <a:pt x="411" y="12832"/>
                  </a:cubicBezTo>
                  <a:cubicBezTo>
                    <a:pt x="684" y="14325"/>
                    <a:pt x="1886" y="14806"/>
                    <a:pt x="3322" y="14806"/>
                  </a:cubicBezTo>
                  <a:cubicBezTo>
                    <a:pt x="5933" y="14806"/>
                    <a:pt x="9321" y="13216"/>
                    <a:pt x="9321" y="13216"/>
                  </a:cubicBezTo>
                  <a:lnTo>
                    <a:pt x="9321" y="13216"/>
                  </a:lnTo>
                  <a:cubicBezTo>
                    <a:pt x="9321" y="13216"/>
                    <a:pt x="2543" y="20263"/>
                    <a:pt x="7958" y="20935"/>
                  </a:cubicBezTo>
                  <a:cubicBezTo>
                    <a:pt x="8176" y="20962"/>
                    <a:pt x="8384" y="20975"/>
                    <a:pt x="8581" y="20975"/>
                  </a:cubicBezTo>
                  <a:cubicBezTo>
                    <a:pt x="13292" y="20975"/>
                    <a:pt x="12125" y="13581"/>
                    <a:pt x="12125" y="13581"/>
                  </a:cubicBezTo>
                  <a:lnTo>
                    <a:pt x="12125" y="13581"/>
                  </a:lnTo>
                  <a:cubicBezTo>
                    <a:pt x="12125" y="13581"/>
                    <a:pt x="16178" y="18870"/>
                    <a:pt x="18733" y="18870"/>
                  </a:cubicBezTo>
                  <a:cubicBezTo>
                    <a:pt x="19363" y="18870"/>
                    <a:pt x="19902" y="18549"/>
                    <a:pt x="20266" y="17748"/>
                  </a:cubicBezTo>
                  <a:cubicBezTo>
                    <a:pt x="22129" y="13677"/>
                    <a:pt x="13776" y="11449"/>
                    <a:pt x="13776" y="11449"/>
                  </a:cubicBezTo>
                  <a:cubicBezTo>
                    <a:pt x="13776" y="11449"/>
                    <a:pt x="22974" y="8838"/>
                    <a:pt x="19479" y="5631"/>
                  </a:cubicBezTo>
                  <a:cubicBezTo>
                    <a:pt x="18808" y="5016"/>
                    <a:pt x="18130" y="4768"/>
                    <a:pt x="17471" y="4768"/>
                  </a:cubicBezTo>
                  <a:cubicBezTo>
                    <a:pt x="14718" y="4768"/>
                    <a:pt x="12317" y="9107"/>
                    <a:pt x="12317" y="9107"/>
                  </a:cubicBezTo>
                  <a:cubicBezTo>
                    <a:pt x="12317" y="9107"/>
                    <a:pt x="12806" y="1"/>
                    <a:pt x="8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6"/>
            <p:cNvSpPr/>
            <p:nvPr/>
          </p:nvSpPr>
          <p:spPr>
            <a:xfrm>
              <a:off x="7179771" y="2937460"/>
              <a:ext cx="512576" cy="487257"/>
            </a:xfrm>
            <a:custGeom>
              <a:avLst/>
              <a:gdLst/>
              <a:ahLst/>
              <a:cxnLst/>
              <a:rect l="l" t="t" r="r" b="b"/>
              <a:pathLst>
                <a:path w="18058" h="17166" extrusionOk="0">
                  <a:moveTo>
                    <a:pt x="6929" y="1"/>
                  </a:moveTo>
                  <a:cubicBezTo>
                    <a:pt x="6863" y="1"/>
                    <a:pt x="6796" y="11"/>
                    <a:pt x="6728" y="32"/>
                  </a:cubicBezTo>
                  <a:cubicBezTo>
                    <a:pt x="4616" y="685"/>
                    <a:pt x="9109" y="9518"/>
                    <a:pt x="9109" y="9518"/>
                  </a:cubicBezTo>
                  <a:cubicBezTo>
                    <a:pt x="9109" y="9518"/>
                    <a:pt x="6816" y="9323"/>
                    <a:pt x="4577" y="9323"/>
                  </a:cubicBezTo>
                  <a:cubicBezTo>
                    <a:pt x="2259" y="9323"/>
                    <a:pt x="0" y="9532"/>
                    <a:pt x="411" y="10382"/>
                  </a:cubicBezTo>
                  <a:cubicBezTo>
                    <a:pt x="675" y="10930"/>
                    <a:pt x="1671" y="11115"/>
                    <a:pt x="2889" y="11115"/>
                  </a:cubicBezTo>
                  <a:cubicBezTo>
                    <a:pt x="5380" y="11115"/>
                    <a:pt x="8802" y="10344"/>
                    <a:pt x="8802" y="10343"/>
                  </a:cubicBezTo>
                  <a:lnTo>
                    <a:pt x="8802" y="10343"/>
                  </a:lnTo>
                  <a:cubicBezTo>
                    <a:pt x="8802" y="10344"/>
                    <a:pt x="4712" y="16949"/>
                    <a:pt x="6939" y="17160"/>
                  </a:cubicBezTo>
                  <a:cubicBezTo>
                    <a:pt x="6973" y="17163"/>
                    <a:pt x="7006" y="17165"/>
                    <a:pt x="7039" y="17165"/>
                  </a:cubicBezTo>
                  <a:cubicBezTo>
                    <a:pt x="9188" y="17165"/>
                    <a:pt x="9877" y="10439"/>
                    <a:pt x="9877" y="10439"/>
                  </a:cubicBezTo>
                  <a:cubicBezTo>
                    <a:pt x="9877" y="10439"/>
                    <a:pt x="15177" y="14654"/>
                    <a:pt x="16980" y="14654"/>
                  </a:cubicBezTo>
                  <a:cubicBezTo>
                    <a:pt x="17296" y="14654"/>
                    <a:pt x="17504" y="14525"/>
                    <a:pt x="17558" y="14222"/>
                  </a:cubicBezTo>
                  <a:cubicBezTo>
                    <a:pt x="17904" y="12206"/>
                    <a:pt x="10377" y="9518"/>
                    <a:pt x="10377" y="9518"/>
                  </a:cubicBezTo>
                  <a:cubicBezTo>
                    <a:pt x="10377" y="9518"/>
                    <a:pt x="18058" y="4736"/>
                    <a:pt x="15926" y="4103"/>
                  </a:cubicBezTo>
                  <a:cubicBezTo>
                    <a:pt x="15817" y="4070"/>
                    <a:pt x="15702" y="4054"/>
                    <a:pt x="15584" y="4054"/>
                  </a:cubicBezTo>
                  <a:cubicBezTo>
                    <a:pt x="13417" y="4054"/>
                    <a:pt x="9877" y="9268"/>
                    <a:pt x="9877" y="9268"/>
                  </a:cubicBezTo>
                  <a:cubicBezTo>
                    <a:pt x="9877" y="9268"/>
                    <a:pt x="8924" y="1"/>
                    <a:pt x="6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6"/>
            <p:cNvSpPr/>
            <p:nvPr/>
          </p:nvSpPr>
          <p:spPr>
            <a:xfrm>
              <a:off x="7397455" y="3147396"/>
              <a:ext cx="117202" cy="120579"/>
            </a:xfrm>
            <a:custGeom>
              <a:avLst/>
              <a:gdLst/>
              <a:ahLst/>
              <a:cxnLst/>
              <a:rect l="l" t="t" r="r" b="b"/>
              <a:pathLst>
                <a:path w="4129" h="4248" extrusionOk="0">
                  <a:moveTo>
                    <a:pt x="2073" y="1"/>
                  </a:moveTo>
                  <a:cubicBezTo>
                    <a:pt x="1095" y="1"/>
                    <a:pt x="136" y="716"/>
                    <a:pt x="19" y="1815"/>
                  </a:cubicBezTo>
                  <a:cubicBezTo>
                    <a:pt x="0" y="1911"/>
                    <a:pt x="0" y="2026"/>
                    <a:pt x="0" y="2141"/>
                  </a:cubicBezTo>
                  <a:cubicBezTo>
                    <a:pt x="0" y="3378"/>
                    <a:pt x="1124" y="4247"/>
                    <a:pt x="2158" y="4247"/>
                  </a:cubicBezTo>
                  <a:cubicBezTo>
                    <a:pt x="2746" y="4247"/>
                    <a:pt x="3304" y="3966"/>
                    <a:pt x="3610" y="3312"/>
                  </a:cubicBezTo>
                  <a:cubicBezTo>
                    <a:pt x="4129" y="2179"/>
                    <a:pt x="4052" y="1142"/>
                    <a:pt x="3418" y="547"/>
                  </a:cubicBezTo>
                  <a:cubicBezTo>
                    <a:pt x="3029" y="170"/>
                    <a:pt x="2548" y="1"/>
                    <a:pt x="2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5" name="Google Shape;4415;p46"/>
          <p:cNvGrpSpPr/>
          <p:nvPr/>
        </p:nvGrpSpPr>
        <p:grpSpPr>
          <a:xfrm>
            <a:off x="1338222" y="1974164"/>
            <a:ext cx="357886" cy="333874"/>
            <a:chOff x="7144801" y="3627187"/>
            <a:chExt cx="670198" cy="625350"/>
          </a:xfrm>
        </p:grpSpPr>
        <p:sp>
          <p:nvSpPr>
            <p:cNvPr id="4416" name="Google Shape;4416;p46"/>
            <p:cNvSpPr/>
            <p:nvPr/>
          </p:nvSpPr>
          <p:spPr>
            <a:xfrm>
              <a:off x="7144801" y="3627187"/>
              <a:ext cx="670198" cy="625350"/>
            </a:xfrm>
            <a:custGeom>
              <a:avLst/>
              <a:gdLst/>
              <a:ahLst/>
              <a:cxnLst/>
              <a:rect l="l" t="t" r="r" b="b"/>
              <a:pathLst>
                <a:path w="23611" h="22031" extrusionOk="0">
                  <a:moveTo>
                    <a:pt x="14536" y="0"/>
                  </a:moveTo>
                  <a:cubicBezTo>
                    <a:pt x="10422" y="0"/>
                    <a:pt x="9919" y="6591"/>
                    <a:pt x="9919" y="6591"/>
                  </a:cubicBezTo>
                  <a:cubicBezTo>
                    <a:pt x="9919" y="6591"/>
                    <a:pt x="8215" y="137"/>
                    <a:pt x="5484" y="137"/>
                  </a:cubicBezTo>
                  <a:cubicBezTo>
                    <a:pt x="5065" y="137"/>
                    <a:pt x="4623" y="289"/>
                    <a:pt x="4158" y="638"/>
                  </a:cubicBezTo>
                  <a:cubicBezTo>
                    <a:pt x="663" y="3288"/>
                    <a:pt x="6251" y="10066"/>
                    <a:pt x="6251" y="10066"/>
                  </a:cubicBezTo>
                  <a:cubicBezTo>
                    <a:pt x="6251" y="10066"/>
                    <a:pt x="3825" y="9134"/>
                    <a:pt x="2002" y="9134"/>
                  </a:cubicBezTo>
                  <a:cubicBezTo>
                    <a:pt x="889" y="9134"/>
                    <a:pt x="1" y="9482"/>
                    <a:pt x="30" y="10604"/>
                  </a:cubicBezTo>
                  <a:cubicBezTo>
                    <a:pt x="106" y="13561"/>
                    <a:pt x="5253" y="14214"/>
                    <a:pt x="5253" y="14214"/>
                  </a:cubicBezTo>
                  <a:cubicBezTo>
                    <a:pt x="3774" y="14464"/>
                    <a:pt x="1278" y="20013"/>
                    <a:pt x="4312" y="20628"/>
                  </a:cubicBezTo>
                  <a:cubicBezTo>
                    <a:pt x="4530" y="20673"/>
                    <a:pt x="4742" y="20694"/>
                    <a:pt x="4947" y="20694"/>
                  </a:cubicBezTo>
                  <a:cubicBezTo>
                    <a:pt x="7593" y="20694"/>
                    <a:pt x="9131" y="17172"/>
                    <a:pt x="9132" y="17171"/>
                  </a:cubicBezTo>
                  <a:lnTo>
                    <a:pt x="9132" y="17171"/>
                  </a:lnTo>
                  <a:cubicBezTo>
                    <a:pt x="9132" y="17172"/>
                    <a:pt x="8825" y="21953"/>
                    <a:pt x="11858" y="22030"/>
                  </a:cubicBezTo>
                  <a:cubicBezTo>
                    <a:pt x="11885" y="22030"/>
                    <a:pt x="11911" y="22030"/>
                    <a:pt x="11936" y="22030"/>
                  </a:cubicBezTo>
                  <a:cubicBezTo>
                    <a:pt x="14875" y="22030"/>
                    <a:pt x="13875" y="17709"/>
                    <a:pt x="13875" y="17709"/>
                  </a:cubicBezTo>
                  <a:lnTo>
                    <a:pt x="13875" y="17709"/>
                  </a:lnTo>
                  <a:cubicBezTo>
                    <a:pt x="13875" y="17709"/>
                    <a:pt x="17080" y="20285"/>
                    <a:pt x="19251" y="20285"/>
                  </a:cubicBezTo>
                  <a:cubicBezTo>
                    <a:pt x="20068" y="20285"/>
                    <a:pt x="20738" y="19921"/>
                    <a:pt x="21037" y="18919"/>
                  </a:cubicBezTo>
                  <a:cubicBezTo>
                    <a:pt x="22132" y="15270"/>
                    <a:pt x="16909" y="12774"/>
                    <a:pt x="16909" y="12774"/>
                  </a:cubicBezTo>
                  <a:cubicBezTo>
                    <a:pt x="16909" y="12774"/>
                    <a:pt x="23610" y="11929"/>
                    <a:pt x="21882" y="8454"/>
                  </a:cubicBezTo>
                  <a:cubicBezTo>
                    <a:pt x="21312" y="7295"/>
                    <a:pt x="20354" y="6909"/>
                    <a:pt x="19330" y="6909"/>
                  </a:cubicBezTo>
                  <a:cubicBezTo>
                    <a:pt x="17282" y="6909"/>
                    <a:pt x="14969" y="8454"/>
                    <a:pt x="14969" y="8454"/>
                  </a:cubicBezTo>
                  <a:cubicBezTo>
                    <a:pt x="14969" y="8454"/>
                    <a:pt x="19482" y="485"/>
                    <a:pt x="14969" y="24"/>
                  </a:cubicBezTo>
                  <a:cubicBezTo>
                    <a:pt x="14820" y="8"/>
                    <a:pt x="14676" y="0"/>
                    <a:pt x="14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6"/>
            <p:cNvSpPr/>
            <p:nvPr/>
          </p:nvSpPr>
          <p:spPr>
            <a:xfrm>
              <a:off x="7251528" y="3768459"/>
              <a:ext cx="439201" cy="423220"/>
            </a:xfrm>
            <a:custGeom>
              <a:avLst/>
              <a:gdLst/>
              <a:ahLst/>
              <a:cxnLst/>
              <a:rect l="l" t="t" r="r" b="b"/>
              <a:pathLst>
                <a:path w="15473" h="14910" extrusionOk="0">
                  <a:moveTo>
                    <a:pt x="8521" y="1"/>
                  </a:moveTo>
                  <a:cubicBezTo>
                    <a:pt x="6370" y="1"/>
                    <a:pt x="7081" y="6030"/>
                    <a:pt x="7081" y="6030"/>
                  </a:cubicBezTo>
                  <a:cubicBezTo>
                    <a:pt x="7081" y="6030"/>
                    <a:pt x="4240" y="763"/>
                    <a:pt x="3382" y="763"/>
                  </a:cubicBezTo>
                  <a:cubicBezTo>
                    <a:pt x="3211" y="763"/>
                    <a:pt x="3119" y="974"/>
                    <a:pt x="3144" y="1479"/>
                  </a:cubicBezTo>
                  <a:cubicBezTo>
                    <a:pt x="3279" y="4513"/>
                    <a:pt x="5832" y="6664"/>
                    <a:pt x="5832" y="6664"/>
                  </a:cubicBezTo>
                  <a:cubicBezTo>
                    <a:pt x="5832" y="6664"/>
                    <a:pt x="3352" y="6065"/>
                    <a:pt x="1667" y="6065"/>
                  </a:cubicBezTo>
                  <a:cubicBezTo>
                    <a:pt x="704" y="6065"/>
                    <a:pt x="0" y="6261"/>
                    <a:pt x="168" y="6875"/>
                  </a:cubicBezTo>
                  <a:cubicBezTo>
                    <a:pt x="648" y="8546"/>
                    <a:pt x="5352" y="8623"/>
                    <a:pt x="5352" y="8623"/>
                  </a:cubicBezTo>
                  <a:cubicBezTo>
                    <a:pt x="5352" y="8623"/>
                    <a:pt x="379" y="13135"/>
                    <a:pt x="1723" y="13596"/>
                  </a:cubicBezTo>
                  <a:cubicBezTo>
                    <a:pt x="1792" y="13621"/>
                    <a:pt x="1866" y="13632"/>
                    <a:pt x="1945" y="13632"/>
                  </a:cubicBezTo>
                  <a:cubicBezTo>
                    <a:pt x="3415" y="13632"/>
                    <a:pt x="6562" y="9622"/>
                    <a:pt x="6562" y="9621"/>
                  </a:cubicBezTo>
                  <a:lnTo>
                    <a:pt x="6562" y="9621"/>
                  </a:lnTo>
                  <a:cubicBezTo>
                    <a:pt x="6562" y="9622"/>
                    <a:pt x="6505" y="14422"/>
                    <a:pt x="8252" y="14883"/>
                  </a:cubicBezTo>
                  <a:cubicBezTo>
                    <a:pt x="8318" y="14901"/>
                    <a:pt x="8381" y="14910"/>
                    <a:pt x="8441" y="14910"/>
                  </a:cubicBezTo>
                  <a:cubicBezTo>
                    <a:pt x="9949" y="14910"/>
                    <a:pt x="9327" y="9295"/>
                    <a:pt x="9327" y="9295"/>
                  </a:cubicBezTo>
                  <a:lnTo>
                    <a:pt x="9327" y="9295"/>
                  </a:lnTo>
                  <a:cubicBezTo>
                    <a:pt x="9328" y="9295"/>
                    <a:pt x="13083" y="11815"/>
                    <a:pt x="14594" y="11815"/>
                  </a:cubicBezTo>
                  <a:cubicBezTo>
                    <a:pt x="14929" y="11815"/>
                    <a:pt x="15154" y="11691"/>
                    <a:pt x="15203" y="11388"/>
                  </a:cubicBezTo>
                  <a:cubicBezTo>
                    <a:pt x="15472" y="9698"/>
                    <a:pt x="8790" y="7202"/>
                    <a:pt x="8790" y="7202"/>
                  </a:cubicBezTo>
                  <a:cubicBezTo>
                    <a:pt x="8790" y="7202"/>
                    <a:pt x="15395" y="6606"/>
                    <a:pt x="14512" y="4571"/>
                  </a:cubicBezTo>
                  <a:cubicBezTo>
                    <a:pt x="14285" y="4040"/>
                    <a:pt x="13758" y="3845"/>
                    <a:pt x="13105" y="3845"/>
                  </a:cubicBezTo>
                  <a:cubicBezTo>
                    <a:pt x="11278" y="3845"/>
                    <a:pt x="8463" y="5378"/>
                    <a:pt x="8463" y="5378"/>
                  </a:cubicBezTo>
                  <a:cubicBezTo>
                    <a:pt x="8463" y="5378"/>
                    <a:pt x="10671" y="1"/>
                    <a:pt x="8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6"/>
            <p:cNvSpPr/>
            <p:nvPr/>
          </p:nvSpPr>
          <p:spPr>
            <a:xfrm>
              <a:off x="7368560" y="3882908"/>
              <a:ext cx="180302" cy="179564"/>
            </a:xfrm>
            <a:custGeom>
              <a:avLst/>
              <a:gdLst/>
              <a:ahLst/>
              <a:cxnLst/>
              <a:rect l="l" t="t" r="r" b="b"/>
              <a:pathLst>
                <a:path w="6352" h="6326" extrusionOk="0">
                  <a:moveTo>
                    <a:pt x="4026" y="1"/>
                  </a:moveTo>
                  <a:cubicBezTo>
                    <a:pt x="3499" y="1"/>
                    <a:pt x="2914" y="198"/>
                    <a:pt x="2382" y="443"/>
                  </a:cubicBezTo>
                  <a:cubicBezTo>
                    <a:pt x="1153" y="1019"/>
                    <a:pt x="250" y="2171"/>
                    <a:pt x="116" y="3554"/>
                  </a:cubicBezTo>
                  <a:cubicBezTo>
                    <a:pt x="0" y="4687"/>
                    <a:pt x="384" y="5916"/>
                    <a:pt x="2362" y="6261"/>
                  </a:cubicBezTo>
                  <a:cubicBezTo>
                    <a:pt x="2613" y="6305"/>
                    <a:pt x="2849" y="6325"/>
                    <a:pt x="3069" y="6325"/>
                  </a:cubicBezTo>
                  <a:cubicBezTo>
                    <a:pt x="6352" y="6325"/>
                    <a:pt x="6279" y="1758"/>
                    <a:pt x="5127" y="462"/>
                  </a:cubicBezTo>
                  <a:cubicBezTo>
                    <a:pt x="4836" y="128"/>
                    <a:pt x="4450" y="1"/>
                    <a:pt x="4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79B8037C-5E18-0ADB-C9D3-F9AD8CE10EBE}"/>
                  </a:ext>
                </a:extLst>
              </p:cNvPr>
              <p:cNvSpPr txBox="1"/>
              <p:nvPr/>
            </p:nvSpPr>
            <p:spPr>
              <a:xfrm>
                <a:off x="2000786" y="1591611"/>
                <a:ext cx="5169055" cy="23436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Vậy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để</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tiền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lãi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thu</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được</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là</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cao</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nhất</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trong</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một</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ngày</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xưởng</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cần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sản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xuất</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m:t>
                    </m:r>
                  </m:oMath>
                </a14:m>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chiếc</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mũ</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kiểu</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thứ</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nhất</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và</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240</m:t>
                    </m:r>
                  </m:oMath>
                </a14:m>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chiếc</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mũ</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kiểu</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thứ</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hai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Khi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đó</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tiền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lãi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là</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6 480 </m:t>
                    </m:r>
                  </m:oMath>
                </a14:m>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nghìn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đồng</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hay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6 480 000 </m:t>
                    </m:r>
                  </m:oMath>
                </a14:m>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đồng</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a:t>
                </a:r>
              </a:p>
            </p:txBody>
          </p:sp>
        </mc:Choice>
        <mc:Fallback>
          <p:sp>
            <p:nvSpPr>
              <p:cNvPr id="3" name="Hộp Văn bản 2">
                <a:extLst>
                  <a:ext uri="{FF2B5EF4-FFF2-40B4-BE49-F238E27FC236}">
                    <a16:creationId xmlns:a16="http://schemas.microsoft.com/office/drawing/2014/main" id="{79B8037C-5E18-0ADB-C9D3-F9AD8CE10EBE}"/>
                  </a:ext>
                </a:extLst>
              </p:cNvPr>
              <p:cNvSpPr txBox="1">
                <a:spLocks noRot="1" noChangeAspect="1" noMove="1" noResize="1" noEditPoints="1" noAdjustHandles="1" noChangeArrowheads="1" noChangeShapeType="1" noTextEdit="1"/>
              </p:cNvSpPr>
              <p:nvPr/>
            </p:nvSpPr>
            <p:spPr>
              <a:xfrm>
                <a:off x="2000786" y="1591611"/>
                <a:ext cx="5169055" cy="2343655"/>
              </a:xfrm>
              <a:prstGeom prst="rect">
                <a:avLst/>
              </a:prstGeom>
              <a:blipFill>
                <a:blip r:embed="rId5"/>
                <a:stretch>
                  <a:fillRect l="-1179" r="-2712" b="-363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8" name="Hộp Văn bản 7">
            <a:extLst>
              <a:ext uri="{FF2B5EF4-FFF2-40B4-BE49-F238E27FC236}">
                <a16:creationId xmlns:a16="http://schemas.microsoft.com/office/drawing/2014/main" id="{A53FCA21-E6E7-0005-7C6D-EC0322BCB25F}"/>
              </a:ext>
            </a:extLst>
          </p:cNvPr>
          <p:cNvSpPr txBox="1"/>
          <p:nvPr/>
        </p:nvSpPr>
        <p:spPr>
          <a:xfrm>
            <a:off x="866849" y="1430689"/>
            <a:ext cx="7019636" cy="1824923"/>
          </a:xfrm>
          <a:prstGeom prst="rect">
            <a:avLst/>
          </a:prstGeom>
          <a:noFill/>
        </p:spPr>
        <p:txBody>
          <a:bodyPr wrap="square" rtlCol="0">
            <a:spAutoFit/>
          </a:bodyPr>
          <a:lstStyle/>
          <a:p>
            <a:pPr algn="ctr">
              <a:lnSpc>
                <a:spcPct val="150000"/>
              </a:lnSpc>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2: HỆ BẤT PHƯƠNG TRÌNH BẬC NHẤT HAI ẨN</a:t>
            </a:r>
          </a:p>
        </p:txBody>
      </p:sp>
      <p:sp>
        <p:nvSpPr>
          <p:cNvPr id="9" name="Hộp Văn bản 8">
            <a:extLst>
              <a:ext uri="{FF2B5EF4-FFF2-40B4-BE49-F238E27FC236}">
                <a16:creationId xmlns:a16="http://schemas.microsoft.com/office/drawing/2014/main" id="{EA1B897F-339C-827F-E2D1-E31F1ADC77B0}"/>
              </a:ext>
            </a:extLst>
          </p:cNvPr>
          <p:cNvSpPr txBox="1"/>
          <p:nvPr/>
        </p:nvSpPr>
        <p:spPr>
          <a:xfrm>
            <a:off x="3612430" y="3450087"/>
            <a:ext cx="1416770" cy="553998"/>
          </a:xfrm>
          <a:prstGeom prst="rect">
            <a:avLst/>
          </a:prstGeom>
          <a:noFill/>
        </p:spPr>
        <p:txBody>
          <a:bodyPr wrap="square" rtlCol="0">
            <a:spAutoFit/>
          </a:bodyPr>
          <a:lstStyle/>
          <a:p>
            <a:r>
              <a:rPr lang="en-US" sz="3000" dirty="0">
                <a:solidFill>
                  <a:schemeClr val="tx1"/>
                </a:solidFill>
                <a:latin typeface="Arial" panose="020B0604020202020204" pitchFamily="34" charset="0"/>
                <a:cs typeface="Arial" panose="020B0604020202020204" pitchFamily="34" charset="0"/>
              </a:rPr>
              <a:t>(3 </a:t>
            </a:r>
            <a:r>
              <a:rPr lang="en-US" sz="3000" dirty="0" err="1">
                <a:solidFill>
                  <a:schemeClr val="tx1"/>
                </a:solidFill>
                <a:latin typeface="Arial" panose="020B0604020202020204" pitchFamily="34" charset="0"/>
                <a:cs typeface="Arial" panose="020B0604020202020204" pitchFamily="34" charset="0"/>
              </a:rPr>
              <a:t>tiết</a:t>
            </a:r>
            <a:r>
              <a:rPr lang="en-US" sz="3000" dirty="0">
                <a:solidFill>
                  <a:schemeClr val="tx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9"/>
        <p:cNvGrpSpPr/>
        <p:nvPr/>
      </p:nvGrpSpPr>
      <p:grpSpPr>
        <a:xfrm>
          <a:off x="0" y="0"/>
          <a:ext cx="0" cy="0"/>
          <a:chOff x="0" y="0"/>
          <a:chExt cx="0" cy="0"/>
        </a:xfrm>
      </p:grpSpPr>
      <p:sp>
        <p:nvSpPr>
          <p:cNvPr id="4431" name="Google Shape;4431;p47"/>
          <p:cNvSpPr/>
          <p:nvPr/>
        </p:nvSpPr>
        <p:spPr>
          <a:xfrm>
            <a:off x="2407274" y="4232770"/>
            <a:ext cx="10874" cy="10900"/>
          </a:xfrm>
          <a:custGeom>
            <a:avLst/>
            <a:gdLst/>
            <a:ahLst/>
            <a:cxnLst/>
            <a:rect l="l" t="t" r="r" b="b"/>
            <a:pathLst>
              <a:path w="418" h="419" extrusionOk="0">
                <a:moveTo>
                  <a:pt x="278" y="1"/>
                </a:moveTo>
                <a:lnTo>
                  <a:pt x="0" y="279"/>
                </a:lnTo>
                <a:lnTo>
                  <a:pt x="139" y="418"/>
                </a:lnTo>
                <a:lnTo>
                  <a:pt x="418" y="140"/>
                </a:lnTo>
                <a:lnTo>
                  <a:pt x="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2" name="Google Shape;4432;p47"/>
          <p:cNvGrpSpPr/>
          <p:nvPr/>
        </p:nvGrpSpPr>
        <p:grpSpPr>
          <a:xfrm flipH="1">
            <a:off x="7425096" y="4389750"/>
            <a:ext cx="722905" cy="540722"/>
            <a:chOff x="1288291" y="3777091"/>
            <a:chExt cx="722905" cy="540722"/>
          </a:xfrm>
        </p:grpSpPr>
        <p:sp>
          <p:nvSpPr>
            <p:cNvPr id="4433" name="Google Shape;4433;p47"/>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7"/>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7"/>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7"/>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7"/>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7"/>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7"/>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7"/>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7"/>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7"/>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7"/>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7"/>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7"/>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7"/>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7"/>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7"/>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7"/>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0" name="Google Shape;4450;p47"/>
          <p:cNvGrpSpPr/>
          <p:nvPr/>
        </p:nvGrpSpPr>
        <p:grpSpPr>
          <a:xfrm>
            <a:off x="849033" y="448872"/>
            <a:ext cx="1099498" cy="557632"/>
            <a:chOff x="1100281" y="1325671"/>
            <a:chExt cx="1099498" cy="557632"/>
          </a:xfrm>
        </p:grpSpPr>
        <p:sp>
          <p:nvSpPr>
            <p:cNvPr id="4451" name="Google Shape;4451;p47"/>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7"/>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7"/>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7"/>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7"/>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7"/>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7"/>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7"/>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7"/>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7"/>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47"/>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7"/>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7"/>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7"/>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5" name="Google Shape;4465;p47"/>
          <p:cNvGrpSpPr/>
          <p:nvPr/>
        </p:nvGrpSpPr>
        <p:grpSpPr>
          <a:xfrm>
            <a:off x="977937" y="4373283"/>
            <a:ext cx="658388" cy="564499"/>
            <a:chOff x="1320836" y="2091709"/>
            <a:chExt cx="658388" cy="564499"/>
          </a:xfrm>
        </p:grpSpPr>
        <p:sp>
          <p:nvSpPr>
            <p:cNvPr id="4466" name="Google Shape;4466;p47"/>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7"/>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7"/>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7"/>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7"/>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7"/>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7"/>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7"/>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7"/>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7"/>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7"/>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7"/>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7"/>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7"/>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7"/>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7"/>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7"/>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7"/>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4" name="Google Shape;4484;p47"/>
          <p:cNvGrpSpPr/>
          <p:nvPr/>
        </p:nvGrpSpPr>
        <p:grpSpPr>
          <a:xfrm flipH="1">
            <a:off x="7309347" y="508682"/>
            <a:ext cx="727327" cy="590593"/>
            <a:chOff x="1286080" y="2919949"/>
            <a:chExt cx="727327" cy="590593"/>
          </a:xfrm>
        </p:grpSpPr>
        <p:sp>
          <p:nvSpPr>
            <p:cNvPr id="4485" name="Google Shape;4485;p47"/>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7"/>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7"/>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7"/>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7"/>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7"/>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7"/>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7"/>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7"/>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7"/>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7"/>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7"/>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7"/>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7"/>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2" name="Google Shape;4512;p47">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7">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258;p45">
            <a:extLst>
              <a:ext uri="{FF2B5EF4-FFF2-40B4-BE49-F238E27FC236}">
                <a16:creationId xmlns:a16="http://schemas.microsoft.com/office/drawing/2014/main" id="{1730307F-3EBB-5ABB-546F-B3E2D038B49E}"/>
              </a:ext>
            </a:extLst>
          </p:cNvPr>
          <p:cNvSpPr/>
          <p:nvPr/>
        </p:nvSpPr>
        <p:spPr>
          <a:xfrm>
            <a:off x="1449525" y="1653036"/>
            <a:ext cx="1060200" cy="1060200"/>
          </a:xfrm>
          <a:prstGeom prst="ellipse">
            <a:avLst/>
          </a:prstGeom>
          <a:solidFill>
            <a:srgbClr val="FCE888"/>
          </a:solidFill>
          <a:ln w="76200" cap="flat" cmpd="sng">
            <a:solidFill>
              <a:srgbClr val="FFFFFF"/>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Google Shape;2259;p45">
            <a:extLst>
              <a:ext uri="{FF2B5EF4-FFF2-40B4-BE49-F238E27FC236}">
                <a16:creationId xmlns:a16="http://schemas.microsoft.com/office/drawing/2014/main" id="{D40D8CD6-4F6B-1F1A-0B29-56E5702C89A5}"/>
              </a:ext>
            </a:extLst>
          </p:cNvPr>
          <p:cNvSpPr/>
          <p:nvPr/>
        </p:nvSpPr>
        <p:spPr>
          <a:xfrm>
            <a:off x="4031950" y="1653036"/>
            <a:ext cx="1060200" cy="1060200"/>
          </a:xfrm>
          <a:prstGeom prst="ellipse">
            <a:avLst/>
          </a:prstGeom>
          <a:solidFill>
            <a:srgbClr val="FF8B9C"/>
          </a:solidFill>
          <a:ln w="76200" cap="flat" cmpd="sng">
            <a:solidFill>
              <a:srgbClr val="FFFFFF"/>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2260;p45">
            <a:extLst>
              <a:ext uri="{FF2B5EF4-FFF2-40B4-BE49-F238E27FC236}">
                <a16:creationId xmlns:a16="http://schemas.microsoft.com/office/drawing/2014/main" id="{8F0501E4-E6F5-AAD0-8F1F-E21F1D2F9ADB}"/>
              </a:ext>
            </a:extLst>
          </p:cNvPr>
          <p:cNvSpPr/>
          <p:nvPr/>
        </p:nvSpPr>
        <p:spPr>
          <a:xfrm>
            <a:off x="6614375" y="1653036"/>
            <a:ext cx="1060200" cy="1060200"/>
          </a:xfrm>
          <a:prstGeom prst="ellipse">
            <a:avLst/>
          </a:prstGeom>
          <a:solidFill>
            <a:srgbClr val="FCC394"/>
          </a:solidFill>
          <a:ln w="76200" cap="flat" cmpd="sng">
            <a:solidFill>
              <a:srgbClr val="FFFFFF"/>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5" name="Google Shape;2261;p45">
            <a:extLst>
              <a:ext uri="{FF2B5EF4-FFF2-40B4-BE49-F238E27FC236}">
                <a16:creationId xmlns:a16="http://schemas.microsoft.com/office/drawing/2014/main" id="{37BE5A03-BF17-1288-D75D-BFA7C0AE00D4}"/>
              </a:ext>
            </a:extLst>
          </p:cNvPr>
          <p:cNvGrpSpPr/>
          <p:nvPr/>
        </p:nvGrpSpPr>
        <p:grpSpPr>
          <a:xfrm>
            <a:off x="1671263" y="1899664"/>
            <a:ext cx="656424" cy="566945"/>
            <a:chOff x="251525" y="1330925"/>
            <a:chExt cx="398050" cy="345025"/>
          </a:xfrm>
        </p:grpSpPr>
        <p:sp>
          <p:nvSpPr>
            <p:cNvPr id="6" name="Google Shape;2262;p45">
              <a:extLst>
                <a:ext uri="{FF2B5EF4-FFF2-40B4-BE49-F238E27FC236}">
                  <a16:creationId xmlns:a16="http://schemas.microsoft.com/office/drawing/2014/main" id="{4E3AAD35-14AE-753D-16CE-5A2C7A6EB451}"/>
                </a:ext>
              </a:extLst>
            </p:cNvPr>
            <p:cNvSpPr/>
            <p:nvPr/>
          </p:nvSpPr>
          <p:spPr>
            <a:xfrm>
              <a:off x="339700" y="1330925"/>
              <a:ext cx="217875" cy="106075"/>
            </a:xfrm>
            <a:custGeom>
              <a:avLst/>
              <a:gdLst/>
              <a:ahLst/>
              <a:cxnLst/>
              <a:rect l="l" t="t" r="r" b="b"/>
              <a:pathLst>
                <a:path w="8715" h="4243" extrusionOk="0">
                  <a:moveTo>
                    <a:pt x="4421" y="1"/>
                  </a:moveTo>
                  <a:lnTo>
                    <a:pt x="4217" y="26"/>
                  </a:lnTo>
                  <a:lnTo>
                    <a:pt x="3987" y="77"/>
                  </a:lnTo>
                  <a:lnTo>
                    <a:pt x="3782" y="205"/>
                  </a:lnTo>
                  <a:lnTo>
                    <a:pt x="3603" y="333"/>
                  </a:lnTo>
                  <a:lnTo>
                    <a:pt x="77" y="3834"/>
                  </a:lnTo>
                  <a:lnTo>
                    <a:pt x="26" y="3911"/>
                  </a:lnTo>
                  <a:lnTo>
                    <a:pt x="0" y="3987"/>
                  </a:lnTo>
                  <a:lnTo>
                    <a:pt x="26" y="4089"/>
                  </a:lnTo>
                  <a:lnTo>
                    <a:pt x="77" y="4166"/>
                  </a:lnTo>
                  <a:lnTo>
                    <a:pt x="153" y="4217"/>
                  </a:lnTo>
                  <a:lnTo>
                    <a:pt x="256" y="4243"/>
                  </a:lnTo>
                  <a:lnTo>
                    <a:pt x="332" y="4217"/>
                  </a:lnTo>
                  <a:lnTo>
                    <a:pt x="409" y="4166"/>
                  </a:lnTo>
                  <a:lnTo>
                    <a:pt x="3961" y="691"/>
                  </a:lnTo>
                  <a:lnTo>
                    <a:pt x="4063" y="588"/>
                  </a:lnTo>
                  <a:lnTo>
                    <a:pt x="4166" y="537"/>
                  </a:lnTo>
                  <a:lnTo>
                    <a:pt x="4293" y="486"/>
                  </a:lnTo>
                  <a:lnTo>
                    <a:pt x="4549" y="486"/>
                  </a:lnTo>
                  <a:lnTo>
                    <a:pt x="4677" y="537"/>
                  </a:lnTo>
                  <a:lnTo>
                    <a:pt x="4804" y="588"/>
                  </a:lnTo>
                  <a:lnTo>
                    <a:pt x="4907" y="691"/>
                  </a:lnTo>
                  <a:lnTo>
                    <a:pt x="8305" y="4013"/>
                  </a:lnTo>
                  <a:lnTo>
                    <a:pt x="8382" y="4064"/>
                  </a:lnTo>
                  <a:lnTo>
                    <a:pt x="8484" y="4089"/>
                  </a:lnTo>
                  <a:lnTo>
                    <a:pt x="8586" y="4064"/>
                  </a:lnTo>
                  <a:lnTo>
                    <a:pt x="8663" y="4013"/>
                  </a:lnTo>
                  <a:lnTo>
                    <a:pt x="8714" y="3936"/>
                  </a:lnTo>
                  <a:lnTo>
                    <a:pt x="8714" y="3859"/>
                  </a:lnTo>
                  <a:lnTo>
                    <a:pt x="8714" y="3757"/>
                  </a:lnTo>
                  <a:lnTo>
                    <a:pt x="8638" y="3681"/>
                  </a:lnTo>
                  <a:lnTo>
                    <a:pt x="5239" y="333"/>
                  </a:lnTo>
                  <a:lnTo>
                    <a:pt x="5060" y="205"/>
                  </a:lnTo>
                  <a:lnTo>
                    <a:pt x="4856" y="77"/>
                  </a:lnTo>
                  <a:lnTo>
                    <a:pt x="4651" y="26"/>
                  </a:lnTo>
                  <a:lnTo>
                    <a:pt x="4421" y="1"/>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63;p45">
              <a:extLst>
                <a:ext uri="{FF2B5EF4-FFF2-40B4-BE49-F238E27FC236}">
                  <a16:creationId xmlns:a16="http://schemas.microsoft.com/office/drawing/2014/main" id="{8EDD3106-936C-F95D-9B8D-402F0EBFF580}"/>
                </a:ext>
              </a:extLst>
            </p:cNvPr>
            <p:cNvSpPr/>
            <p:nvPr/>
          </p:nvSpPr>
          <p:spPr>
            <a:xfrm>
              <a:off x="251525" y="1648450"/>
              <a:ext cx="398050" cy="27500"/>
            </a:xfrm>
            <a:custGeom>
              <a:avLst/>
              <a:gdLst/>
              <a:ahLst/>
              <a:cxnLst/>
              <a:rect l="l" t="t" r="r" b="b"/>
              <a:pathLst>
                <a:path w="15922" h="1100" extrusionOk="0">
                  <a:moveTo>
                    <a:pt x="282" y="0"/>
                  </a:moveTo>
                  <a:lnTo>
                    <a:pt x="180" y="26"/>
                  </a:lnTo>
                  <a:lnTo>
                    <a:pt x="77" y="77"/>
                  </a:lnTo>
                  <a:lnTo>
                    <a:pt x="26" y="179"/>
                  </a:lnTo>
                  <a:lnTo>
                    <a:pt x="1" y="281"/>
                  </a:lnTo>
                  <a:lnTo>
                    <a:pt x="1" y="792"/>
                  </a:lnTo>
                  <a:lnTo>
                    <a:pt x="26" y="920"/>
                  </a:lnTo>
                  <a:lnTo>
                    <a:pt x="77" y="1022"/>
                  </a:lnTo>
                  <a:lnTo>
                    <a:pt x="180" y="1074"/>
                  </a:lnTo>
                  <a:lnTo>
                    <a:pt x="282" y="1099"/>
                  </a:lnTo>
                  <a:lnTo>
                    <a:pt x="15614" y="1099"/>
                  </a:lnTo>
                  <a:lnTo>
                    <a:pt x="15742" y="1074"/>
                  </a:lnTo>
                  <a:lnTo>
                    <a:pt x="15819" y="1022"/>
                  </a:lnTo>
                  <a:lnTo>
                    <a:pt x="15896" y="920"/>
                  </a:lnTo>
                  <a:lnTo>
                    <a:pt x="15921" y="792"/>
                  </a:lnTo>
                  <a:lnTo>
                    <a:pt x="15921" y="281"/>
                  </a:lnTo>
                  <a:lnTo>
                    <a:pt x="15896" y="179"/>
                  </a:lnTo>
                  <a:lnTo>
                    <a:pt x="15819" y="77"/>
                  </a:lnTo>
                  <a:lnTo>
                    <a:pt x="15742" y="26"/>
                  </a:lnTo>
                  <a:lnTo>
                    <a:pt x="15614"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64;p45">
              <a:extLst>
                <a:ext uri="{FF2B5EF4-FFF2-40B4-BE49-F238E27FC236}">
                  <a16:creationId xmlns:a16="http://schemas.microsoft.com/office/drawing/2014/main" id="{A3A35935-199B-BAD9-E0AE-FABCF39FC9C1}"/>
                </a:ext>
              </a:extLst>
            </p:cNvPr>
            <p:cNvSpPr/>
            <p:nvPr/>
          </p:nvSpPr>
          <p:spPr>
            <a:xfrm>
              <a:off x="266850" y="1419725"/>
              <a:ext cx="367375" cy="228750"/>
            </a:xfrm>
            <a:custGeom>
              <a:avLst/>
              <a:gdLst/>
              <a:ahLst/>
              <a:cxnLst/>
              <a:rect l="l" t="t" r="r" b="b"/>
              <a:pathLst>
                <a:path w="14695" h="9150" extrusionOk="0">
                  <a:moveTo>
                    <a:pt x="180" y="1"/>
                  </a:moveTo>
                  <a:lnTo>
                    <a:pt x="78" y="77"/>
                  </a:lnTo>
                  <a:lnTo>
                    <a:pt x="27" y="154"/>
                  </a:lnTo>
                  <a:lnTo>
                    <a:pt x="1" y="282"/>
                  </a:lnTo>
                  <a:lnTo>
                    <a:pt x="1" y="8843"/>
                  </a:lnTo>
                  <a:lnTo>
                    <a:pt x="27" y="8970"/>
                  </a:lnTo>
                  <a:lnTo>
                    <a:pt x="78" y="9047"/>
                  </a:lnTo>
                  <a:lnTo>
                    <a:pt x="180" y="9124"/>
                  </a:lnTo>
                  <a:lnTo>
                    <a:pt x="282" y="9149"/>
                  </a:lnTo>
                  <a:lnTo>
                    <a:pt x="14414" y="9149"/>
                  </a:lnTo>
                  <a:lnTo>
                    <a:pt x="14516" y="9124"/>
                  </a:lnTo>
                  <a:lnTo>
                    <a:pt x="14618" y="9047"/>
                  </a:lnTo>
                  <a:lnTo>
                    <a:pt x="14669" y="8970"/>
                  </a:lnTo>
                  <a:lnTo>
                    <a:pt x="14695" y="8843"/>
                  </a:lnTo>
                  <a:lnTo>
                    <a:pt x="14695" y="282"/>
                  </a:lnTo>
                  <a:lnTo>
                    <a:pt x="14669" y="154"/>
                  </a:lnTo>
                  <a:lnTo>
                    <a:pt x="14618" y="77"/>
                  </a:lnTo>
                  <a:lnTo>
                    <a:pt x="14516" y="1"/>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65;p45">
              <a:extLst>
                <a:ext uri="{FF2B5EF4-FFF2-40B4-BE49-F238E27FC236}">
                  <a16:creationId xmlns:a16="http://schemas.microsoft.com/office/drawing/2014/main" id="{9388EF54-3BCB-7C99-B168-8C8478245812}"/>
                </a:ext>
              </a:extLst>
            </p:cNvPr>
            <p:cNvSpPr/>
            <p:nvPr/>
          </p:nvSpPr>
          <p:spPr>
            <a:xfrm>
              <a:off x="290500" y="1443375"/>
              <a:ext cx="319450" cy="180825"/>
            </a:xfrm>
            <a:custGeom>
              <a:avLst/>
              <a:gdLst/>
              <a:ahLst/>
              <a:cxnLst/>
              <a:rect l="l" t="t" r="r" b="b"/>
              <a:pathLst>
                <a:path w="12778" h="7233" extrusionOk="0">
                  <a:moveTo>
                    <a:pt x="358" y="0"/>
                  </a:moveTo>
                  <a:lnTo>
                    <a:pt x="230" y="26"/>
                  </a:lnTo>
                  <a:lnTo>
                    <a:pt x="103" y="103"/>
                  </a:lnTo>
                  <a:lnTo>
                    <a:pt x="26" y="205"/>
                  </a:lnTo>
                  <a:lnTo>
                    <a:pt x="0" y="358"/>
                  </a:lnTo>
                  <a:lnTo>
                    <a:pt x="0" y="6900"/>
                  </a:lnTo>
                  <a:lnTo>
                    <a:pt x="26" y="7028"/>
                  </a:lnTo>
                  <a:lnTo>
                    <a:pt x="103" y="7130"/>
                  </a:lnTo>
                  <a:lnTo>
                    <a:pt x="230" y="7207"/>
                  </a:lnTo>
                  <a:lnTo>
                    <a:pt x="358" y="7232"/>
                  </a:lnTo>
                  <a:lnTo>
                    <a:pt x="12445" y="7232"/>
                  </a:lnTo>
                  <a:lnTo>
                    <a:pt x="12573" y="7207"/>
                  </a:lnTo>
                  <a:lnTo>
                    <a:pt x="12675" y="7130"/>
                  </a:lnTo>
                  <a:lnTo>
                    <a:pt x="12752" y="7028"/>
                  </a:lnTo>
                  <a:lnTo>
                    <a:pt x="12778" y="6900"/>
                  </a:lnTo>
                  <a:lnTo>
                    <a:pt x="12778" y="358"/>
                  </a:lnTo>
                  <a:lnTo>
                    <a:pt x="12752" y="205"/>
                  </a:lnTo>
                  <a:lnTo>
                    <a:pt x="12675" y="103"/>
                  </a:lnTo>
                  <a:lnTo>
                    <a:pt x="12573" y="26"/>
                  </a:lnTo>
                  <a:lnTo>
                    <a:pt x="12445" y="0"/>
                  </a:lnTo>
                  <a:close/>
                </a:path>
              </a:pathLst>
            </a:custGeom>
            <a:solidFill>
              <a:srgbClr val="36A2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66;p45">
              <a:extLst>
                <a:ext uri="{FF2B5EF4-FFF2-40B4-BE49-F238E27FC236}">
                  <a16:creationId xmlns:a16="http://schemas.microsoft.com/office/drawing/2014/main" id="{9D1A4225-013C-4539-93BE-CD39D6729F2F}"/>
                </a:ext>
              </a:extLst>
            </p:cNvPr>
            <p:cNvSpPr/>
            <p:nvPr/>
          </p:nvSpPr>
          <p:spPr>
            <a:xfrm>
              <a:off x="345450" y="1612675"/>
              <a:ext cx="80525" cy="35800"/>
            </a:xfrm>
            <a:custGeom>
              <a:avLst/>
              <a:gdLst/>
              <a:ahLst/>
              <a:cxnLst/>
              <a:rect l="l" t="t" r="r" b="b"/>
              <a:pathLst>
                <a:path w="3221" h="1432" extrusionOk="0">
                  <a:moveTo>
                    <a:pt x="486" y="0"/>
                  </a:moveTo>
                  <a:lnTo>
                    <a:pt x="358" y="26"/>
                  </a:lnTo>
                  <a:lnTo>
                    <a:pt x="256" y="102"/>
                  </a:lnTo>
                  <a:lnTo>
                    <a:pt x="179" y="154"/>
                  </a:lnTo>
                  <a:lnTo>
                    <a:pt x="102" y="256"/>
                  </a:lnTo>
                  <a:lnTo>
                    <a:pt x="51" y="358"/>
                  </a:lnTo>
                  <a:lnTo>
                    <a:pt x="26" y="460"/>
                  </a:lnTo>
                  <a:lnTo>
                    <a:pt x="0" y="588"/>
                  </a:lnTo>
                  <a:lnTo>
                    <a:pt x="0" y="1431"/>
                  </a:lnTo>
                  <a:lnTo>
                    <a:pt x="3220" y="1431"/>
                  </a:lnTo>
                  <a:lnTo>
                    <a:pt x="3220" y="588"/>
                  </a:lnTo>
                  <a:lnTo>
                    <a:pt x="3194" y="460"/>
                  </a:lnTo>
                  <a:lnTo>
                    <a:pt x="3169" y="358"/>
                  </a:lnTo>
                  <a:lnTo>
                    <a:pt x="3118" y="256"/>
                  </a:lnTo>
                  <a:lnTo>
                    <a:pt x="3041" y="154"/>
                  </a:lnTo>
                  <a:lnTo>
                    <a:pt x="2939" y="102"/>
                  </a:lnTo>
                  <a:lnTo>
                    <a:pt x="2837" y="26"/>
                  </a:lnTo>
                  <a:lnTo>
                    <a:pt x="2734" y="0"/>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67;p45">
              <a:extLst>
                <a:ext uri="{FF2B5EF4-FFF2-40B4-BE49-F238E27FC236}">
                  <a16:creationId xmlns:a16="http://schemas.microsoft.com/office/drawing/2014/main" id="{417CFE01-FCC9-E26F-E7AE-307DECCF2D13}"/>
                </a:ext>
              </a:extLst>
            </p:cNvPr>
            <p:cNvSpPr/>
            <p:nvPr/>
          </p:nvSpPr>
          <p:spPr>
            <a:xfrm>
              <a:off x="436800" y="1337325"/>
              <a:ext cx="27500" cy="26850"/>
            </a:xfrm>
            <a:custGeom>
              <a:avLst/>
              <a:gdLst/>
              <a:ahLst/>
              <a:cxnLst/>
              <a:rect l="l" t="t" r="r" b="b"/>
              <a:pathLst>
                <a:path w="1100" h="1074" extrusionOk="0">
                  <a:moveTo>
                    <a:pt x="435" y="0"/>
                  </a:moveTo>
                  <a:lnTo>
                    <a:pt x="333" y="26"/>
                  </a:lnTo>
                  <a:lnTo>
                    <a:pt x="230" y="77"/>
                  </a:lnTo>
                  <a:lnTo>
                    <a:pt x="154" y="154"/>
                  </a:lnTo>
                  <a:lnTo>
                    <a:pt x="103" y="230"/>
                  </a:lnTo>
                  <a:lnTo>
                    <a:pt x="52" y="332"/>
                  </a:lnTo>
                  <a:lnTo>
                    <a:pt x="26" y="435"/>
                  </a:lnTo>
                  <a:lnTo>
                    <a:pt x="0" y="537"/>
                  </a:lnTo>
                  <a:lnTo>
                    <a:pt x="26" y="639"/>
                  </a:lnTo>
                  <a:lnTo>
                    <a:pt x="52" y="741"/>
                  </a:lnTo>
                  <a:lnTo>
                    <a:pt x="103" y="844"/>
                  </a:lnTo>
                  <a:lnTo>
                    <a:pt x="154" y="920"/>
                  </a:lnTo>
                  <a:lnTo>
                    <a:pt x="230" y="971"/>
                  </a:lnTo>
                  <a:lnTo>
                    <a:pt x="333" y="1022"/>
                  </a:lnTo>
                  <a:lnTo>
                    <a:pt x="435" y="1074"/>
                  </a:lnTo>
                  <a:lnTo>
                    <a:pt x="665" y="1074"/>
                  </a:lnTo>
                  <a:lnTo>
                    <a:pt x="767" y="1022"/>
                  </a:lnTo>
                  <a:lnTo>
                    <a:pt x="844" y="971"/>
                  </a:lnTo>
                  <a:lnTo>
                    <a:pt x="920" y="920"/>
                  </a:lnTo>
                  <a:lnTo>
                    <a:pt x="997" y="844"/>
                  </a:lnTo>
                  <a:lnTo>
                    <a:pt x="1048" y="741"/>
                  </a:lnTo>
                  <a:lnTo>
                    <a:pt x="1074" y="639"/>
                  </a:lnTo>
                  <a:lnTo>
                    <a:pt x="1099" y="537"/>
                  </a:lnTo>
                  <a:lnTo>
                    <a:pt x="1074" y="435"/>
                  </a:lnTo>
                  <a:lnTo>
                    <a:pt x="1048" y="332"/>
                  </a:lnTo>
                  <a:lnTo>
                    <a:pt x="997" y="230"/>
                  </a:lnTo>
                  <a:lnTo>
                    <a:pt x="920" y="154"/>
                  </a:lnTo>
                  <a:lnTo>
                    <a:pt x="844" y="77"/>
                  </a:lnTo>
                  <a:lnTo>
                    <a:pt x="767" y="26"/>
                  </a:lnTo>
                  <a:lnTo>
                    <a:pt x="66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Google Shape;2268;p45">
            <a:extLst>
              <a:ext uri="{FF2B5EF4-FFF2-40B4-BE49-F238E27FC236}">
                <a16:creationId xmlns:a16="http://schemas.microsoft.com/office/drawing/2014/main" id="{0BC73FD0-B272-4E64-27EC-166659C97849}"/>
              </a:ext>
            </a:extLst>
          </p:cNvPr>
          <p:cNvGrpSpPr/>
          <p:nvPr/>
        </p:nvGrpSpPr>
        <p:grpSpPr>
          <a:xfrm>
            <a:off x="4288544" y="1899669"/>
            <a:ext cx="566913" cy="566935"/>
            <a:chOff x="1001550" y="1304750"/>
            <a:chExt cx="392300" cy="397375"/>
          </a:xfrm>
        </p:grpSpPr>
        <p:sp>
          <p:nvSpPr>
            <p:cNvPr id="13" name="Google Shape;2269;p45">
              <a:extLst>
                <a:ext uri="{FF2B5EF4-FFF2-40B4-BE49-F238E27FC236}">
                  <a16:creationId xmlns:a16="http://schemas.microsoft.com/office/drawing/2014/main" id="{07518EC3-2732-5F90-39AF-59C165A4A337}"/>
                </a:ext>
              </a:extLst>
            </p:cNvPr>
            <p:cNvSpPr/>
            <p:nvPr/>
          </p:nvSpPr>
          <p:spPr>
            <a:xfrm>
              <a:off x="1197675" y="1310475"/>
              <a:ext cx="61375" cy="35825"/>
            </a:xfrm>
            <a:custGeom>
              <a:avLst/>
              <a:gdLst/>
              <a:ahLst/>
              <a:cxnLst/>
              <a:rect l="l" t="t" r="r" b="b"/>
              <a:pathLst>
                <a:path w="2455" h="1433" extrusionOk="0">
                  <a:moveTo>
                    <a:pt x="1" y="1"/>
                  </a:moveTo>
                  <a:lnTo>
                    <a:pt x="1" y="1432"/>
                  </a:lnTo>
                  <a:lnTo>
                    <a:pt x="2250" y="1432"/>
                  </a:lnTo>
                  <a:lnTo>
                    <a:pt x="2326" y="1406"/>
                  </a:lnTo>
                  <a:lnTo>
                    <a:pt x="2403" y="1381"/>
                  </a:lnTo>
                  <a:lnTo>
                    <a:pt x="2454" y="1304"/>
                  </a:lnTo>
                  <a:lnTo>
                    <a:pt x="2454" y="1228"/>
                  </a:lnTo>
                  <a:lnTo>
                    <a:pt x="2454" y="205"/>
                  </a:lnTo>
                  <a:lnTo>
                    <a:pt x="2454" y="129"/>
                  </a:lnTo>
                  <a:lnTo>
                    <a:pt x="2403" y="52"/>
                  </a:lnTo>
                  <a:lnTo>
                    <a:pt x="2326" y="1"/>
                  </a:lnTo>
                  <a:close/>
                </a:path>
              </a:pathLst>
            </a:custGeom>
            <a:solidFill>
              <a:srgbClr val="36A2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70;p45">
              <a:extLst>
                <a:ext uri="{FF2B5EF4-FFF2-40B4-BE49-F238E27FC236}">
                  <a16:creationId xmlns:a16="http://schemas.microsoft.com/office/drawing/2014/main" id="{F9906098-32E1-2283-9BE6-1967FEE817E9}"/>
                </a:ext>
              </a:extLst>
            </p:cNvPr>
            <p:cNvSpPr/>
            <p:nvPr/>
          </p:nvSpPr>
          <p:spPr>
            <a:xfrm>
              <a:off x="1191925" y="1304750"/>
              <a:ext cx="11525" cy="90725"/>
            </a:xfrm>
            <a:custGeom>
              <a:avLst/>
              <a:gdLst/>
              <a:ahLst/>
              <a:cxnLst/>
              <a:rect l="l" t="t" r="r" b="b"/>
              <a:pathLst>
                <a:path w="461" h="3629" extrusionOk="0">
                  <a:moveTo>
                    <a:pt x="154" y="0"/>
                  </a:moveTo>
                  <a:lnTo>
                    <a:pt x="77" y="51"/>
                  </a:lnTo>
                  <a:lnTo>
                    <a:pt x="26" y="128"/>
                  </a:lnTo>
                  <a:lnTo>
                    <a:pt x="1" y="230"/>
                  </a:lnTo>
                  <a:lnTo>
                    <a:pt x="1" y="3399"/>
                  </a:lnTo>
                  <a:lnTo>
                    <a:pt x="26" y="3501"/>
                  </a:lnTo>
                  <a:lnTo>
                    <a:pt x="77" y="3578"/>
                  </a:lnTo>
                  <a:lnTo>
                    <a:pt x="154" y="3629"/>
                  </a:lnTo>
                  <a:lnTo>
                    <a:pt x="333" y="3629"/>
                  </a:lnTo>
                  <a:lnTo>
                    <a:pt x="410" y="3578"/>
                  </a:lnTo>
                  <a:lnTo>
                    <a:pt x="461" y="3501"/>
                  </a:lnTo>
                  <a:lnTo>
                    <a:pt x="461" y="3399"/>
                  </a:lnTo>
                  <a:lnTo>
                    <a:pt x="461" y="230"/>
                  </a:lnTo>
                  <a:lnTo>
                    <a:pt x="461" y="128"/>
                  </a:lnTo>
                  <a:lnTo>
                    <a:pt x="410" y="51"/>
                  </a:lnTo>
                  <a:lnTo>
                    <a:pt x="333" y="0"/>
                  </a:lnTo>
                  <a:close/>
                </a:path>
              </a:pathLst>
            </a:custGeom>
            <a:solidFill>
              <a:srgbClr val="26CE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71;p45">
              <a:extLst>
                <a:ext uri="{FF2B5EF4-FFF2-40B4-BE49-F238E27FC236}">
                  <a16:creationId xmlns:a16="http://schemas.microsoft.com/office/drawing/2014/main" id="{91741B93-098C-1316-5E3C-A5EF7E18729F}"/>
                </a:ext>
              </a:extLst>
            </p:cNvPr>
            <p:cNvSpPr/>
            <p:nvPr/>
          </p:nvSpPr>
          <p:spPr>
            <a:xfrm>
              <a:off x="1001550" y="1679750"/>
              <a:ext cx="392300" cy="22375"/>
            </a:xfrm>
            <a:custGeom>
              <a:avLst/>
              <a:gdLst/>
              <a:ahLst/>
              <a:cxnLst/>
              <a:rect l="l" t="t" r="r" b="b"/>
              <a:pathLst>
                <a:path w="15692" h="895" extrusionOk="0">
                  <a:moveTo>
                    <a:pt x="103" y="0"/>
                  </a:moveTo>
                  <a:lnTo>
                    <a:pt x="52" y="52"/>
                  </a:lnTo>
                  <a:lnTo>
                    <a:pt x="26" y="103"/>
                  </a:lnTo>
                  <a:lnTo>
                    <a:pt x="1" y="154"/>
                  </a:lnTo>
                  <a:lnTo>
                    <a:pt x="1" y="742"/>
                  </a:lnTo>
                  <a:lnTo>
                    <a:pt x="26" y="793"/>
                  </a:lnTo>
                  <a:lnTo>
                    <a:pt x="52" y="844"/>
                  </a:lnTo>
                  <a:lnTo>
                    <a:pt x="103" y="895"/>
                  </a:lnTo>
                  <a:lnTo>
                    <a:pt x="15589" y="895"/>
                  </a:lnTo>
                  <a:lnTo>
                    <a:pt x="15640" y="844"/>
                  </a:lnTo>
                  <a:lnTo>
                    <a:pt x="15691" y="793"/>
                  </a:lnTo>
                  <a:lnTo>
                    <a:pt x="15691" y="742"/>
                  </a:lnTo>
                  <a:lnTo>
                    <a:pt x="15691" y="154"/>
                  </a:lnTo>
                  <a:lnTo>
                    <a:pt x="15691" y="103"/>
                  </a:lnTo>
                  <a:lnTo>
                    <a:pt x="15640" y="52"/>
                  </a:lnTo>
                  <a:lnTo>
                    <a:pt x="15589" y="0"/>
                  </a:lnTo>
                  <a:close/>
                </a:path>
              </a:pathLst>
            </a:custGeom>
            <a:solidFill>
              <a:srgbClr val="BBDB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72;p45">
              <a:extLst>
                <a:ext uri="{FF2B5EF4-FFF2-40B4-BE49-F238E27FC236}">
                  <a16:creationId xmlns:a16="http://schemas.microsoft.com/office/drawing/2014/main" id="{CBD02D0C-18C7-79FE-4A47-AED610DB7ACC}"/>
                </a:ext>
              </a:extLst>
            </p:cNvPr>
            <p:cNvSpPr/>
            <p:nvPr/>
          </p:nvSpPr>
          <p:spPr>
            <a:xfrm>
              <a:off x="1126125" y="1380125"/>
              <a:ext cx="143775" cy="299650"/>
            </a:xfrm>
            <a:custGeom>
              <a:avLst/>
              <a:gdLst/>
              <a:ahLst/>
              <a:cxnLst/>
              <a:rect l="l" t="t" r="r" b="b"/>
              <a:pathLst>
                <a:path w="5751" h="11986" extrusionOk="0">
                  <a:moveTo>
                    <a:pt x="2863" y="0"/>
                  </a:moveTo>
                  <a:lnTo>
                    <a:pt x="1" y="2045"/>
                  </a:lnTo>
                  <a:lnTo>
                    <a:pt x="1" y="11985"/>
                  </a:lnTo>
                  <a:lnTo>
                    <a:pt x="5750" y="11985"/>
                  </a:lnTo>
                  <a:lnTo>
                    <a:pt x="5750" y="2045"/>
                  </a:lnTo>
                  <a:lnTo>
                    <a:pt x="2863"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73;p45">
              <a:extLst>
                <a:ext uri="{FF2B5EF4-FFF2-40B4-BE49-F238E27FC236}">
                  <a16:creationId xmlns:a16="http://schemas.microsoft.com/office/drawing/2014/main" id="{3288A73B-1205-2497-0557-3D9B701FAB8D}"/>
                </a:ext>
              </a:extLst>
            </p:cNvPr>
            <p:cNvSpPr/>
            <p:nvPr/>
          </p:nvSpPr>
          <p:spPr>
            <a:xfrm>
              <a:off x="1126125" y="1380125"/>
              <a:ext cx="143775" cy="299650"/>
            </a:xfrm>
            <a:custGeom>
              <a:avLst/>
              <a:gdLst/>
              <a:ahLst/>
              <a:cxnLst/>
              <a:rect l="l" t="t" r="r" b="b"/>
              <a:pathLst>
                <a:path w="5751" h="11986" extrusionOk="0">
                  <a:moveTo>
                    <a:pt x="2863" y="0"/>
                  </a:moveTo>
                  <a:lnTo>
                    <a:pt x="2735" y="77"/>
                  </a:lnTo>
                  <a:lnTo>
                    <a:pt x="1943" y="665"/>
                  </a:lnTo>
                  <a:lnTo>
                    <a:pt x="1" y="2121"/>
                  </a:lnTo>
                  <a:lnTo>
                    <a:pt x="1" y="3195"/>
                  </a:lnTo>
                  <a:lnTo>
                    <a:pt x="2249" y="1483"/>
                  </a:lnTo>
                  <a:lnTo>
                    <a:pt x="2377" y="1406"/>
                  </a:lnTo>
                  <a:lnTo>
                    <a:pt x="2531" y="1329"/>
                  </a:lnTo>
                  <a:lnTo>
                    <a:pt x="2709" y="1304"/>
                  </a:lnTo>
                  <a:lnTo>
                    <a:pt x="2863" y="1278"/>
                  </a:lnTo>
                  <a:lnTo>
                    <a:pt x="3042" y="1304"/>
                  </a:lnTo>
                  <a:lnTo>
                    <a:pt x="3195" y="1329"/>
                  </a:lnTo>
                  <a:lnTo>
                    <a:pt x="3348" y="1406"/>
                  </a:lnTo>
                  <a:lnTo>
                    <a:pt x="3502" y="1483"/>
                  </a:lnTo>
                  <a:lnTo>
                    <a:pt x="4677" y="2377"/>
                  </a:lnTo>
                  <a:lnTo>
                    <a:pt x="4856" y="2556"/>
                  </a:lnTo>
                  <a:lnTo>
                    <a:pt x="4984" y="2760"/>
                  </a:lnTo>
                  <a:lnTo>
                    <a:pt x="5060" y="2965"/>
                  </a:lnTo>
                  <a:lnTo>
                    <a:pt x="5086" y="3220"/>
                  </a:lnTo>
                  <a:lnTo>
                    <a:pt x="5086" y="11985"/>
                  </a:lnTo>
                  <a:lnTo>
                    <a:pt x="5750" y="11985"/>
                  </a:lnTo>
                  <a:lnTo>
                    <a:pt x="5750" y="2045"/>
                  </a:lnTo>
                  <a:lnTo>
                    <a:pt x="3783" y="665"/>
                  </a:lnTo>
                  <a:lnTo>
                    <a:pt x="2991" y="77"/>
                  </a:lnTo>
                  <a:lnTo>
                    <a:pt x="2863" y="0"/>
                  </a:lnTo>
                  <a:close/>
                </a:path>
              </a:pathLst>
            </a:custGeom>
            <a:solidFill>
              <a:srgbClr val="313131">
                <a:alpha val="100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74;p45">
              <a:extLst>
                <a:ext uri="{FF2B5EF4-FFF2-40B4-BE49-F238E27FC236}">
                  <a16:creationId xmlns:a16="http://schemas.microsoft.com/office/drawing/2014/main" id="{D4684434-82D1-5BD9-C9DF-C394A56F7E8D}"/>
                </a:ext>
              </a:extLst>
            </p:cNvPr>
            <p:cNvSpPr/>
            <p:nvPr/>
          </p:nvSpPr>
          <p:spPr>
            <a:xfrm>
              <a:off x="1085250" y="1366075"/>
              <a:ext cx="224900" cy="97775"/>
            </a:xfrm>
            <a:custGeom>
              <a:avLst/>
              <a:gdLst/>
              <a:ahLst/>
              <a:cxnLst/>
              <a:rect l="l" t="t" r="r" b="b"/>
              <a:pathLst>
                <a:path w="8996" h="3911" extrusionOk="0">
                  <a:moveTo>
                    <a:pt x="4498" y="0"/>
                  </a:moveTo>
                  <a:lnTo>
                    <a:pt x="4370" y="26"/>
                  </a:lnTo>
                  <a:lnTo>
                    <a:pt x="4242" y="77"/>
                  </a:lnTo>
                  <a:lnTo>
                    <a:pt x="154" y="3169"/>
                  </a:lnTo>
                  <a:lnTo>
                    <a:pt x="102" y="3220"/>
                  </a:lnTo>
                  <a:lnTo>
                    <a:pt x="51" y="3297"/>
                  </a:lnTo>
                  <a:lnTo>
                    <a:pt x="26" y="3348"/>
                  </a:lnTo>
                  <a:lnTo>
                    <a:pt x="0" y="3450"/>
                  </a:lnTo>
                  <a:lnTo>
                    <a:pt x="0" y="3527"/>
                  </a:lnTo>
                  <a:lnTo>
                    <a:pt x="0" y="3603"/>
                  </a:lnTo>
                  <a:lnTo>
                    <a:pt x="26" y="3680"/>
                  </a:lnTo>
                  <a:lnTo>
                    <a:pt x="77" y="3757"/>
                  </a:lnTo>
                  <a:lnTo>
                    <a:pt x="128" y="3808"/>
                  </a:lnTo>
                  <a:lnTo>
                    <a:pt x="205" y="3859"/>
                  </a:lnTo>
                  <a:lnTo>
                    <a:pt x="281" y="3884"/>
                  </a:lnTo>
                  <a:lnTo>
                    <a:pt x="358" y="3910"/>
                  </a:lnTo>
                  <a:lnTo>
                    <a:pt x="511" y="3910"/>
                  </a:lnTo>
                  <a:lnTo>
                    <a:pt x="614" y="3884"/>
                  </a:lnTo>
                  <a:lnTo>
                    <a:pt x="665" y="3833"/>
                  </a:lnTo>
                  <a:lnTo>
                    <a:pt x="4498" y="946"/>
                  </a:lnTo>
                  <a:lnTo>
                    <a:pt x="8331" y="3833"/>
                  </a:lnTo>
                  <a:lnTo>
                    <a:pt x="8459" y="3910"/>
                  </a:lnTo>
                  <a:lnTo>
                    <a:pt x="8689" y="3910"/>
                  </a:lnTo>
                  <a:lnTo>
                    <a:pt x="8765" y="3884"/>
                  </a:lnTo>
                  <a:lnTo>
                    <a:pt x="8842" y="3833"/>
                  </a:lnTo>
                  <a:lnTo>
                    <a:pt x="8919" y="3757"/>
                  </a:lnTo>
                  <a:lnTo>
                    <a:pt x="8970" y="3680"/>
                  </a:lnTo>
                  <a:lnTo>
                    <a:pt x="8995" y="3603"/>
                  </a:lnTo>
                  <a:lnTo>
                    <a:pt x="8995" y="3527"/>
                  </a:lnTo>
                  <a:lnTo>
                    <a:pt x="8995" y="3450"/>
                  </a:lnTo>
                  <a:lnTo>
                    <a:pt x="8995" y="3348"/>
                  </a:lnTo>
                  <a:lnTo>
                    <a:pt x="8944" y="3297"/>
                  </a:lnTo>
                  <a:lnTo>
                    <a:pt x="8893" y="3220"/>
                  </a:lnTo>
                  <a:lnTo>
                    <a:pt x="8842" y="3169"/>
                  </a:lnTo>
                  <a:lnTo>
                    <a:pt x="4753" y="77"/>
                  </a:lnTo>
                  <a:lnTo>
                    <a:pt x="4626" y="26"/>
                  </a:lnTo>
                  <a:lnTo>
                    <a:pt x="4498" y="0"/>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75;p45">
              <a:extLst>
                <a:ext uri="{FF2B5EF4-FFF2-40B4-BE49-F238E27FC236}">
                  <a16:creationId xmlns:a16="http://schemas.microsoft.com/office/drawing/2014/main" id="{D35CE6EE-5212-6AD2-CC7D-D6B7D7A67780}"/>
                </a:ext>
              </a:extLst>
            </p:cNvPr>
            <p:cNvSpPr/>
            <p:nvPr/>
          </p:nvSpPr>
          <p:spPr>
            <a:xfrm>
              <a:off x="1013700" y="1502150"/>
              <a:ext cx="112450" cy="177625"/>
            </a:xfrm>
            <a:custGeom>
              <a:avLst/>
              <a:gdLst/>
              <a:ahLst/>
              <a:cxnLst/>
              <a:rect l="l" t="t" r="r" b="b"/>
              <a:pathLst>
                <a:path w="4498" h="7105" extrusionOk="0">
                  <a:moveTo>
                    <a:pt x="4498" y="0"/>
                  </a:moveTo>
                  <a:lnTo>
                    <a:pt x="332" y="1406"/>
                  </a:lnTo>
                  <a:lnTo>
                    <a:pt x="205" y="1482"/>
                  </a:lnTo>
                  <a:lnTo>
                    <a:pt x="102" y="1585"/>
                  </a:lnTo>
                  <a:lnTo>
                    <a:pt x="26" y="1738"/>
                  </a:lnTo>
                  <a:lnTo>
                    <a:pt x="0" y="1891"/>
                  </a:lnTo>
                  <a:lnTo>
                    <a:pt x="0" y="7104"/>
                  </a:lnTo>
                  <a:lnTo>
                    <a:pt x="4498" y="7104"/>
                  </a:lnTo>
                  <a:lnTo>
                    <a:pt x="4498"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76;p45">
              <a:extLst>
                <a:ext uri="{FF2B5EF4-FFF2-40B4-BE49-F238E27FC236}">
                  <a16:creationId xmlns:a16="http://schemas.microsoft.com/office/drawing/2014/main" id="{8FB25CB6-2742-8656-0506-249B319B9FB1}"/>
                </a:ext>
              </a:extLst>
            </p:cNvPr>
            <p:cNvSpPr/>
            <p:nvPr/>
          </p:nvSpPr>
          <p:spPr>
            <a:xfrm>
              <a:off x="1106325" y="1502150"/>
              <a:ext cx="19825" cy="177625"/>
            </a:xfrm>
            <a:custGeom>
              <a:avLst/>
              <a:gdLst/>
              <a:ahLst/>
              <a:cxnLst/>
              <a:rect l="l" t="t" r="r" b="b"/>
              <a:pathLst>
                <a:path w="793" h="7105" extrusionOk="0">
                  <a:moveTo>
                    <a:pt x="793" y="0"/>
                  </a:moveTo>
                  <a:lnTo>
                    <a:pt x="1" y="281"/>
                  </a:lnTo>
                  <a:lnTo>
                    <a:pt x="1" y="7104"/>
                  </a:lnTo>
                  <a:lnTo>
                    <a:pt x="793" y="7104"/>
                  </a:lnTo>
                  <a:lnTo>
                    <a:pt x="793" y="0"/>
                  </a:lnTo>
                  <a:close/>
                </a:path>
              </a:pathLst>
            </a:custGeom>
            <a:solidFill>
              <a:srgbClr val="313131">
                <a:alpha val="100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77;p45">
              <a:extLst>
                <a:ext uri="{FF2B5EF4-FFF2-40B4-BE49-F238E27FC236}">
                  <a16:creationId xmlns:a16="http://schemas.microsoft.com/office/drawing/2014/main" id="{41287753-EB25-27BE-BBE9-2083B0E0CE89}"/>
                </a:ext>
              </a:extLst>
            </p:cNvPr>
            <p:cNvSpPr/>
            <p:nvPr/>
          </p:nvSpPr>
          <p:spPr>
            <a:xfrm>
              <a:off x="1157425" y="1598625"/>
              <a:ext cx="80525" cy="81150"/>
            </a:xfrm>
            <a:custGeom>
              <a:avLst/>
              <a:gdLst/>
              <a:ahLst/>
              <a:cxnLst/>
              <a:rect l="l" t="t" r="r" b="b"/>
              <a:pathLst>
                <a:path w="3221" h="3246" extrusionOk="0">
                  <a:moveTo>
                    <a:pt x="256" y="0"/>
                  </a:moveTo>
                  <a:lnTo>
                    <a:pt x="154" y="26"/>
                  </a:lnTo>
                  <a:lnTo>
                    <a:pt x="78" y="77"/>
                  </a:lnTo>
                  <a:lnTo>
                    <a:pt x="26" y="179"/>
                  </a:lnTo>
                  <a:lnTo>
                    <a:pt x="1" y="256"/>
                  </a:lnTo>
                  <a:lnTo>
                    <a:pt x="1" y="3245"/>
                  </a:lnTo>
                  <a:lnTo>
                    <a:pt x="3221" y="3245"/>
                  </a:lnTo>
                  <a:lnTo>
                    <a:pt x="3221" y="256"/>
                  </a:lnTo>
                  <a:lnTo>
                    <a:pt x="3221" y="179"/>
                  </a:lnTo>
                  <a:lnTo>
                    <a:pt x="3170" y="77"/>
                  </a:lnTo>
                  <a:lnTo>
                    <a:pt x="3067" y="26"/>
                  </a:lnTo>
                  <a:lnTo>
                    <a:pt x="2965"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78;p45">
              <a:extLst>
                <a:ext uri="{FF2B5EF4-FFF2-40B4-BE49-F238E27FC236}">
                  <a16:creationId xmlns:a16="http://schemas.microsoft.com/office/drawing/2014/main" id="{EE699A8C-4F5A-36DB-0862-0CCBE8A5332F}"/>
                </a:ext>
              </a:extLst>
            </p:cNvPr>
            <p:cNvSpPr/>
            <p:nvPr/>
          </p:nvSpPr>
          <p:spPr>
            <a:xfrm>
              <a:off x="1219400" y="1598625"/>
              <a:ext cx="18550" cy="81150"/>
            </a:xfrm>
            <a:custGeom>
              <a:avLst/>
              <a:gdLst/>
              <a:ahLst/>
              <a:cxnLst/>
              <a:rect l="l" t="t" r="r" b="b"/>
              <a:pathLst>
                <a:path w="742" h="3246" extrusionOk="0">
                  <a:moveTo>
                    <a:pt x="1" y="0"/>
                  </a:moveTo>
                  <a:lnTo>
                    <a:pt x="1" y="3245"/>
                  </a:lnTo>
                  <a:lnTo>
                    <a:pt x="742" y="3245"/>
                  </a:lnTo>
                  <a:lnTo>
                    <a:pt x="742" y="256"/>
                  </a:lnTo>
                  <a:lnTo>
                    <a:pt x="742" y="179"/>
                  </a:lnTo>
                  <a:lnTo>
                    <a:pt x="691" y="77"/>
                  </a:lnTo>
                  <a:lnTo>
                    <a:pt x="588" y="26"/>
                  </a:lnTo>
                  <a:lnTo>
                    <a:pt x="486"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79;p45">
              <a:extLst>
                <a:ext uri="{FF2B5EF4-FFF2-40B4-BE49-F238E27FC236}">
                  <a16:creationId xmlns:a16="http://schemas.microsoft.com/office/drawing/2014/main" id="{5698DDDF-061B-0B45-ED84-345B2D0273CD}"/>
                </a:ext>
              </a:extLst>
            </p:cNvPr>
            <p:cNvSpPr/>
            <p:nvPr/>
          </p:nvSpPr>
          <p:spPr>
            <a:xfrm>
              <a:off x="1156800" y="1452950"/>
              <a:ext cx="81800" cy="81175"/>
            </a:xfrm>
            <a:custGeom>
              <a:avLst/>
              <a:gdLst/>
              <a:ahLst/>
              <a:cxnLst/>
              <a:rect l="l" t="t" r="r" b="b"/>
              <a:pathLst>
                <a:path w="3272" h="3247" extrusionOk="0">
                  <a:moveTo>
                    <a:pt x="1482" y="1"/>
                  </a:moveTo>
                  <a:lnTo>
                    <a:pt x="1304" y="26"/>
                  </a:lnTo>
                  <a:lnTo>
                    <a:pt x="1150" y="77"/>
                  </a:lnTo>
                  <a:lnTo>
                    <a:pt x="997" y="128"/>
                  </a:lnTo>
                  <a:lnTo>
                    <a:pt x="869" y="180"/>
                  </a:lnTo>
                  <a:lnTo>
                    <a:pt x="716" y="282"/>
                  </a:lnTo>
                  <a:lnTo>
                    <a:pt x="486" y="461"/>
                  </a:lnTo>
                  <a:lnTo>
                    <a:pt x="281" y="716"/>
                  </a:lnTo>
                  <a:lnTo>
                    <a:pt x="205" y="844"/>
                  </a:lnTo>
                  <a:lnTo>
                    <a:pt x="128" y="997"/>
                  </a:lnTo>
                  <a:lnTo>
                    <a:pt x="77" y="1151"/>
                  </a:lnTo>
                  <a:lnTo>
                    <a:pt x="51" y="1304"/>
                  </a:lnTo>
                  <a:lnTo>
                    <a:pt x="26" y="1457"/>
                  </a:lnTo>
                  <a:lnTo>
                    <a:pt x="0" y="1636"/>
                  </a:lnTo>
                  <a:lnTo>
                    <a:pt x="26" y="1789"/>
                  </a:lnTo>
                  <a:lnTo>
                    <a:pt x="51" y="1943"/>
                  </a:lnTo>
                  <a:lnTo>
                    <a:pt x="77" y="2122"/>
                  </a:lnTo>
                  <a:lnTo>
                    <a:pt x="128" y="2249"/>
                  </a:lnTo>
                  <a:lnTo>
                    <a:pt x="205" y="2403"/>
                  </a:lnTo>
                  <a:lnTo>
                    <a:pt x="281" y="2531"/>
                  </a:lnTo>
                  <a:lnTo>
                    <a:pt x="486" y="2786"/>
                  </a:lnTo>
                  <a:lnTo>
                    <a:pt x="716" y="2990"/>
                  </a:lnTo>
                  <a:lnTo>
                    <a:pt x="869" y="3067"/>
                  </a:lnTo>
                  <a:lnTo>
                    <a:pt x="997" y="3118"/>
                  </a:lnTo>
                  <a:lnTo>
                    <a:pt x="1150" y="3195"/>
                  </a:lnTo>
                  <a:lnTo>
                    <a:pt x="1304" y="3220"/>
                  </a:lnTo>
                  <a:lnTo>
                    <a:pt x="1482" y="3246"/>
                  </a:lnTo>
                  <a:lnTo>
                    <a:pt x="1815" y="3246"/>
                  </a:lnTo>
                  <a:lnTo>
                    <a:pt x="1968" y="3220"/>
                  </a:lnTo>
                  <a:lnTo>
                    <a:pt x="2121" y="3195"/>
                  </a:lnTo>
                  <a:lnTo>
                    <a:pt x="2275" y="3118"/>
                  </a:lnTo>
                  <a:lnTo>
                    <a:pt x="2428" y="3067"/>
                  </a:lnTo>
                  <a:lnTo>
                    <a:pt x="2556" y="2990"/>
                  </a:lnTo>
                  <a:lnTo>
                    <a:pt x="2786" y="2786"/>
                  </a:lnTo>
                  <a:lnTo>
                    <a:pt x="2990" y="2531"/>
                  </a:lnTo>
                  <a:lnTo>
                    <a:pt x="3067" y="2403"/>
                  </a:lnTo>
                  <a:lnTo>
                    <a:pt x="3144" y="2249"/>
                  </a:lnTo>
                  <a:lnTo>
                    <a:pt x="3195" y="2122"/>
                  </a:lnTo>
                  <a:lnTo>
                    <a:pt x="3246" y="1943"/>
                  </a:lnTo>
                  <a:lnTo>
                    <a:pt x="3271" y="1789"/>
                  </a:lnTo>
                  <a:lnTo>
                    <a:pt x="3271" y="1636"/>
                  </a:lnTo>
                  <a:lnTo>
                    <a:pt x="3271" y="1457"/>
                  </a:lnTo>
                  <a:lnTo>
                    <a:pt x="3246" y="1304"/>
                  </a:lnTo>
                  <a:lnTo>
                    <a:pt x="3195" y="1151"/>
                  </a:lnTo>
                  <a:lnTo>
                    <a:pt x="3144" y="997"/>
                  </a:lnTo>
                  <a:lnTo>
                    <a:pt x="3067" y="844"/>
                  </a:lnTo>
                  <a:lnTo>
                    <a:pt x="2990" y="716"/>
                  </a:lnTo>
                  <a:lnTo>
                    <a:pt x="2786" y="461"/>
                  </a:lnTo>
                  <a:lnTo>
                    <a:pt x="2556" y="282"/>
                  </a:lnTo>
                  <a:lnTo>
                    <a:pt x="2428" y="180"/>
                  </a:lnTo>
                  <a:lnTo>
                    <a:pt x="2275" y="128"/>
                  </a:lnTo>
                  <a:lnTo>
                    <a:pt x="2121" y="77"/>
                  </a:lnTo>
                  <a:lnTo>
                    <a:pt x="1968" y="26"/>
                  </a:lnTo>
                  <a:lnTo>
                    <a:pt x="1815" y="1"/>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80;p45">
              <a:extLst>
                <a:ext uri="{FF2B5EF4-FFF2-40B4-BE49-F238E27FC236}">
                  <a16:creationId xmlns:a16="http://schemas.microsoft.com/office/drawing/2014/main" id="{78308FBA-45D0-8A00-605E-C476971E3705}"/>
                </a:ext>
              </a:extLst>
            </p:cNvPr>
            <p:cNvSpPr/>
            <p:nvPr/>
          </p:nvSpPr>
          <p:spPr>
            <a:xfrm>
              <a:off x="1188100" y="1452950"/>
              <a:ext cx="50500" cy="81175"/>
            </a:xfrm>
            <a:custGeom>
              <a:avLst/>
              <a:gdLst/>
              <a:ahLst/>
              <a:cxnLst/>
              <a:rect l="l" t="t" r="r" b="b"/>
              <a:pathLst>
                <a:path w="2020" h="3247" extrusionOk="0">
                  <a:moveTo>
                    <a:pt x="205" y="1"/>
                  </a:moveTo>
                  <a:lnTo>
                    <a:pt x="0" y="26"/>
                  </a:lnTo>
                  <a:lnTo>
                    <a:pt x="282" y="128"/>
                  </a:lnTo>
                  <a:lnTo>
                    <a:pt x="512" y="256"/>
                  </a:lnTo>
                  <a:lnTo>
                    <a:pt x="716" y="409"/>
                  </a:lnTo>
                  <a:lnTo>
                    <a:pt x="895" y="614"/>
                  </a:lnTo>
                  <a:lnTo>
                    <a:pt x="1048" y="818"/>
                  </a:lnTo>
                  <a:lnTo>
                    <a:pt x="1176" y="1074"/>
                  </a:lnTo>
                  <a:lnTo>
                    <a:pt x="1227" y="1355"/>
                  </a:lnTo>
                  <a:lnTo>
                    <a:pt x="1253" y="1636"/>
                  </a:lnTo>
                  <a:lnTo>
                    <a:pt x="1227" y="1917"/>
                  </a:lnTo>
                  <a:lnTo>
                    <a:pt x="1176" y="2173"/>
                  </a:lnTo>
                  <a:lnTo>
                    <a:pt x="1048" y="2428"/>
                  </a:lnTo>
                  <a:lnTo>
                    <a:pt x="895" y="2633"/>
                  </a:lnTo>
                  <a:lnTo>
                    <a:pt x="716" y="2837"/>
                  </a:lnTo>
                  <a:lnTo>
                    <a:pt x="512" y="2990"/>
                  </a:lnTo>
                  <a:lnTo>
                    <a:pt x="256" y="3118"/>
                  </a:lnTo>
                  <a:lnTo>
                    <a:pt x="0" y="3220"/>
                  </a:lnTo>
                  <a:lnTo>
                    <a:pt x="205" y="3246"/>
                  </a:lnTo>
                  <a:lnTo>
                    <a:pt x="563" y="3246"/>
                  </a:lnTo>
                  <a:lnTo>
                    <a:pt x="716" y="3220"/>
                  </a:lnTo>
                  <a:lnTo>
                    <a:pt x="869" y="3195"/>
                  </a:lnTo>
                  <a:lnTo>
                    <a:pt x="1023" y="3118"/>
                  </a:lnTo>
                  <a:lnTo>
                    <a:pt x="1176" y="3067"/>
                  </a:lnTo>
                  <a:lnTo>
                    <a:pt x="1304" y="2990"/>
                  </a:lnTo>
                  <a:lnTo>
                    <a:pt x="1534" y="2786"/>
                  </a:lnTo>
                  <a:lnTo>
                    <a:pt x="1738" y="2531"/>
                  </a:lnTo>
                  <a:lnTo>
                    <a:pt x="1815" y="2403"/>
                  </a:lnTo>
                  <a:lnTo>
                    <a:pt x="1892" y="2249"/>
                  </a:lnTo>
                  <a:lnTo>
                    <a:pt x="1943" y="2122"/>
                  </a:lnTo>
                  <a:lnTo>
                    <a:pt x="1994" y="1943"/>
                  </a:lnTo>
                  <a:lnTo>
                    <a:pt x="2019" y="1789"/>
                  </a:lnTo>
                  <a:lnTo>
                    <a:pt x="2019" y="1636"/>
                  </a:lnTo>
                  <a:lnTo>
                    <a:pt x="2019" y="1457"/>
                  </a:lnTo>
                  <a:lnTo>
                    <a:pt x="1994" y="1304"/>
                  </a:lnTo>
                  <a:lnTo>
                    <a:pt x="1943" y="1151"/>
                  </a:lnTo>
                  <a:lnTo>
                    <a:pt x="1892" y="997"/>
                  </a:lnTo>
                  <a:lnTo>
                    <a:pt x="1815" y="844"/>
                  </a:lnTo>
                  <a:lnTo>
                    <a:pt x="1738" y="716"/>
                  </a:lnTo>
                  <a:lnTo>
                    <a:pt x="1534" y="461"/>
                  </a:lnTo>
                  <a:lnTo>
                    <a:pt x="1304" y="282"/>
                  </a:lnTo>
                  <a:lnTo>
                    <a:pt x="1176" y="180"/>
                  </a:lnTo>
                  <a:lnTo>
                    <a:pt x="1023" y="128"/>
                  </a:lnTo>
                  <a:lnTo>
                    <a:pt x="869" y="77"/>
                  </a:lnTo>
                  <a:lnTo>
                    <a:pt x="716" y="26"/>
                  </a:lnTo>
                  <a:lnTo>
                    <a:pt x="563" y="1"/>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81;p45">
              <a:extLst>
                <a:ext uri="{FF2B5EF4-FFF2-40B4-BE49-F238E27FC236}">
                  <a16:creationId xmlns:a16="http://schemas.microsoft.com/office/drawing/2014/main" id="{8A824120-61F9-0DD1-8F0C-58159697DFD2}"/>
                </a:ext>
              </a:extLst>
            </p:cNvPr>
            <p:cNvSpPr/>
            <p:nvPr/>
          </p:nvSpPr>
          <p:spPr>
            <a:xfrm>
              <a:off x="1043075" y="1556450"/>
              <a:ext cx="53700" cy="54325"/>
            </a:xfrm>
            <a:custGeom>
              <a:avLst/>
              <a:gdLst/>
              <a:ahLst/>
              <a:cxnLst/>
              <a:rect l="l" t="t" r="r" b="b"/>
              <a:pathLst>
                <a:path w="2148" h="2173" extrusionOk="0">
                  <a:moveTo>
                    <a:pt x="1048" y="0"/>
                  </a:moveTo>
                  <a:lnTo>
                    <a:pt x="844" y="26"/>
                  </a:lnTo>
                  <a:lnTo>
                    <a:pt x="639" y="103"/>
                  </a:lnTo>
                  <a:lnTo>
                    <a:pt x="461" y="179"/>
                  </a:lnTo>
                  <a:lnTo>
                    <a:pt x="307" y="333"/>
                  </a:lnTo>
                  <a:lnTo>
                    <a:pt x="180" y="486"/>
                  </a:lnTo>
                  <a:lnTo>
                    <a:pt x="77" y="665"/>
                  </a:lnTo>
                  <a:lnTo>
                    <a:pt x="1" y="869"/>
                  </a:lnTo>
                  <a:lnTo>
                    <a:pt x="1" y="1074"/>
                  </a:lnTo>
                  <a:lnTo>
                    <a:pt x="1" y="2173"/>
                  </a:lnTo>
                  <a:lnTo>
                    <a:pt x="2147" y="2173"/>
                  </a:lnTo>
                  <a:lnTo>
                    <a:pt x="2147" y="1074"/>
                  </a:lnTo>
                  <a:lnTo>
                    <a:pt x="2147" y="869"/>
                  </a:lnTo>
                  <a:lnTo>
                    <a:pt x="2071" y="665"/>
                  </a:lnTo>
                  <a:lnTo>
                    <a:pt x="1968" y="486"/>
                  </a:lnTo>
                  <a:lnTo>
                    <a:pt x="1841" y="333"/>
                  </a:lnTo>
                  <a:lnTo>
                    <a:pt x="1687" y="179"/>
                  </a:lnTo>
                  <a:lnTo>
                    <a:pt x="1508" y="103"/>
                  </a:lnTo>
                  <a:lnTo>
                    <a:pt x="1304" y="26"/>
                  </a:lnTo>
                  <a:lnTo>
                    <a:pt x="109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82;p45">
              <a:extLst>
                <a:ext uri="{FF2B5EF4-FFF2-40B4-BE49-F238E27FC236}">
                  <a16:creationId xmlns:a16="http://schemas.microsoft.com/office/drawing/2014/main" id="{05C6C470-C2B8-F823-7AC9-5F66ABEC8B5D}"/>
                </a:ext>
              </a:extLst>
            </p:cNvPr>
            <p:cNvSpPr/>
            <p:nvPr/>
          </p:nvSpPr>
          <p:spPr>
            <a:xfrm>
              <a:off x="1269875" y="1502150"/>
              <a:ext cx="111825" cy="177625"/>
            </a:xfrm>
            <a:custGeom>
              <a:avLst/>
              <a:gdLst/>
              <a:ahLst/>
              <a:cxnLst/>
              <a:rect l="l" t="t" r="r" b="b"/>
              <a:pathLst>
                <a:path w="4473" h="7105" extrusionOk="0">
                  <a:moveTo>
                    <a:pt x="0" y="0"/>
                  </a:moveTo>
                  <a:lnTo>
                    <a:pt x="0" y="7104"/>
                  </a:lnTo>
                  <a:lnTo>
                    <a:pt x="4472" y="7104"/>
                  </a:lnTo>
                  <a:lnTo>
                    <a:pt x="4472" y="1891"/>
                  </a:lnTo>
                  <a:lnTo>
                    <a:pt x="4447" y="1738"/>
                  </a:lnTo>
                  <a:lnTo>
                    <a:pt x="4370" y="1585"/>
                  </a:lnTo>
                  <a:lnTo>
                    <a:pt x="4268" y="1482"/>
                  </a:lnTo>
                  <a:lnTo>
                    <a:pt x="4140" y="1406"/>
                  </a:lnTo>
                  <a:lnTo>
                    <a:pt x="0"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83;p45">
              <a:extLst>
                <a:ext uri="{FF2B5EF4-FFF2-40B4-BE49-F238E27FC236}">
                  <a16:creationId xmlns:a16="http://schemas.microsoft.com/office/drawing/2014/main" id="{1A176F64-F6F3-D66F-E76F-830A734BBA02}"/>
                </a:ext>
              </a:extLst>
            </p:cNvPr>
            <p:cNvSpPr/>
            <p:nvPr/>
          </p:nvSpPr>
          <p:spPr>
            <a:xfrm>
              <a:off x="1363150" y="1534100"/>
              <a:ext cx="18550" cy="145675"/>
            </a:xfrm>
            <a:custGeom>
              <a:avLst/>
              <a:gdLst/>
              <a:ahLst/>
              <a:cxnLst/>
              <a:rect l="l" t="t" r="r" b="b"/>
              <a:pathLst>
                <a:path w="742" h="5827" extrusionOk="0">
                  <a:moveTo>
                    <a:pt x="0" y="0"/>
                  </a:moveTo>
                  <a:lnTo>
                    <a:pt x="0" y="5826"/>
                  </a:lnTo>
                  <a:lnTo>
                    <a:pt x="741" y="5826"/>
                  </a:lnTo>
                  <a:lnTo>
                    <a:pt x="741" y="613"/>
                  </a:lnTo>
                  <a:lnTo>
                    <a:pt x="716" y="460"/>
                  </a:lnTo>
                  <a:lnTo>
                    <a:pt x="639" y="307"/>
                  </a:lnTo>
                  <a:lnTo>
                    <a:pt x="537" y="204"/>
                  </a:lnTo>
                  <a:lnTo>
                    <a:pt x="409" y="128"/>
                  </a:lnTo>
                  <a:lnTo>
                    <a:pt x="0" y="0"/>
                  </a:lnTo>
                  <a:close/>
                </a:path>
              </a:pathLst>
            </a:custGeom>
            <a:solidFill>
              <a:srgbClr val="313131">
                <a:alpha val="100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84;p45">
              <a:extLst>
                <a:ext uri="{FF2B5EF4-FFF2-40B4-BE49-F238E27FC236}">
                  <a16:creationId xmlns:a16="http://schemas.microsoft.com/office/drawing/2014/main" id="{12CBA0A1-A691-C0CF-8882-9373C65C7A56}"/>
                </a:ext>
              </a:extLst>
            </p:cNvPr>
            <p:cNvSpPr/>
            <p:nvPr/>
          </p:nvSpPr>
          <p:spPr>
            <a:xfrm>
              <a:off x="1298625" y="1556450"/>
              <a:ext cx="54325" cy="54325"/>
            </a:xfrm>
            <a:custGeom>
              <a:avLst/>
              <a:gdLst/>
              <a:ahLst/>
              <a:cxnLst/>
              <a:rect l="l" t="t" r="r" b="b"/>
              <a:pathLst>
                <a:path w="2173" h="2173" extrusionOk="0">
                  <a:moveTo>
                    <a:pt x="1074" y="0"/>
                  </a:moveTo>
                  <a:lnTo>
                    <a:pt x="844" y="26"/>
                  </a:lnTo>
                  <a:lnTo>
                    <a:pt x="639" y="103"/>
                  </a:lnTo>
                  <a:lnTo>
                    <a:pt x="460" y="179"/>
                  </a:lnTo>
                  <a:lnTo>
                    <a:pt x="307" y="333"/>
                  </a:lnTo>
                  <a:lnTo>
                    <a:pt x="179" y="486"/>
                  </a:lnTo>
                  <a:lnTo>
                    <a:pt x="77" y="665"/>
                  </a:lnTo>
                  <a:lnTo>
                    <a:pt x="26" y="869"/>
                  </a:lnTo>
                  <a:lnTo>
                    <a:pt x="0" y="1074"/>
                  </a:lnTo>
                  <a:lnTo>
                    <a:pt x="0" y="2173"/>
                  </a:lnTo>
                  <a:lnTo>
                    <a:pt x="2173" y="2173"/>
                  </a:lnTo>
                  <a:lnTo>
                    <a:pt x="2173" y="1074"/>
                  </a:lnTo>
                  <a:lnTo>
                    <a:pt x="2147" y="869"/>
                  </a:lnTo>
                  <a:lnTo>
                    <a:pt x="2070" y="665"/>
                  </a:lnTo>
                  <a:lnTo>
                    <a:pt x="1994" y="486"/>
                  </a:lnTo>
                  <a:lnTo>
                    <a:pt x="1866" y="333"/>
                  </a:lnTo>
                  <a:lnTo>
                    <a:pt x="1687" y="179"/>
                  </a:lnTo>
                  <a:lnTo>
                    <a:pt x="1508" y="103"/>
                  </a:lnTo>
                  <a:lnTo>
                    <a:pt x="1304" y="26"/>
                  </a:lnTo>
                  <a:lnTo>
                    <a:pt x="109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85;p45">
              <a:extLst>
                <a:ext uri="{FF2B5EF4-FFF2-40B4-BE49-F238E27FC236}">
                  <a16:creationId xmlns:a16="http://schemas.microsoft.com/office/drawing/2014/main" id="{54DCCAED-2761-7904-EDCC-18A465967851}"/>
                </a:ext>
              </a:extLst>
            </p:cNvPr>
            <p:cNvSpPr/>
            <p:nvPr/>
          </p:nvSpPr>
          <p:spPr>
            <a:xfrm>
              <a:off x="1175950" y="1467000"/>
              <a:ext cx="27500" cy="32625"/>
            </a:xfrm>
            <a:custGeom>
              <a:avLst/>
              <a:gdLst/>
              <a:ahLst/>
              <a:cxnLst/>
              <a:rect l="l" t="t" r="r" b="b"/>
              <a:pathLst>
                <a:path w="1100" h="1305" extrusionOk="0">
                  <a:moveTo>
                    <a:pt x="870" y="1"/>
                  </a:moveTo>
                  <a:lnTo>
                    <a:pt x="793" y="26"/>
                  </a:lnTo>
                  <a:lnTo>
                    <a:pt x="716" y="77"/>
                  </a:lnTo>
                  <a:lnTo>
                    <a:pt x="665" y="154"/>
                  </a:lnTo>
                  <a:lnTo>
                    <a:pt x="640" y="231"/>
                  </a:lnTo>
                  <a:lnTo>
                    <a:pt x="640" y="819"/>
                  </a:lnTo>
                  <a:lnTo>
                    <a:pt x="231" y="819"/>
                  </a:lnTo>
                  <a:lnTo>
                    <a:pt x="129" y="844"/>
                  </a:lnTo>
                  <a:lnTo>
                    <a:pt x="52" y="895"/>
                  </a:lnTo>
                  <a:lnTo>
                    <a:pt x="1" y="972"/>
                  </a:lnTo>
                  <a:lnTo>
                    <a:pt x="1" y="1074"/>
                  </a:lnTo>
                  <a:lnTo>
                    <a:pt x="1" y="1151"/>
                  </a:lnTo>
                  <a:lnTo>
                    <a:pt x="52" y="1227"/>
                  </a:lnTo>
                  <a:lnTo>
                    <a:pt x="129" y="1279"/>
                  </a:lnTo>
                  <a:lnTo>
                    <a:pt x="231" y="1304"/>
                  </a:lnTo>
                  <a:lnTo>
                    <a:pt x="870" y="1304"/>
                  </a:lnTo>
                  <a:lnTo>
                    <a:pt x="972" y="1279"/>
                  </a:lnTo>
                  <a:lnTo>
                    <a:pt x="1049" y="1227"/>
                  </a:lnTo>
                  <a:lnTo>
                    <a:pt x="1100" y="1151"/>
                  </a:lnTo>
                  <a:lnTo>
                    <a:pt x="1100" y="1074"/>
                  </a:lnTo>
                  <a:lnTo>
                    <a:pt x="1100" y="231"/>
                  </a:lnTo>
                  <a:lnTo>
                    <a:pt x="1100" y="154"/>
                  </a:lnTo>
                  <a:lnTo>
                    <a:pt x="1049" y="77"/>
                  </a:lnTo>
                  <a:lnTo>
                    <a:pt x="972" y="26"/>
                  </a:lnTo>
                  <a:lnTo>
                    <a:pt x="870" y="1"/>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86;p45">
              <a:extLst>
                <a:ext uri="{FF2B5EF4-FFF2-40B4-BE49-F238E27FC236}">
                  <a16:creationId xmlns:a16="http://schemas.microsoft.com/office/drawing/2014/main" id="{CD740575-0C86-1F36-95D9-D9D226C091CE}"/>
                </a:ext>
              </a:extLst>
            </p:cNvPr>
            <p:cNvSpPr/>
            <p:nvPr/>
          </p:nvSpPr>
          <p:spPr>
            <a:xfrm>
              <a:off x="1026475" y="1605000"/>
              <a:ext cx="86900" cy="11525"/>
            </a:xfrm>
            <a:custGeom>
              <a:avLst/>
              <a:gdLst/>
              <a:ahLst/>
              <a:cxnLst/>
              <a:rect l="l" t="t" r="r" b="b"/>
              <a:pathLst>
                <a:path w="3476" h="461" extrusionOk="0">
                  <a:moveTo>
                    <a:pt x="230" y="1"/>
                  </a:moveTo>
                  <a:lnTo>
                    <a:pt x="128" y="26"/>
                  </a:lnTo>
                  <a:lnTo>
                    <a:pt x="77" y="77"/>
                  </a:lnTo>
                  <a:lnTo>
                    <a:pt x="26" y="154"/>
                  </a:lnTo>
                  <a:lnTo>
                    <a:pt x="0" y="231"/>
                  </a:lnTo>
                  <a:lnTo>
                    <a:pt x="26" y="333"/>
                  </a:lnTo>
                  <a:lnTo>
                    <a:pt x="77" y="409"/>
                  </a:lnTo>
                  <a:lnTo>
                    <a:pt x="128" y="461"/>
                  </a:lnTo>
                  <a:lnTo>
                    <a:pt x="3348" y="461"/>
                  </a:lnTo>
                  <a:lnTo>
                    <a:pt x="3425" y="409"/>
                  </a:lnTo>
                  <a:lnTo>
                    <a:pt x="3476" y="333"/>
                  </a:lnTo>
                  <a:lnTo>
                    <a:pt x="3476" y="231"/>
                  </a:lnTo>
                  <a:lnTo>
                    <a:pt x="3476" y="154"/>
                  </a:lnTo>
                  <a:lnTo>
                    <a:pt x="3425" y="77"/>
                  </a:lnTo>
                  <a:lnTo>
                    <a:pt x="3348" y="26"/>
                  </a:lnTo>
                  <a:lnTo>
                    <a:pt x="3246" y="1"/>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87;p45">
              <a:extLst>
                <a:ext uri="{FF2B5EF4-FFF2-40B4-BE49-F238E27FC236}">
                  <a16:creationId xmlns:a16="http://schemas.microsoft.com/office/drawing/2014/main" id="{31E4D539-3EAB-248C-D15B-8B4E3CF8F089}"/>
                </a:ext>
              </a:extLst>
            </p:cNvPr>
            <p:cNvSpPr/>
            <p:nvPr/>
          </p:nvSpPr>
          <p:spPr>
            <a:xfrm>
              <a:off x="1282000" y="1605000"/>
              <a:ext cx="87550" cy="11525"/>
            </a:xfrm>
            <a:custGeom>
              <a:avLst/>
              <a:gdLst/>
              <a:ahLst/>
              <a:cxnLst/>
              <a:rect l="l" t="t" r="r" b="b"/>
              <a:pathLst>
                <a:path w="3502" h="461" extrusionOk="0">
                  <a:moveTo>
                    <a:pt x="231" y="1"/>
                  </a:moveTo>
                  <a:lnTo>
                    <a:pt x="154" y="26"/>
                  </a:lnTo>
                  <a:lnTo>
                    <a:pt x="78" y="77"/>
                  </a:lnTo>
                  <a:lnTo>
                    <a:pt x="27" y="154"/>
                  </a:lnTo>
                  <a:lnTo>
                    <a:pt x="1" y="231"/>
                  </a:lnTo>
                  <a:lnTo>
                    <a:pt x="27" y="333"/>
                  </a:lnTo>
                  <a:lnTo>
                    <a:pt x="78" y="409"/>
                  </a:lnTo>
                  <a:lnTo>
                    <a:pt x="154" y="461"/>
                  </a:lnTo>
                  <a:lnTo>
                    <a:pt x="3349" y="461"/>
                  </a:lnTo>
                  <a:lnTo>
                    <a:pt x="3425" y="409"/>
                  </a:lnTo>
                  <a:lnTo>
                    <a:pt x="3476" y="333"/>
                  </a:lnTo>
                  <a:lnTo>
                    <a:pt x="3502" y="231"/>
                  </a:lnTo>
                  <a:lnTo>
                    <a:pt x="3476" y="154"/>
                  </a:lnTo>
                  <a:lnTo>
                    <a:pt x="3425" y="77"/>
                  </a:lnTo>
                  <a:lnTo>
                    <a:pt x="3349" y="26"/>
                  </a:lnTo>
                  <a:lnTo>
                    <a:pt x="3246" y="1"/>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88;p45">
              <a:extLst>
                <a:ext uri="{FF2B5EF4-FFF2-40B4-BE49-F238E27FC236}">
                  <a16:creationId xmlns:a16="http://schemas.microsoft.com/office/drawing/2014/main" id="{93E22D01-97EF-BF8A-23D1-8F371C1CC3D0}"/>
                </a:ext>
              </a:extLst>
            </p:cNvPr>
            <p:cNvSpPr/>
            <p:nvPr/>
          </p:nvSpPr>
          <p:spPr>
            <a:xfrm>
              <a:off x="1191925" y="1598625"/>
              <a:ext cx="11525" cy="81150"/>
            </a:xfrm>
            <a:custGeom>
              <a:avLst/>
              <a:gdLst/>
              <a:ahLst/>
              <a:cxnLst/>
              <a:rect l="l" t="t" r="r" b="b"/>
              <a:pathLst>
                <a:path w="461" h="3246" extrusionOk="0">
                  <a:moveTo>
                    <a:pt x="1" y="0"/>
                  </a:moveTo>
                  <a:lnTo>
                    <a:pt x="1" y="3245"/>
                  </a:lnTo>
                  <a:lnTo>
                    <a:pt x="461" y="3245"/>
                  </a:lnTo>
                  <a:lnTo>
                    <a:pt x="461"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3" name="Google Shape;2289;p45">
            <a:extLst>
              <a:ext uri="{FF2B5EF4-FFF2-40B4-BE49-F238E27FC236}">
                <a16:creationId xmlns:a16="http://schemas.microsoft.com/office/drawing/2014/main" id="{B19B78A2-3698-F813-86A8-F716ED895290}"/>
              </a:ext>
            </a:extLst>
          </p:cNvPr>
          <p:cNvGrpSpPr/>
          <p:nvPr/>
        </p:nvGrpSpPr>
        <p:grpSpPr>
          <a:xfrm>
            <a:off x="6823714" y="1900201"/>
            <a:ext cx="641522" cy="565869"/>
            <a:chOff x="1746475" y="1329650"/>
            <a:chExt cx="397375" cy="346925"/>
          </a:xfrm>
        </p:grpSpPr>
        <p:sp>
          <p:nvSpPr>
            <p:cNvPr id="34" name="Google Shape;2290;p45">
              <a:extLst>
                <a:ext uri="{FF2B5EF4-FFF2-40B4-BE49-F238E27FC236}">
                  <a16:creationId xmlns:a16="http://schemas.microsoft.com/office/drawing/2014/main" id="{8EBC7F47-6ED0-CEA8-5294-6A86B50AB491}"/>
                </a:ext>
              </a:extLst>
            </p:cNvPr>
            <p:cNvSpPr/>
            <p:nvPr/>
          </p:nvSpPr>
          <p:spPr>
            <a:xfrm>
              <a:off x="2117650" y="1422300"/>
              <a:ext cx="12150" cy="72200"/>
            </a:xfrm>
            <a:custGeom>
              <a:avLst/>
              <a:gdLst/>
              <a:ahLst/>
              <a:cxnLst/>
              <a:rect l="l" t="t" r="r" b="b"/>
              <a:pathLst>
                <a:path w="486" h="2888" extrusionOk="0">
                  <a:moveTo>
                    <a:pt x="230" y="0"/>
                  </a:moveTo>
                  <a:lnTo>
                    <a:pt x="128" y="26"/>
                  </a:lnTo>
                  <a:lnTo>
                    <a:pt x="51" y="77"/>
                  </a:lnTo>
                  <a:lnTo>
                    <a:pt x="0" y="153"/>
                  </a:lnTo>
                  <a:lnTo>
                    <a:pt x="0" y="230"/>
                  </a:lnTo>
                  <a:lnTo>
                    <a:pt x="0" y="2632"/>
                  </a:lnTo>
                  <a:lnTo>
                    <a:pt x="0" y="2734"/>
                  </a:lnTo>
                  <a:lnTo>
                    <a:pt x="51" y="2811"/>
                  </a:lnTo>
                  <a:lnTo>
                    <a:pt x="128" y="2862"/>
                  </a:lnTo>
                  <a:lnTo>
                    <a:pt x="230" y="2888"/>
                  </a:lnTo>
                  <a:lnTo>
                    <a:pt x="332" y="2862"/>
                  </a:lnTo>
                  <a:lnTo>
                    <a:pt x="409" y="2811"/>
                  </a:lnTo>
                  <a:lnTo>
                    <a:pt x="460" y="2734"/>
                  </a:lnTo>
                  <a:lnTo>
                    <a:pt x="486" y="2632"/>
                  </a:lnTo>
                  <a:lnTo>
                    <a:pt x="486" y="230"/>
                  </a:lnTo>
                  <a:lnTo>
                    <a:pt x="460" y="153"/>
                  </a:lnTo>
                  <a:lnTo>
                    <a:pt x="409" y="77"/>
                  </a:lnTo>
                  <a:lnTo>
                    <a:pt x="332" y="26"/>
                  </a:lnTo>
                  <a:lnTo>
                    <a:pt x="230" y="0"/>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91;p45">
              <a:extLst>
                <a:ext uri="{FF2B5EF4-FFF2-40B4-BE49-F238E27FC236}">
                  <a16:creationId xmlns:a16="http://schemas.microsoft.com/office/drawing/2014/main" id="{2DE031B4-8573-B34A-A38A-2B0AE5DA1B71}"/>
                </a:ext>
              </a:extLst>
            </p:cNvPr>
            <p:cNvSpPr/>
            <p:nvPr/>
          </p:nvSpPr>
          <p:spPr>
            <a:xfrm>
              <a:off x="1816750" y="1461250"/>
              <a:ext cx="255550" cy="215325"/>
            </a:xfrm>
            <a:custGeom>
              <a:avLst/>
              <a:gdLst/>
              <a:ahLst/>
              <a:cxnLst/>
              <a:rect l="l" t="t" r="r" b="b"/>
              <a:pathLst>
                <a:path w="10222" h="8613" extrusionOk="0">
                  <a:moveTo>
                    <a:pt x="0" y="1"/>
                  </a:moveTo>
                  <a:lnTo>
                    <a:pt x="0" y="5597"/>
                  </a:lnTo>
                  <a:lnTo>
                    <a:pt x="26" y="5751"/>
                  </a:lnTo>
                  <a:lnTo>
                    <a:pt x="51" y="5904"/>
                  </a:lnTo>
                  <a:lnTo>
                    <a:pt x="128" y="6032"/>
                  </a:lnTo>
                  <a:lnTo>
                    <a:pt x="230" y="6159"/>
                  </a:lnTo>
                  <a:lnTo>
                    <a:pt x="332" y="6262"/>
                  </a:lnTo>
                  <a:lnTo>
                    <a:pt x="460" y="6364"/>
                  </a:lnTo>
                  <a:lnTo>
                    <a:pt x="613" y="6415"/>
                  </a:lnTo>
                  <a:lnTo>
                    <a:pt x="767" y="6441"/>
                  </a:lnTo>
                  <a:lnTo>
                    <a:pt x="1252" y="6543"/>
                  </a:lnTo>
                  <a:lnTo>
                    <a:pt x="1763" y="6671"/>
                  </a:lnTo>
                  <a:lnTo>
                    <a:pt x="2223" y="6849"/>
                  </a:lnTo>
                  <a:lnTo>
                    <a:pt x="2683" y="7079"/>
                  </a:lnTo>
                  <a:lnTo>
                    <a:pt x="3143" y="7335"/>
                  </a:lnTo>
                  <a:lnTo>
                    <a:pt x="3578" y="7642"/>
                  </a:lnTo>
                  <a:lnTo>
                    <a:pt x="4012" y="7999"/>
                  </a:lnTo>
                  <a:lnTo>
                    <a:pt x="4447" y="8357"/>
                  </a:lnTo>
                  <a:lnTo>
                    <a:pt x="4600" y="8485"/>
                  </a:lnTo>
                  <a:lnTo>
                    <a:pt x="4753" y="8562"/>
                  </a:lnTo>
                  <a:lnTo>
                    <a:pt x="4932" y="8613"/>
                  </a:lnTo>
                  <a:lnTo>
                    <a:pt x="5290" y="8613"/>
                  </a:lnTo>
                  <a:lnTo>
                    <a:pt x="5469" y="8562"/>
                  </a:lnTo>
                  <a:lnTo>
                    <a:pt x="5622" y="8485"/>
                  </a:lnTo>
                  <a:lnTo>
                    <a:pt x="5775" y="8357"/>
                  </a:lnTo>
                  <a:lnTo>
                    <a:pt x="6210" y="7999"/>
                  </a:lnTo>
                  <a:lnTo>
                    <a:pt x="6619" y="7642"/>
                  </a:lnTo>
                  <a:lnTo>
                    <a:pt x="7079" y="7335"/>
                  </a:lnTo>
                  <a:lnTo>
                    <a:pt x="7513" y="7079"/>
                  </a:lnTo>
                  <a:lnTo>
                    <a:pt x="7999" y="6849"/>
                  </a:lnTo>
                  <a:lnTo>
                    <a:pt x="8459" y="6671"/>
                  </a:lnTo>
                  <a:lnTo>
                    <a:pt x="8944" y="6543"/>
                  </a:lnTo>
                  <a:lnTo>
                    <a:pt x="9455" y="6441"/>
                  </a:lnTo>
                  <a:lnTo>
                    <a:pt x="9609" y="6415"/>
                  </a:lnTo>
                  <a:lnTo>
                    <a:pt x="9762" y="6364"/>
                  </a:lnTo>
                  <a:lnTo>
                    <a:pt x="9890" y="6262"/>
                  </a:lnTo>
                  <a:lnTo>
                    <a:pt x="9992" y="6159"/>
                  </a:lnTo>
                  <a:lnTo>
                    <a:pt x="10094" y="6032"/>
                  </a:lnTo>
                  <a:lnTo>
                    <a:pt x="10145" y="5904"/>
                  </a:lnTo>
                  <a:lnTo>
                    <a:pt x="10196" y="5751"/>
                  </a:lnTo>
                  <a:lnTo>
                    <a:pt x="10222" y="5597"/>
                  </a:lnTo>
                  <a:lnTo>
                    <a:pt x="10222"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92;p45">
              <a:extLst>
                <a:ext uri="{FF2B5EF4-FFF2-40B4-BE49-F238E27FC236}">
                  <a16:creationId xmlns:a16="http://schemas.microsoft.com/office/drawing/2014/main" id="{5B96C099-E454-E650-F3AB-99192FB5A9FC}"/>
                </a:ext>
              </a:extLst>
            </p:cNvPr>
            <p:cNvSpPr/>
            <p:nvPr/>
          </p:nvSpPr>
          <p:spPr>
            <a:xfrm>
              <a:off x="1746475" y="1329650"/>
              <a:ext cx="396100" cy="182100"/>
            </a:xfrm>
            <a:custGeom>
              <a:avLst/>
              <a:gdLst/>
              <a:ahLst/>
              <a:cxnLst/>
              <a:rect l="l" t="t" r="r" b="b"/>
              <a:pathLst>
                <a:path w="15844" h="7284" extrusionOk="0">
                  <a:moveTo>
                    <a:pt x="7948" y="1"/>
                  </a:moveTo>
                  <a:lnTo>
                    <a:pt x="7666" y="26"/>
                  </a:lnTo>
                  <a:lnTo>
                    <a:pt x="7385" y="77"/>
                  </a:lnTo>
                  <a:lnTo>
                    <a:pt x="7104" y="154"/>
                  </a:lnTo>
                  <a:lnTo>
                    <a:pt x="6849" y="256"/>
                  </a:lnTo>
                  <a:lnTo>
                    <a:pt x="383" y="3118"/>
                  </a:lnTo>
                  <a:lnTo>
                    <a:pt x="307" y="3169"/>
                  </a:lnTo>
                  <a:lnTo>
                    <a:pt x="205" y="3220"/>
                  </a:lnTo>
                  <a:lnTo>
                    <a:pt x="102" y="3374"/>
                  </a:lnTo>
                  <a:lnTo>
                    <a:pt x="26" y="3527"/>
                  </a:lnTo>
                  <a:lnTo>
                    <a:pt x="0" y="3706"/>
                  </a:lnTo>
                  <a:lnTo>
                    <a:pt x="26" y="3885"/>
                  </a:lnTo>
                  <a:lnTo>
                    <a:pt x="77" y="4064"/>
                  </a:lnTo>
                  <a:lnTo>
                    <a:pt x="205" y="4217"/>
                  </a:lnTo>
                  <a:lnTo>
                    <a:pt x="281" y="4268"/>
                  </a:lnTo>
                  <a:lnTo>
                    <a:pt x="383" y="4319"/>
                  </a:lnTo>
                  <a:lnTo>
                    <a:pt x="6798" y="7079"/>
                  </a:lnTo>
                  <a:lnTo>
                    <a:pt x="7053" y="7156"/>
                  </a:lnTo>
                  <a:lnTo>
                    <a:pt x="7334" y="7233"/>
                  </a:lnTo>
                  <a:lnTo>
                    <a:pt x="7615" y="7284"/>
                  </a:lnTo>
                  <a:lnTo>
                    <a:pt x="8178" y="7284"/>
                  </a:lnTo>
                  <a:lnTo>
                    <a:pt x="8459" y="7233"/>
                  </a:lnTo>
                  <a:lnTo>
                    <a:pt x="8740" y="7156"/>
                  </a:lnTo>
                  <a:lnTo>
                    <a:pt x="8995" y="7054"/>
                  </a:lnTo>
                  <a:lnTo>
                    <a:pt x="15461" y="4192"/>
                  </a:lnTo>
                  <a:lnTo>
                    <a:pt x="15537" y="4140"/>
                  </a:lnTo>
                  <a:lnTo>
                    <a:pt x="15614" y="4089"/>
                  </a:lnTo>
                  <a:lnTo>
                    <a:pt x="15742" y="3936"/>
                  </a:lnTo>
                  <a:lnTo>
                    <a:pt x="15818" y="3757"/>
                  </a:lnTo>
                  <a:lnTo>
                    <a:pt x="15844" y="3578"/>
                  </a:lnTo>
                  <a:lnTo>
                    <a:pt x="15818" y="3399"/>
                  </a:lnTo>
                  <a:lnTo>
                    <a:pt x="15742" y="3246"/>
                  </a:lnTo>
                  <a:lnTo>
                    <a:pt x="15639" y="3093"/>
                  </a:lnTo>
                  <a:lnTo>
                    <a:pt x="15563" y="3042"/>
                  </a:lnTo>
                  <a:lnTo>
                    <a:pt x="15461" y="2990"/>
                  </a:lnTo>
                  <a:lnTo>
                    <a:pt x="9046" y="231"/>
                  </a:lnTo>
                  <a:lnTo>
                    <a:pt x="8791" y="128"/>
                  </a:lnTo>
                  <a:lnTo>
                    <a:pt x="8510" y="77"/>
                  </a:lnTo>
                  <a:lnTo>
                    <a:pt x="8229" y="26"/>
                  </a:lnTo>
                  <a:lnTo>
                    <a:pt x="7948" y="1"/>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93;p45">
              <a:extLst>
                <a:ext uri="{FF2B5EF4-FFF2-40B4-BE49-F238E27FC236}">
                  <a16:creationId xmlns:a16="http://schemas.microsoft.com/office/drawing/2014/main" id="{8192567B-F823-D53B-B613-9AED17102641}"/>
                </a:ext>
              </a:extLst>
            </p:cNvPr>
            <p:cNvSpPr/>
            <p:nvPr/>
          </p:nvSpPr>
          <p:spPr>
            <a:xfrm>
              <a:off x="2104225" y="1481700"/>
              <a:ext cx="38350" cy="29425"/>
            </a:xfrm>
            <a:custGeom>
              <a:avLst/>
              <a:gdLst/>
              <a:ahLst/>
              <a:cxnLst/>
              <a:rect l="l" t="t" r="r" b="b"/>
              <a:pathLst>
                <a:path w="1534" h="1177" extrusionOk="0">
                  <a:moveTo>
                    <a:pt x="128" y="1"/>
                  </a:moveTo>
                  <a:lnTo>
                    <a:pt x="77" y="52"/>
                  </a:lnTo>
                  <a:lnTo>
                    <a:pt x="26" y="128"/>
                  </a:lnTo>
                  <a:lnTo>
                    <a:pt x="1" y="205"/>
                  </a:lnTo>
                  <a:lnTo>
                    <a:pt x="1" y="972"/>
                  </a:lnTo>
                  <a:lnTo>
                    <a:pt x="26" y="1048"/>
                  </a:lnTo>
                  <a:lnTo>
                    <a:pt x="77" y="1099"/>
                  </a:lnTo>
                  <a:lnTo>
                    <a:pt x="128" y="1151"/>
                  </a:lnTo>
                  <a:lnTo>
                    <a:pt x="205" y="1176"/>
                  </a:lnTo>
                  <a:lnTo>
                    <a:pt x="1329" y="1176"/>
                  </a:lnTo>
                  <a:lnTo>
                    <a:pt x="1406" y="1151"/>
                  </a:lnTo>
                  <a:lnTo>
                    <a:pt x="1483" y="1099"/>
                  </a:lnTo>
                  <a:lnTo>
                    <a:pt x="1508" y="1048"/>
                  </a:lnTo>
                  <a:lnTo>
                    <a:pt x="1534" y="972"/>
                  </a:lnTo>
                  <a:lnTo>
                    <a:pt x="1534" y="205"/>
                  </a:lnTo>
                  <a:lnTo>
                    <a:pt x="1508" y="128"/>
                  </a:lnTo>
                  <a:lnTo>
                    <a:pt x="1483" y="52"/>
                  </a:lnTo>
                  <a:lnTo>
                    <a:pt x="1406" y="1"/>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94;p45">
              <a:extLst>
                <a:ext uri="{FF2B5EF4-FFF2-40B4-BE49-F238E27FC236}">
                  <a16:creationId xmlns:a16="http://schemas.microsoft.com/office/drawing/2014/main" id="{6CC1E250-7066-E288-D20F-E531595E39C5}"/>
                </a:ext>
              </a:extLst>
            </p:cNvPr>
            <p:cNvSpPr/>
            <p:nvPr/>
          </p:nvSpPr>
          <p:spPr>
            <a:xfrm>
              <a:off x="2102950" y="1511100"/>
              <a:ext cx="40900" cy="81800"/>
            </a:xfrm>
            <a:custGeom>
              <a:avLst/>
              <a:gdLst/>
              <a:ahLst/>
              <a:cxnLst/>
              <a:rect l="l" t="t" r="r" b="b"/>
              <a:pathLst>
                <a:path w="1636" h="3272" extrusionOk="0">
                  <a:moveTo>
                    <a:pt x="256" y="0"/>
                  </a:moveTo>
                  <a:lnTo>
                    <a:pt x="0" y="2326"/>
                  </a:lnTo>
                  <a:lnTo>
                    <a:pt x="0" y="2504"/>
                  </a:lnTo>
                  <a:lnTo>
                    <a:pt x="52" y="2683"/>
                  </a:lnTo>
                  <a:lnTo>
                    <a:pt x="103" y="2837"/>
                  </a:lnTo>
                  <a:lnTo>
                    <a:pt x="205" y="2990"/>
                  </a:lnTo>
                  <a:lnTo>
                    <a:pt x="333" y="3092"/>
                  </a:lnTo>
                  <a:lnTo>
                    <a:pt x="486" y="3194"/>
                  </a:lnTo>
                  <a:lnTo>
                    <a:pt x="639" y="3245"/>
                  </a:lnTo>
                  <a:lnTo>
                    <a:pt x="818" y="3271"/>
                  </a:lnTo>
                  <a:lnTo>
                    <a:pt x="844" y="3271"/>
                  </a:lnTo>
                  <a:lnTo>
                    <a:pt x="997" y="3245"/>
                  </a:lnTo>
                  <a:lnTo>
                    <a:pt x="1176" y="3194"/>
                  </a:lnTo>
                  <a:lnTo>
                    <a:pt x="1329" y="3092"/>
                  </a:lnTo>
                  <a:lnTo>
                    <a:pt x="1432" y="2990"/>
                  </a:lnTo>
                  <a:lnTo>
                    <a:pt x="1534" y="2837"/>
                  </a:lnTo>
                  <a:lnTo>
                    <a:pt x="1610" y="2683"/>
                  </a:lnTo>
                  <a:lnTo>
                    <a:pt x="1636" y="2504"/>
                  </a:lnTo>
                  <a:lnTo>
                    <a:pt x="1636" y="2326"/>
                  </a:lnTo>
                  <a:lnTo>
                    <a:pt x="1380" y="0"/>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9" name="Google Shape;9176;p72">
            <a:extLst>
              <a:ext uri="{FF2B5EF4-FFF2-40B4-BE49-F238E27FC236}">
                <a16:creationId xmlns:a16="http://schemas.microsoft.com/office/drawing/2014/main" id="{C5DE9121-D017-5BCC-108D-2F0CD4E8F112}"/>
              </a:ext>
            </a:extLst>
          </p:cNvPr>
          <p:cNvSpPr txBox="1">
            <a:spLocks/>
          </p:cNvSpPr>
          <p:nvPr/>
        </p:nvSpPr>
        <p:spPr>
          <a:xfrm>
            <a:off x="1188421" y="481047"/>
            <a:ext cx="6502134" cy="70977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000" b="1" dirty="0">
                <a:effectLst>
                  <a:outerShdw blurRad="38100" dist="38100" dir="2700000" algn="tl">
                    <a:srgbClr val="000000">
                      <a:alpha val="43137"/>
                    </a:srgbClr>
                  </a:outerShdw>
                </a:effectLst>
                <a:latin typeface="Arial" panose="020B0604020202020204" pitchFamily="34" charset="0"/>
              </a:rPr>
              <a:t>HƯỚNG DẪN VỀ NHÀ</a:t>
            </a:r>
          </a:p>
        </p:txBody>
      </p:sp>
      <p:sp>
        <p:nvSpPr>
          <p:cNvPr id="40" name="Hộp Văn bản 39">
            <a:extLst>
              <a:ext uri="{FF2B5EF4-FFF2-40B4-BE49-F238E27FC236}">
                <a16:creationId xmlns:a16="http://schemas.microsoft.com/office/drawing/2014/main" id="{4E56C385-5487-DBC6-0C3F-D1DD217DD9A4}"/>
              </a:ext>
            </a:extLst>
          </p:cNvPr>
          <p:cNvSpPr txBox="1"/>
          <p:nvPr/>
        </p:nvSpPr>
        <p:spPr>
          <a:xfrm>
            <a:off x="1020328" y="3105780"/>
            <a:ext cx="1772877" cy="958660"/>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schemeClr val="tx1"/>
                </a:solidFill>
                <a:effectLst/>
                <a:uLnTx/>
                <a:uFillTx/>
                <a:ea typeface="Calibri" panose="020F0502020204030204" pitchFamily="34" charset="0"/>
              </a:rPr>
              <a:t>Ghi nhớ kiến thức trong bài</a:t>
            </a:r>
            <a:endParaRPr kumimoji="0" lang="en-US" sz="2000" b="0" i="0" u="none" strike="noStrike" kern="0" cap="none" spc="0" normalizeH="0" baseline="0" noProof="0" dirty="0">
              <a:ln>
                <a:noFill/>
              </a:ln>
              <a:solidFill>
                <a:schemeClr val="tx1"/>
              </a:solidFill>
              <a:effectLst/>
              <a:uLnTx/>
              <a:uFillTx/>
            </a:endParaRPr>
          </a:p>
        </p:txBody>
      </p:sp>
      <p:sp>
        <p:nvSpPr>
          <p:cNvPr id="41" name="Hộp Văn bản 40">
            <a:extLst>
              <a:ext uri="{FF2B5EF4-FFF2-40B4-BE49-F238E27FC236}">
                <a16:creationId xmlns:a16="http://schemas.microsoft.com/office/drawing/2014/main" id="{47AA64B0-DD07-2AE0-9FC1-ECF68321EB93}"/>
              </a:ext>
            </a:extLst>
          </p:cNvPr>
          <p:cNvSpPr txBox="1"/>
          <p:nvPr/>
        </p:nvSpPr>
        <p:spPr>
          <a:xfrm>
            <a:off x="3394564" y="3105779"/>
            <a:ext cx="2236663" cy="958660"/>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schemeClr val="tx1"/>
                </a:solidFill>
                <a:effectLst/>
                <a:uLnTx/>
                <a:uFillTx/>
                <a:ea typeface="Calibri" panose="020F0502020204030204" pitchFamily="34" charset="0"/>
              </a:rPr>
              <a:t>Hoàn thành các bài tập trong SBT</a:t>
            </a:r>
            <a:endParaRPr kumimoji="0" lang="en-US" sz="2000" b="0" i="0" u="none" strike="noStrike" kern="0" cap="none" spc="0" normalizeH="0" baseline="0" noProof="0" dirty="0">
              <a:ln>
                <a:noFill/>
              </a:ln>
              <a:solidFill>
                <a:schemeClr val="tx1"/>
              </a:solidFill>
              <a:effectLst/>
              <a:uLnTx/>
              <a:uFillTx/>
            </a:endParaRPr>
          </a:p>
        </p:txBody>
      </p:sp>
      <p:sp>
        <p:nvSpPr>
          <p:cNvPr id="42" name="Hộp Văn bản 41">
            <a:extLst>
              <a:ext uri="{FF2B5EF4-FFF2-40B4-BE49-F238E27FC236}">
                <a16:creationId xmlns:a16="http://schemas.microsoft.com/office/drawing/2014/main" id="{F2AC4BF0-08A1-240E-2237-8625053CFC78}"/>
              </a:ext>
            </a:extLst>
          </p:cNvPr>
          <p:cNvSpPr txBox="1"/>
          <p:nvPr/>
        </p:nvSpPr>
        <p:spPr>
          <a:xfrm>
            <a:off x="5847735" y="3105779"/>
            <a:ext cx="2428387" cy="1420325"/>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schemeClr val="tx1"/>
                </a:solidFill>
                <a:effectLst/>
                <a:uLnTx/>
                <a:uFillTx/>
                <a:ea typeface="Calibri" panose="020F0502020204030204" pitchFamily="34" charset="0"/>
              </a:rPr>
              <a:t>Chuẩn bị bài mới </a:t>
            </a:r>
            <a:r>
              <a:rPr kumimoji="0" lang="pt-BR" sz="2000" b="1" i="1" u="none" strike="noStrike" kern="0" cap="none" spc="0" normalizeH="0" baseline="0" noProof="0" dirty="0">
                <a:ln>
                  <a:noFill/>
                </a:ln>
                <a:solidFill>
                  <a:schemeClr val="tx1"/>
                </a:solidFill>
                <a:effectLst/>
                <a:uLnTx/>
                <a:uFillTx/>
                <a:ea typeface="Calibri" panose="020F0502020204030204" pitchFamily="34" charset="0"/>
              </a:rPr>
              <a:t>Bài tập cuối chương II</a:t>
            </a:r>
            <a:endParaRPr kumimoji="0" lang="en-US" sz="2000" b="0" i="0" u="none" strike="noStrike" kern="0" cap="none" spc="0" normalizeH="0" baseline="0" noProof="0" dirty="0">
              <a:ln>
                <a:noFill/>
              </a:ln>
              <a:solidFill>
                <a:schemeClr val="tx1"/>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par>
                                <p:cTn id="16" presetID="1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p:tgtEl>
                                          <p:spTgt spid="40"/>
                                        </p:tgtEl>
                                        <p:attrNameLst>
                                          <p:attrName>ppt_y</p:attrName>
                                        </p:attrNameLst>
                                      </p:cBhvr>
                                      <p:tavLst>
                                        <p:tav tm="0">
                                          <p:val>
                                            <p:strVal val="#ppt_y+#ppt_h*1.125000"/>
                                          </p:val>
                                        </p:tav>
                                        <p:tav tm="100000">
                                          <p:val>
                                            <p:strVal val="#ppt_y"/>
                                          </p:val>
                                        </p:tav>
                                      </p:tavLst>
                                    </p:anim>
                                    <p:animEffect transition="in" filter="wipe(up)">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par>
                                <p:cTn id="30" presetID="1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p:tgtEl>
                                          <p:spTgt spid="41"/>
                                        </p:tgtEl>
                                        <p:attrNameLst>
                                          <p:attrName>ppt_y</p:attrName>
                                        </p:attrNameLst>
                                      </p:cBhvr>
                                      <p:tavLst>
                                        <p:tav tm="0">
                                          <p:val>
                                            <p:strVal val="#ppt_y+#ppt_h*1.125000"/>
                                          </p:val>
                                        </p:tav>
                                        <p:tav tm="100000">
                                          <p:val>
                                            <p:strVal val="#ppt_y"/>
                                          </p:val>
                                        </p:tav>
                                      </p:tavLst>
                                    </p:anim>
                                    <p:animEffect transition="in" filter="wipe(up)">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p:tgtEl>
                                          <p:spTgt spid="4"/>
                                        </p:tgtEl>
                                        <p:attrNameLst>
                                          <p:attrName>ppt_y</p:attrName>
                                        </p:attrNameLst>
                                      </p:cBhvr>
                                      <p:tavLst>
                                        <p:tav tm="0">
                                          <p:val>
                                            <p:strVal val="#ppt_y+#ppt_h*1.125000"/>
                                          </p:val>
                                        </p:tav>
                                        <p:tav tm="100000">
                                          <p:val>
                                            <p:strVal val="#ppt_y"/>
                                          </p:val>
                                        </p:tav>
                                      </p:tavLst>
                                    </p:anim>
                                    <p:animEffect transition="in" filter="wipe(up)">
                                      <p:cBhvr>
                                        <p:cTn id="43" dur="500"/>
                                        <p:tgtEl>
                                          <p:spTgt spid="4"/>
                                        </p:tgtEl>
                                      </p:cBhvr>
                                    </p:animEffect>
                                  </p:childTnLst>
                                </p:cTn>
                              </p:par>
                              <p:par>
                                <p:cTn id="44" presetID="12" presetClass="entr" presetSubtype="4"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ppt_y</p:attrName>
                                        </p:attrNameLst>
                                      </p:cBhvr>
                                      <p:tavLst>
                                        <p:tav tm="0">
                                          <p:val>
                                            <p:strVal val="#ppt_y+#ppt_h*1.125000"/>
                                          </p:val>
                                        </p:tav>
                                        <p:tav tm="100000">
                                          <p:val>
                                            <p:strVal val="#ppt_y"/>
                                          </p:val>
                                        </p:tav>
                                      </p:tavLst>
                                    </p:anim>
                                    <p:animEffect transition="in" filter="wipe(up)">
                                      <p:cBhvr>
                                        <p:cTn id="47" dur="500"/>
                                        <p:tgtEl>
                                          <p:spTgt spid="33"/>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p:tgtEl>
                                          <p:spTgt spid="42"/>
                                        </p:tgtEl>
                                        <p:attrNameLst>
                                          <p:attrName>ppt_y</p:attrName>
                                        </p:attrNameLst>
                                      </p:cBhvr>
                                      <p:tavLst>
                                        <p:tav tm="0">
                                          <p:val>
                                            <p:strVal val="#ppt_y+#ppt_h*1.125000"/>
                                          </p:val>
                                        </p:tav>
                                        <p:tav tm="100000">
                                          <p:val>
                                            <p:strVal val="#ppt_y"/>
                                          </p:val>
                                        </p:tav>
                                      </p:tavLst>
                                    </p:anim>
                                    <p:animEffect transition="in" filter="wipe(up)">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39" grpId="0"/>
      <p:bldP spid="40" grpId="0"/>
      <p:bldP spid="41" grpId="0"/>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5"/>
        <p:cNvGrpSpPr/>
        <p:nvPr/>
      </p:nvGrpSpPr>
      <p:grpSpPr>
        <a:xfrm>
          <a:off x="0" y="0"/>
          <a:ext cx="0" cy="0"/>
          <a:chOff x="0" y="0"/>
          <a:chExt cx="0" cy="0"/>
        </a:xfrm>
      </p:grpSpPr>
      <p:sp>
        <p:nvSpPr>
          <p:cNvPr id="4527" name="Google Shape;4527;p48"/>
          <p:cNvSpPr/>
          <p:nvPr/>
        </p:nvSpPr>
        <p:spPr>
          <a:xfrm>
            <a:off x="2407274" y="4232770"/>
            <a:ext cx="10874" cy="10900"/>
          </a:xfrm>
          <a:custGeom>
            <a:avLst/>
            <a:gdLst/>
            <a:ahLst/>
            <a:cxnLst/>
            <a:rect l="l" t="t" r="r" b="b"/>
            <a:pathLst>
              <a:path w="418" h="419" extrusionOk="0">
                <a:moveTo>
                  <a:pt x="278" y="1"/>
                </a:moveTo>
                <a:lnTo>
                  <a:pt x="0" y="279"/>
                </a:lnTo>
                <a:lnTo>
                  <a:pt x="139" y="418"/>
                </a:lnTo>
                <a:lnTo>
                  <a:pt x="418" y="140"/>
                </a:lnTo>
                <a:lnTo>
                  <a:pt x="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8" name="Google Shape;4528;p48"/>
          <p:cNvGrpSpPr/>
          <p:nvPr/>
        </p:nvGrpSpPr>
        <p:grpSpPr>
          <a:xfrm flipH="1">
            <a:off x="7462954" y="4200758"/>
            <a:ext cx="722905" cy="540722"/>
            <a:chOff x="1288291" y="3777091"/>
            <a:chExt cx="722905" cy="540722"/>
          </a:xfrm>
        </p:grpSpPr>
        <p:sp>
          <p:nvSpPr>
            <p:cNvPr id="4529"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6" name="Google Shape;4546;p48"/>
          <p:cNvGrpSpPr/>
          <p:nvPr/>
        </p:nvGrpSpPr>
        <p:grpSpPr>
          <a:xfrm>
            <a:off x="1021486" y="552416"/>
            <a:ext cx="1099498" cy="557632"/>
            <a:chOff x="1100281" y="1325671"/>
            <a:chExt cx="1099498" cy="557632"/>
          </a:xfrm>
        </p:grpSpPr>
        <p:sp>
          <p:nvSpPr>
            <p:cNvPr id="4547"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1" name="Google Shape;4561;p48"/>
          <p:cNvGrpSpPr/>
          <p:nvPr/>
        </p:nvGrpSpPr>
        <p:grpSpPr>
          <a:xfrm>
            <a:off x="966964" y="4141613"/>
            <a:ext cx="658388" cy="564499"/>
            <a:chOff x="1320836" y="2091709"/>
            <a:chExt cx="658388" cy="564499"/>
          </a:xfrm>
        </p:grpSpPr>
        <p:sp>
          <p:nvSpPr>
            <p:cNvPr id="4562"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0" name="Google Shape;4580;p48"/>
          <p:cNvGrpSpPr/>
          <p:nvPr/>
        </p:nvGrpSpPr>
        <p:grpSpPr>
          <a:xfrm flipH="1">
            <a:off x="7436237" y="323884"/>
            <a:ext cx="727327" cy="590593"/>
            <a:chOff x="1286080" y="2919949"/>
            <a:chExt cx="727327" cy="590593"/>
          </a:xfrm>
        </p:grpSpPr>
        <p:sp>
          <p:nvSpPr>
            <p:cNvPr id="4581"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8" name="Google Shape;4608;p48">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8">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3">
            <a:extLst>
              <a:ext uri="{FF2B5EF4-FFF2-40B4-BE49-F238E27FC236}">
                <a16:creationId xmlns:a16="http://schemas.microsoft.com/office/drawing/2014/main" id="{F657184D-316B-9DFB-6D63-8EF2B1EA2476}"/>
              </a:ext>
            </a:extLst>
          </p:cNvPr>
          <p:cNvSpPr txBox="1"/>
          <p:nvPr/>
        </p:nvSpPr>
        <p:spPr>
          <a:xfrm>
            <a:off x="994915" y="1530815"/>
            <a:ext cx="6931705" cy="1998176"/>
          </a:xfrm>
          <a:prstGeom prst="rect">
            <a:avLst/>
          </a:prstGeom>
          <a:noFill/>
        </p:spPr>
        <p:txBody>
          <a:bodyPr wrap="square" rtlCol="0">
            <a:spAutoFit/>
          </a:bodyPr>
          <a:lstStyle/>
          <a:p>
            <a:pPr algn="ctr">
              <a:lnSpc>
                <a:spcPct val="150000"/>
              </a:lnSpc>
            </a:pPr>
            <a:r>
              <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 ƠN CÁC EM ĐÃ LẮNG NGHE BÀI GIẢNG!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4" name="Hộp Văn bản 3">
            <a:extLst>
              <a:ext uri="{FF2B5EF4-FFF2-40B4-BE49-F238E27FC236}">
                <a16:creationId xmlns:a16="http://schemas.microsoft.com/office/drawing/2014/main" id="{0BE21FA7-81EE-BE7A-A405-A0E7AC9C41C9}"/>
              </a:ext>
            </a:extLst>
          </p:cNvPr>
          <p:cNvSpPr txBox="1"/>
          <p:nvPr/>
        </p:nvSpPr>
        <p:spPr>
          <a:xfrm>
            <a:off x="971549" y="386408"/>
            <a:ext cx="705088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rPr>
              <a:t>I. HỆ BẤT PHƯƠNG TRÌNH BẬC NHẤT HAI ẨN</a:t>
            </a:r>
          </a:p>
        </p:txBody>
      </p:sp>
      <p:sp>
        <p:nvSpPr>
          <p:cNvPr id="5" name="Hình chữ nhật: Góc Tròn 4">
            <a:extLst>
              <a:ext uri="{FF2B5EF4-FFF2-40B4-BE49-F238E27FC236}">
                <a16:creationId xmlns:a16="http://schemas.microsoft.com/office/drawing/2014/main" id="{B2A8E382-DB34-E458-8E95-F5217603FBFB}"/>
              </a:ext>
            </a:extLst>
          </p:cNvPr>
          <p:cNvSpPr/>
          <p:nvPr/>
        </p:nvSpPr>
        <p:spPr>
          <a:xfrm>
            <a:off x="1064418" y="1241061"/>
            <a:ext cx="868217" cy="575710"/>
          </a:xfrm>
          <a:prstGeom prst="roundRect">
            <a:avLst/>
          </a:prstGeom>
          <a:gradFill rotWithShape="1">
            <a:gsLst>
              <a:gs pos="0">
                <a:srgbClr val="FF8B9C">
                  <a:tint val="100000"/>
                  <a:shade val="100000"/>
                  <a:satMod val="130000"/>
                </a:srgbClr>
              </a:gs>
              <a:gs pos="100000">
                <a:srgbClr val="FF8B9C">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Arial" panose="020B0604020202020204" pitchFamily="34" charset="0"/>
              </a:rPr>
              <a:t>HĐ1</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46C0806-F439-83BB-0399-E3E93F2B6267}"/>
                  </a:ext>
                </a:extLst>
              </p:cNvPr>
              <p:cNvSpPr txBox="1"/>
              <p:nvPr/>
            </p:nvSpPr>
            <p:spPr>
              <a:xfrm>
                <a:off x="1992841" y="877004"/>
                <a:ext cx="5584436" cy="1036374"/>
              </a:xfrm>
              <a:prstGeom prst="rect">
                <a:avLst/>
              </a:prstGeom>
              <a:noFill/>
            </p:spPr>
            <p:txBody>
              <a:bodyPr wrap="square">
                <a:spAutoFit/>
              </a:bodyPr>
              <a:lstStyle/>
              <a:p>
                <a:pPr>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Cho hệ bất phương trình:</a:t>
                </a:r>
                <a:r>
                  <a:rPr lang="en-US" sz="2000" dirty="0">
                    <a:solidFill>
                      <a:schemeClr val="tx1"/>
                    </a:solidFill>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&lt;</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e>
                          <m:e>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&gt; −</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e>
                        </m:eqArr>
                      </m:e>
                    </m:d>
                  </m:oMath>
                </a14:m>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146C0806-F439-83BB-0399-E3E93F2B6267}"/>
                  </a:ext>
                </a:extLst>
              </p:cNvPr>
              <p:cNvSpPr txBox="1">
                <a:spLocks noRot="1" noChangeAspect="1" noMove="1" noResize="1" noEditPoints="1" noAdjustHandles="1" noChangeArrowheads="1" noChangeShapeType="1" noTextEdit="1"/>
              </p:cNvSpPr>
              <p:nvPr/>
            </p:nvSpPr>
            <p:spPr>
              <a:xfrm>
                <a:off x="1992841" y="877004"/>
                <a:ext cx="5584436" cy="1036374"/>
              </a:xfrm>
              <a:prstGeom prst="rect">
                <a:avLst/>
              </a:prstGeom>
              <a:blipFill>
                <a:blip r:embed="rId3"/>
                <a:stretch>
                  <a:fillRect l="-1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0C341B2B-F122-441C-2C9F-C203C186260F}"/>
                  </a:ext>
                </a:extLst>
              </p:cNvPr>
              <p:cNvSpPr txBox="1"/>
              <p:nvPr/>
            </p:nvSpPr>
            <p:spPr>
              <a:xfrm>
                <a:off x="1064418" y="2028687"/>
                <a:ext cx="6826776" cy="958660"/>
              </a:xfrm>
              <a:prstGeom prst="rect">
                <a:avLst/>
              </a:prstGeom>
              <a:noFill/>
            </p:spPr>
            <p:txBody>
              <a:bodyPr wrap="square">
                <a:spAutoFit/>
              </a:bodyPr>
              <a:lstStyle/>
              <a:p>
                <a:pPr>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a) Mỗi bất phương trình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oMath>
                </a14:m>
                <a:r>
                  <a:rPr lang="nl-NL" sz="2000" dirty="0">
                    <a:solidFill>
                      <a:schemeClr val="tx1"/>
                    </a:solidFill>
                    <a:ea typeface="Yu Mincho" panose="02020400000000000000" pitchFamily="18" charset="-128"/>
                    <a:cs typeface="Times New Roman" panose="02020603050405020304" pitchFamily="18" charset="0"/>
                  </a:rPr>
                  <a:t> và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oMath>
                </a14:m>
                <a:r>
                  <a:rPr lang="nl-NL" sz="2000" dirty="0">
                    <a:solidFill>
                      <a:schemeClr val="tx1"/>
                    </a:solidFill>
                    <a:ea typeface="Yu Mincho" panose="02020400000000000000" pitchFamily="18" charset="-128"/>
                    <a:cs typeface="Times New Roman" panose="02020603050405020304" pitchFamily="18" charset="0"/>
                  </a:rPr>
                  <a:t> có là bất phương trình bậc nhất hai ẩn không?</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0C341B2B-F122-441C-2C9F-C203C186260F}"/>
                  </a:ext>
                </a:extLst>
              </p:cNvPr>
              <p:cNvSpPr txBox="1">
                <a:spLocks noRot="1" noChangeAspect="1" noMove="1" noResize="1" noEditPoints="1" noAdjustHandles="1" noChangeArrowheads="1" noChangeShapeType="1" noTextEdit="1"/>
              </p:cNvSpPr>
              <p:nvPr/>
            </p:nvSpPr>
            <p:spPr>
              <a:xfrm>
                <a:off x="1064418" y="2028687"/>
                <a:ext cx="6826776" cy="958660"/>
              </a:xfrm>
              <a:prstGeom prst="rect">
                <a:avLst/>
              </a:prstGeom>
              <a:blipFill>
                <a:blip r:embed="rId4"/>
                <a:stretch>
                  <a:fillRect l="-983"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63CD1884-F366-A6E1-3D87-E8DF37B34652}"/>
                  </a:ext>
                </a:extLst>
              </p:cNvPr>
              <p:cNvSpPr txBox="1"/>
              <p:nvPr/>
            </p:nvSpPr>
            <p:spPr>
              <a:xfrm>
                <a:off x="2235994" y="3319793"/>
                <a:ext cx="5443537" cy="958660"/>
              </a:xfrm>
              <a:prstGeom prst="rect">
                <a:avLst/>
              </a:prstGeom>
              <a:noFill/>
            </p:spPr>
            <p:txBody>
              <a:bodyPr wrap="square">
                <a:spAutoFit/>
              </a:bodyPr>
              <a:lstStyle/>
              <a:p>
                <a:pPr algn="just">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Mỗi bất phương trình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và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đều là bất phương trình bậc nhất hai ẩn.</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63CD1884-F366-A6E1-3D87-E8DF37B34652}"/>
                  </a:ext>
                </a:extLst>
              </p:cNvPr>
              <p:cNvSpPr txBox="1">
                <a:spLocks noRot="1" noChangeAspect="1" noMove="1" noResize="1" noEditPoints="1" noAdjustHandles="1" noChangeArrowheads="1" noChangeShapeType="1" noTextEdit="1"/>
              </p:cNvSpPr>
              <p:nvPr/>
            </p:nvSpPr>
            <p:spPr>
              <a:xfrm>
                <a:off x="2235994" y="3319793"/>
                <a:ext cx="5443537" cy="958660"/>
              </a:xfrm>
              <a:prstGeom prst="rect">
                <a:avLst/>
              </a:prstGeom>
              <a:blipFill>
                <a:blip r:embed="rId5"/>
                <a:stretch>
                  <a:fillRect l="-1232" r="-1120" b="-10828"/>
                </a:stretch>
              </a:blipFill>
            </p:spPr>
            <p:txBody>
              <a:bodyPr/>
              <a:lstStyle/>
              <a:p>
                <a:r>
                  <a:rPr lang="en-US">
                    <a:noFill/>
                  </a:rPr>
                  <a:t> </a:t>
                </a:r>
              </a:p>
            </p:txBody>
          </p:sp>
        </mc:Fallback>
      </mc:AlternateContent>
      <p:sp>
        <p:nvSpPr>
          <p:cNvPr id="9" name="Mũi tên: Phải 8">
            <a:extLst>
              <a:ext uri="{FF2B5EF4-FFF2-40B4-BE49-F238E27FC236}">
                <a16:creationId xmlns:a16="http://schemas.microsoft.com/office/drawing/2014/main" id="{96608B07-0D5A-0E6F-AFDA-057D0A898114}"/>
              </a:ext>
            </a:extLst>
          </p:cNvPr>
          <p:cNvSpPr/>
          <p:nvPr/>
        </p:nvSpPr>
        <p:spPr>
          <a:xfrm>
            <a:off x="1064418" y="3620843"/>
            <a:ext cx="1037821" cy="458557"/>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96B7646E-9B43-F5E7-4C12-53D27E4293D6}"/>
                  </a:ext>
                </a:extLst>
              </p:cNvPr>
              <p:cNvSpPr txBox="1"/>
              <p:nvPr/>
            </p:nvSpPr>
            <p:spPr>
              <a:xfrm>
                <a:off x="679530" y="1659838"/>
                <a:ext cx="7784939" cy="3323346"/>
              </a:xfrm>
              <a:prstGeom prst="rect">
                <a:avLst/>
              </a:prstGeom>
              <a:noFill/>
            </p:spPr>
            <p:txBody>
              <a:bodyPr wrap="square">
                <a:spAutoFit/>
              </a:bodyPr>
              <a:lstStyle/>
              <a:p>
                <a:pPr marL="0" marR="0" algn="just">
                  <a:lnSpc>
                    <a:spcPct val="150000"/>
                  </a:lnSpc>
                  <a:spcBef>
                    <a:spcPts val="0"/>
                  </a:spcBef>
                </a:pPr>
                <a:r>
                  <a:rPr lang="nl-NL" sz="2000" dirty="0">
                    <a:solidFill>
                      <a:schemeClr val="tx1"/>
                    </a:solidFill>
                    <a:effectLst/>
                    <a:latin typeface="+mn-lt"/>
                    <a:ea typeface="Yu Mincho" panose="02020400000000000000" pitchFamily="18" charset="-128"/>
                    <a:cs typeface="Times New Roman" panose="02020603050405020304" pitchFamily="18" charset="0"/>
                  </a:rPr>
                  <a:t>C</a:t>
                </a:r>
                <a:r>
                  <a:rPr lang="en-US" sz="2000" dirty="0" err="1">
                    <a:solidFill>
                      <a:schemeClr val="tx1"/>
                    </a:solidFill>
                    <a:effectLst/>
                    <a:latin typeface="+mn-lt"/>
                    <a:ea typeface="Calibri" panose="020F0502020204030204" pitchFamily="34" charset="0"/>
                    <a:cs typeface="Times New Roman" panose="02020603050405020304" pitchFamily="18" charset="0"/>
                  </a:rPr>
                  <a:t>họn</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chemeClr val="tx1"/>
                    </a:solidFill>
                    <a:effectLst/>
                    <a:latin typeface="+mn-lt"/>
                    <a:ea typeface="Calibri" panose="020F0502020204030204" pitchFamily="34" charset="0"/>
                    <a:cs typeface="Times New Roman" panose="02020603050405020304" pitchFamily="18" charset="0"/>
                  </a:rPr>
                  <a:t>. Khi </a:t>
                </a:r>
                <a:r>
                  <a:rPr lang="en-US" sz="2000" dirty="0" err="1">
                    <a:solidFill>
                      <a:schemeClr val="tx1"/>
                    </a:solidFill>
                    <a:effectLst/>
                    <a:latin typeface="+mn-lt"/>
                    <a:ea typeface="Calibri" panose="020F0502020204030204" pitchFamily="34" charset="0"/>
                    <a:cs typeface="Times New Roman" panose="02020603050405020304" pitchFamily="18" charset="0"/>
                  </a:rPr>
                  <a:t>đó</a:t>
                </a:r>
                <a:r>
                  <a:rPr lang="en-US" sz="2000" dirty="0">
                    <a:solidFill>
                      <a:schemeClr val="tx1"/>
                    </a:solidFill>
                    <a:effectLst/>
                    <a:latin typeface="+mn-lt"/>
                    <a:ea typeface="Calibri" panose="020F0502020204030204" pitchFamily="34" charset="0"/>
                    <a:cs typeface="Times New Roman" panose="02020603050405020304" pitchFamily="18" charset="0"/>
                  </a:rPr>
                  <a:t>: </a:t>
                </a:r>
              </a:p>
              <a:p>
                <a:pPr marL="0" marR="0" algn="just">
                  <a:lnSpc>
                    <a:spcPct val="150000"/>
                  </a:lnSpc>
                  <a:spcBef>
                    <a:spcPts val="0"/>
                  </a:spcBef>
                </a:pP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mệnh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đúng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nên</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nghiệm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bất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phương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pPr>
                <a14:m>
                  <m:oMath xmlns:m="http://schemas.openxmlformats.org/officeDocument/2006/math">
                    <m:d>
                      <m:dPr>
                        <m:ctrlP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d>
                    <m:r>
                      <a:rPr lang="en-US" sz="2000" i="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mệnh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đúng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nên</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nghiệm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bất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phương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pPr>
                <a:r>
                  <a:rPr lang="en-US" sz="2000" dirty="0" err="1">
                    <a:solidFill>
                      <a:schemeClr val="tx1"/>
                    </a:solidFill>
                    <a:effectLst/>
                    <a:latin typeface="+mn-lt"/>
                    <a:ea typeface="Calibri" panose="020F0502020204030204" pitchFamily="34" charset="0"/>
                    <a:cs typeface="Times New Roman" panose="02020603050405020304" pitchFamily="18" charset="0"/>
                  </a:rPr>
                  <a:t>Vậy</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cặp</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số</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một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nghiệm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chung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hai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bất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phương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và</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trong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hệ</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trên</a:t>
                </a:r>
                <a:r>
                  <a:rPr lang="en-US" sz="2000" dirty="0">
                    <a:solidFill>
                      <a:schemeClr val="tx1"/>
                    </a:solidFill>
                    <a:effectLst/>
                    <a:latin typeface="+mn-lt"/>
                    <a:ea typeface="Calibri" panose="020F0502020204030204" pitchFamily="34" charset="0"/>
                    <a:cs typeface="Times New Roman" panose="02020603050405020304" pitchFamily="18" charset="0"/>
                  </a:rPr>
                  <a:t>. </a:t>
                </a:r>
              </a:p>
            </p:txBody>
          </p:sp>
        </mc:Choice>
        <mc:Fallback xmlns="">
          <p:sp>
            <p:nvSpPr>
              <p:cNvPr id="4" name="Hộp Văn bản 3">
                <a:extLst>
                  <a:ext uri="{FF2B5EF4-FFF2-40B4-BE49-F238E27FC236}">
                    <a16:creationId xmlns:a16="http://schemas.microsoft.com/office/drawing/2014/main" id="{96B7646E-9B43-F5E7-4C12-53D27E4293D6}"/>
                  </a:ext>
                </a:extLst>
              </p:cNvPr>
              <p:cNvSpPr txBox="1">
                <a:spLocks noRot="1" noChangeAspect="1" noMove="1" noResize="1" noEditPoints="1" noAdjustHandles="1" noChangeArrowheads="1" noChangeShapeType="1" noTextEdit="1"/>
              </p:cNvSpPr>
              <p:nvPr/>
            </p:nvSpPr>
            <p:spPr>
              <a:xfrm>
                <a:off x="679530" y="1659838"/>
                <a:ext cx="7784939" cy="3323346"/>
              </a:xfrm>
              <a:prstGeom prst="rect">
                <a:avLst/>
              </a:prstGeom>
              <a:blipFill>
                <a:blip r:embed="rId3"/>
                <a:stretch>
                  <a:fillRect l="-782" r="-782"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6227E08-FDA3-FF63-F5E1-D8FAE2DB5D6E}"/>
                  </a:ext>
                </a:extLst>
              </p:cNvPr>
              <p:cNvSpPr txBox="1"/>
              <p:nvPr/>
            </p:nvSpPr>
            <p:spPr>
              <a:xfrm>
                <a:off x="744698" y="268981"/>
                <a:ext cx="7427752" cy="958660"/>
              </a:xfrm>
              <a:prstGeom prst="rect">
                <a:avLst/>
              </a:prstGeom>
              <a:noFill/>
            </p:spPr>
            <p:txBody>
              <a:bodyPr wrap="square" rtlCol="0">
                <a:spAutoFit/>
              </a:bodyPr>
              <a:lstStyle/>
              <a:p>
                <a:pPr>
                  <a:lnSpc>
                    <a:spcPct val="150000"/>
                  </a:lnSpc>
                </a:pPr>
                <a:r>
                  <a:rPr lang="en-US" sz="2000" dirty="0">
                    <a:solidFill>
                      <a:schemeClr val="tx1"/>
                    </a:solidFill>
                  </a:rPr>
                  <a:t>b) </a:t>
                </a:r>
                <a:r>
                  <a:rPr lang="en-US" sz="2000" dirty="0" err="1">
                    <a:solidFill>
                      <a:schemeClr val="tx1"/>
                    </a:solidFill>
                  </a:rPr>
                  <a:t>Chỉ</a:t>
                </a:r>
                <a:r>
                  <a:rPr lang="en-US" sz="2000" dirty="0">
                    <a:solidFill>
                      <a:schemeClr val="tx1"/>
                    </a:solidFill>
                  </a:rPr>
                  <a:t> </a:t>
                </a:r>
                <a:r>
                  <a:rPr lang="en-US" sz="2000" dirty="0" err="1">
                    <a:solidFill>
                      <a:schemeClr val="tx1"/>
                    </a:solidFill>
                  </a:rPr>
                  <a:t>ra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chung</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hai</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1</m:t>
                    </m:r>
                    <m:r>
                      <a:rPr lang="en-US" sz="200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và</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2</m:t>
                    </m:r>
                    <m:r>
                      <a:rPr lang="en-US" sz="200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trên</a:t>
                </a:r>
                <a:endParaRPr lang="en-US" sz="2000" dirty="0">
                  <a:solidFill>
                    <a:schemeClr val="tx1"/>
                  </a:solidFill>
                </a:endParaRPr>
              </a:p>
            </p:txBody>
          </p:sp>
        </mc:Choice>
        <mc:Fallback xmlns="">
          <p:sp>
            <p:nvSpPr>
              <p:cNvPr id="5" name="Hộp Văn bản 4">
                <a:extLst>
                  <a:ext uri="{FF2B5EF4-FFF2-40B4-BE49-F238E27FC236}">
                    <a16:creationId xmlns:a16="http://schemas.microsoft.com/office/drawing/2014/main" id="{16227E08-FDA3-FF63-F5E1-D8FAE2DB5D6E}"/>
                  </a:ext>
                </a:extLst>
              </p:cNvPr>
              <p:cNvSpPr txBox="1">
                <a:spLocks noRot="1" noChangeAspect="1" noMove="1" noResize="1" noEditPoints="1" noAdjustHandles="1" noChangeArrowheads="1" noChangeShapeType="1" noTextEdit="1"/>
              </p:cNvSpPr>
              <p:nvPr/>
            </p:nvSpPr>
            <p:spPr>
              <a:xfrm>
                <a:off x="744698" y="268981"/>
                <a:ext cx="7427752" cy="958660"/>
              </a:xfrm>
              <a:prstGeom prst="rect">
                <a:avLst/>
              </a:prstGeom>
              <a:blipFill>
                <a:blip r:embed="rId4"/>
                <a:stretch>
                  <a:fillRect l="-820" r="-902" b="-10828"/>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id="{C796E91F-1398-86F5-AC48-EEF0B894AD90}"/>
              </a:ext>
            </a:extLst>
          </p:cNvPr>
          <p:cNvSpPr txBox="1"/>
          <p:nvPr/>
        </p:nvSpPr>
        <p:spPr>
          <a:xfrm>
            <a:off x="3937955" y="1149060"/>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8724A97A-BBC7-0FBF-76B8-AB6157E894A9}"/>
                  </a:ext>
                </a:extLst>
              </p:cNvPr>
              <p:cNvSpPr txBox="1"/>
              <p:nvPr/>
            </p:nvSpPr>
            <p:spPr>
              <a:xfrm>
                <a:off x="1435894" y="1196359"/>
                <a:ext cx="6272212" cy="2538580"/>
              </a:xfrm>
              <a:prstGeom prst="rect">
                <a:avLst/>
              </a:prstGeom>
              <a:noFill/>
            </p:spPr>
            <p:txBody>
              <a:bodyPr wrap="square">
                <a:spAutoFit/>
              </a:bodyPr>
              <a:lstStyle/>
              <a:p>
                <a:pPr algn="just">
                  <a:lnSpc>
                    <a:spcPct val="150000"/>
                  </a:lnSpc>
                  <a:spcAft>
                    <a:spcPts val="800"/>
                  </a:spcAft>
                </a:pPr>
                <a:r>
                  <a:rPr lang="en-US" sz="2400" b="1" dirty="0">
                    <a:solidFill>
                      <a:schemeClr val="tx1"/>
                    </a:solidFill>
                    <a:ea typeface="Calibri" panose="020F0502020204030204" pitchFamily="34" charset="0"/>
                    <a:cs typeface="Times New Roman" panose="02020603050405020304" pitchFamily="18" charset="0"/>
                  </a:rPr>
                  <a:t>Kết </a:t>
                </a:r>
                <a:r>
                  <a:rPr lang="en-US" sz="2400" b="1" dirty="0" err="1">
                    <a:solidFill>
                      <a:schemeClr val="tx1"/>
                    </a:solidFill>
                    <a:ea typeface="Calibri" panose="020F0502020204030204" pitchFamily="34" charset="0"/>
                    <a:cs typeface="Times New Roman" panose="02020603050405020304" pitchFamily="18" charset="0"/>
                  </a:rPr>
                  <a:t>luận</a:t>
                </a:r>
                <a:r>
                  <a:rPr lang="en-US" sz="2400" b="1" dirty="0">
                    <a:solidFill>
                      <a:schemeClr val="tx1"/>
                    </a:solidFill>
                    <a:ea typeface="Calibri" panose="020F0502020204030204" pitchFamily="34" charset="0"/>
                    <a:cs typeface="Times New Roman" panose="02020603050405020304" pitchFamily="18" charset="0"/>
                  </a:rPr>
                  <a:t>:</a:t>
                </a:r>
                <a:endParaRPr lang="en-US" sz="2400" dirty="0">
                  <a:solidFill>
                    <a:schemeClr val="tx1"/>
                  </a:solidFill>
                  <a:ea typeface="Calibri" panose="020F0502020204030204" pitchFamily="34" charset="0"/>
                  <a:cs typeface="Times New Roman" panose="02020603050405020304" pitchFamily="18" charset="0"/>
                </a:endParaRPr>
              </a:p>
              <a:p>
                <a:pPr algn="just">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Hệ bất phương trình bậc nhất ẩn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là một hệ gồm hai hay nhiều bất phương trình bậc nhất hai ẩn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oMath>
                </a14:m>
                <a:r>
                  <a:rPr lang="nl-NL" sz="2000" dirty="0">
                    <a:solidFill>
                      <a:schemeClr val="tx1"/>
                    </a:solidFill>
                    <a:ea typeface="Yu Mincho" panose="02020400000000000000" pitchFamily="18" charset="-128"/>
                    <a:cs typeface="Times New Roman" panose="02020603050405020304" pitchFamily="18" charset="0"/>
                  </a:rPr>
                  <a:t>. Mỗi nghiệm chung các bất phương trình trong hệ được gọi là một nghiệm của hệ bất phương trình đó.</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8724A97A-BBC7-0FBF-76B8-AB6157E894A9}"/>
                  </a:ext>
                </a:extLst>
              </p:cNvPr>
              <p:cNvSpPr txBox="1">
                <a:spLocks noRot="1" noChangeAspect="1" noMove="1" noResize="1" noEditPoints="1" noAdjustHandles="1" noChangeArrowheads="1" noChangeShapeType="1" noTextEdit="1"/>
              </p:cNvSpPr>
              <p:nvPr/>
            </p:nvSpPr>
            <p:spPr>
              <a:xfrm>
                <a:off x="1435894" y="1196359"/>
                <a:ext cx="6272212" cy="2538580"/>
              </a:xfrm>
              <a:prstGeom prst="rect">
                <a:avLst/>
              </a:prstGeom>
              <a:blipFill>
                <a:blip r:embed="rId3"/>
                <a:stretch>
                  <a:fillRect l="-1556" r="-1070" b="-335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sp>
        <p:nvSpPr>
          <p:cNvPr id="4" name="Hình Bầu dục 3">
            <a:extLst>
              <a:ext uri="{FF2B5EF4-FFF2-40B4-BE49-F238E27FC236}">
                <a16:creationId xmlns:a16="http://schemas.microsoft.com/office/drawing/2014/main" id="{EEF0B60A-18E7-92FC-5FC7-2387DD3AE353}"/>
              </a:ext>
            </a:extLst>
          </p:cNvPr>
          <p:cNvSpPr/>
          <p:nvPr/>
        </p:nvSpPr>
        <p:spPr>
          <a:xfrm>
            <a:off x="394572" y="303040"/>
            <a:ext cx="1669972" cy="700686"/>
          </a:xfrm>
          <a:prstGeom prst="ellipse">
            <a:avLst/>
          </a:prstGeom>
          <a:gradFill rotWithShape="1">
            <a:gsLst>
              <a:gs pos="0">
                <a:srgbClr val="BBDB78">
                  <a:tint val="50000"/>
                  <a:satMod val="300000"/>
                </a:srgbClr>
              </a:gs>
              <a:gs pos="35000">
                <a:srgbClr val="BBDB78">
                  <a:tint val="37000"/>
                  <a:satMod val="300000"/>
                </a:srgbClr>
              </a:gs>
              <a:gs pos="100000">
                <a:srgbClr val="BBDB78">
                  <a:tint val="15000"/>
                  <a:satMod val="350000"/>
                </a:srgbClr>
              </a:gs>
            </a:gsLst>
            <a:lin ang="16200000" scaled="1"/>
          </a:gradFill>
          <a:ln w="9525" cap="flat" cmpd="sng" algn="ctr">
            <a:solidFill>
              <a:srgbClr val="BBDB78">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tx1"/>
                </a:solidFill>
                <a:effectLst/>
                <a:uLnTx/>
                <a:uFillTx/>
                <a:latin typeface="Arial"/>
                <a:ea typeface="+mn-ea"/>
                <a:cs typeface="Arial" panose="020B0604020202020204" pitchFamily="34" charset="0"/>
              </a:rPr>
              <a:t>Ví</a:t>
            </a:r>
            <a:r>
              <a:rPr kumimoji="0" lang="en-US" sz="2400" b="1" i="0" u="none" strike="noStrike" kern="0" cap="none" spc="0" normalizeH="0" baseline="0" noProof="0" dirty="0">
                <a:ln>
                  <a:noFill/>
                </a:ln>
                <a:solidFill>
                  <a:schemeClr val="tx1"/>
                </a:solidFill>
                <a:effectLst/>
                <a:uLnTx/>
                <a:uFillTx/>
                <a:latin typeface="Arial"/>
                <a:ea typeface="+mn-ea"/>
                <a:cs typeface="Arial" panose="020B0604020202020204" pitchFamily="34" charset="0"/>
              </a:rPr>
              <a:t> </a:t>
            </a:r>
            <a:r>
              <a:rPr kumimoji="0" lang="en-US" sz="2400" b="1" i="0" u="none" strike="noStrike" kern="0" cap="none" spc="0" normalizeH="0" baseline="0" noProof="0" dirty="0" err="1">
                <a:ln>
                  <a:noFill/>
                </a:ln>
                <a:solidFill>
                  <a:schemeClr val="tx1"/>
                </a:solidFill>
                <a:effectLst/>
                <a:uLnTx/>
                <a:uFillTx/>
                <a:latin typeface="Arial"/>
                <a:ea typeface="+mn-ea"/>
                <a:cs typeface="Arial" panose="020B0604020202020204" pitchFamily="34" charset="0"/>
              </a:rPr>
              <a:t>dụ</a:t>
            </a:r>
            <a:r>
              <a:rPr kumimoji="0" lang="en-US" sz="2400" b="1" i="0" u="none" strike="noStrike" kern="0" cap="none" spc="0" normalizeH="0" baseline="0" noProof="0" dirty="0">
                <a:ln>
                  <a:noFill/>
                </a:ln>
                <a:solidFill>
                  <a:schemeClr val="tx1"/>
                </a:solidFill>
                <a:effectLst/>
                <a:uLnTx/>
                <a:uFillTx/>
                <a:latin typeface="Arial"/>
                <a:ea typeface="+mn-ea"/>
                <a:cs typeface="Arial" panose="020B0604020202020204" pitchFamily="34" charset="0"/>
              </a:rPr>
              <a:t> 1</a:t>
            </a:r>
          </a:p>
        </p:txBody>
      </p:sp>
      <p:sp>
        <p:nvSpPr>
          <p:cNvPr id="5" name="Hộp Văn bản 4">
            <a:extLst>
              <a:ext uri="{FF2B5EF4-FFF2-40B4-BE49-F238E27FC236}">
                <a16:creationId xmlns:a16="http://schemas.microsoft.com/office/drawing/2014/main" id="{049E89B0-C3F5-FACF-847C-152B55F64C9C}"/>
              </a:ext>
            </a:extLst>
          </p:cNvPr>
          <p:cNvSpPr txBox="1"/>
          <p:nvPr/>
        </p:nvSpPr>
        <p:spPr>
          <a:xfrm>
            <a:off x="2064544" y="490374"/>
            <a:ext cx="352486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Cho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sau</a:t>
            </a:r>
            <a:r>
              <a:rPr kumimoji="0" lang="en-US" sz="2000" b="0" i="0" u="none" strike="noStrike" kern="0" cap="none" spc="0" normalizeH="0" baseline="0" noProof="0" dirty="0">
                <a:ln>
                  <a:noFill/>
                </a:ln>
                <a:solidFill>
                  <a:schemeClr val="tx1"/>
                </a:solidFill>
                <a:effectLst/>
                <a:uLnTx/>
                <a:uFillTx/>
              </a:rPr>
              <a:t>:</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E1D9E3B0-4C32-6051-5CE3-15E5CC73FD21}"/>
                  </a:ext>
                </a:extLst>
              </p:cNvPr>
              <p:cNvSpPr txBox="1"/>
              <p:nvPr/>
            </p:nvSpPr>
            <p:spPr>
              <a:xfrm>
                <a:off x="5589408" y="364271"/>
                <a:ext cx="1966949" cy="686535"/>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eqArr>
                            <m:eqArr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eqArr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3</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   </m:t>
                              </m:r>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m:t>
                                  </m:r>
                                </m:e>
                              </m:d>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&gt;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      </m:t>
                              </m:r>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e>
                              </m:d>
                            </m:e>
                          </m:eqArr>
                        </m:e>
                      </m:d>
                    </m:oMath>
                  </m:oMathPara>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6" name="Hộp Văn bản 5">
                <a:extLst>
                  <a:ext uri="{FF2B5EF4-FFF2-40B4-BE49-F238E27FC236}">
                    <a16:creationId xmlns:a16="http://schemas.microsoft.com/office/drawing/2014/main" id="{E1D9E3B0-4C32-6051-5CE3-15E5CC73FD21}"/>
                  </a:ext>
                </a:extLst>
              </p:cNvPr>
              <p:cNvSpPr txBox="1">
                <a:spLocks noRot="1" noChangeAspect="1" noMove="1" noResize="1" noEditPoints="1" noAdjustHandles="1" noChangeArrowheads="1" noChangeShapeType="1" noTextEdit="1"/>
              </p:cNvSpPr>
              <p:nvPr/>
            </p:nvSpPr>
            <p:spPr>
              <a:xfrm>
                <a:off x="5589408" y="364271"/>
                <a:ext cx="1966949" cy="6865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E1A2500E-BD7E-B3C6-B418-7C7DC09AEEEC}"/>
                  </a:ext>
                </a:extLst>
              </p:cNvPr>
              <p:cNvSpPr txBox="1"/>
              <p:nvPr/>
            </p:nvSpPr>
            <p:spPr>
              <a:xfrm>
                <a:off x="1079741" y="1043323"/>
                <a:ext cx="6603104" cy="95866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Cặp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e>
                    </m:d>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nào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sau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đây</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trên</a:t>
                </a:r>
                <a:r>
                  <a:rPr kumimoji="0" lang="en-US" sz="2000" b="0" i="0" u="none" strike="noStrike" kern="0" cap="none" spc="0" normalizeH="0" baseline="0" noProof="0" dirty="0">
                    <a:ln>
                      <a:noFill/>
                    </a:ln>
                    <a:solidFill>
                      <a:schemeClr val="tx1"/>
                    </a:solidFill>
                    <a:effectLst/>
                    <a:uLnTx/>
                    <a:uFillTx/>
                  </a:rPr>
                  <a:t>?</a:t>
                </a:r>
              </a:p>
            </p:txBody>
          </p:sp>
        </mc:Choice>
        <mc:Fallback xmlns="">
          <p:sp>
            <p:nvSpPr>
              <p:cNvPr id="7" name="Hộp Văn bản 6">
                <a:extLst>
                  <a:ext uri="{FF2B5EF4-FFF2-40B4-BE49-F238E27FC236}">
                    <a16:creationId xmlns:a16="http://schemas.microsoft.com/office/drawing/2014/main" id="{E1A2500E-BD7E-B3C6-B418-7C7DC09AEEEC}"/>
                  </a:ext>
                </a:extLst>
              </p:cNvPr>
              <p:cNvSpPr txBox="1">
                <a:spLocks noRot="1" noChangeAspect="1" noMove="1" noResize="1" noEditPoints="1" noAdjustHandles="1" noChangeArrowheads="1" noChangeShapeType="1" noTextEdit="1"/>
              </p:cNvSpPr>
              <p:nvPr/>
            </p:nvSpPr>
            <p:spPr>
              <a:xfrm>
                <a:off x="1079741" y="1043323"/>
                <a:ext cx="6603104" cy="958660"/>
              </a:xfrm>
              <a:prstGeom prst="rect">
                <a:avLst/>
              </a:prstGeom>
              <a:blipFill>
                <a:blip r:embed="rId4"/>
                <a:stretch>
                  <a:fillRect l="-923"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70CA879B-0C29-0F62-CDE3-43174F6EBE29}"/>
                  </a:ext>
                </a:extLst>
              </p:cNvPr>
              <p:cNvSpPr txBox="1"/>
              <p:nvPr/>
            </p:nvSpPr>
            <p:spPr>
              <a:xfrm>
                <a:off x="2268763" y="1575996"/>
                <a:ext cx="2809568"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3</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m:t>
                          </m:r>
                        </m:e>
                      </m:d>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 </m:t>
                      </m:r>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e>
                      </m:d>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 </m:t>
                      </m:r>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3</m:t>
                          </m:r>
                        </m:e>
                      </m:d>
                    </m:oMath>
                  </m:oMathPara>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8" name="Hộp Văn bản 7">
                <a:extLst>
                  <a:ext uri="{FF2B5EF4-FFF2-40B4-BE49-F238E27FC236}">
                    <a16:creationId xmlns:a16="http://schemas.microsoft.com/office/drawing/2014/main" id="{70CA879B-0C29-0F62-CDE3-43174F6EBE29}"/>
                  </a:ext>
                </a:extLst>
              </p:cNvPr>
              <p:cNvSpPr txBox="1">
                <a:spLocks noRot="1" noChangeAspect="1" noMove="1" noResize="1" noEditPoints="1" noAdjustHandles="1" noChangeArrowheads="1" noChangeShapeType="1" noTextEdit="1"/>
              </p:cNvSpPr>
              <p:nvPr/>
            </p:nvSpPr>
            <p:spPr>
              <a:xfrm>
                <a:off x="2268763" y="1575996"/>
                <a:ext cx="2809568" cy="400110"/>
              </a:xfrm>
              <a:prstGeom prst="rect">
                <a:avLst/>
              </a:prstGeom>
              <a:blipFill>
                <a:blip r:embed="rId5"/>
                <a:stretch>
                  <a:fillRect b="-1538"/>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C987F415-0BDC-907A-27FA-C36FDCEB4D03}"/>
              </a:ext>
            </a:extLst>
          </p:cNvPr>
          <p:cNvSpPr txBox="1"/>
          <p:nvPr/>
        </p:nvSpPr>
        <p:spPr>
          <a:xfrm>
            <a:off x="4165680" y="2246261"/>
            <a:ext cx="912651" cy="510778"/>
          </a:xfrm>
          <a:prstGeom prst="roundRect">
            <a:avLst/>
          </a:prstGeom>
          <a:solidFill>
            <a:srgbClr val="FFFFFF"/>
          </a:solidFill>
          <a:ln w="25400" cap="flat" cmpd="sng" algn="ctr">
            <a:solidFill>
              <a:srgbClr val="26CECB"/>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Arial"/>
                <a:ea typeface="+mn-ea"/>
                <a:cs typeface="Arial" panose="020B0604020202020204" pitchFamily="34" charset="0"/>
              </a:rPr>
              <a:t>Giải</a:t>
            </a:r>
            <a:endParaRPr kumimoji="0" lang="en-US"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92D708-A7CB-94A8-5880-0EB4247B47C6}"/>
                  </a:ext>
                </a:extLst>
              </p:cNvPr>
              <p:cNvSpPr txBox="1"/>
              <p:nvPr/>
            </p:nvSpPr>
            <p:spPr>
              <a:xfrm>
                <a:off x="1079741" y="2897239"/>
                <a:ext cx="6984515" cy="1881990"/>
              </a:xfrm>
              <a:prstGeom prst="rect">
                <a:avLst/>
              </a:prstGeom>
              <a:noFill/>
            </p:spPr>
            <p:txBody>
              <a:bodyPr wrap="square">
                <a:spAutoFit/>
              </a:bodyPr>
              <a:lstStyle/>
              <a:p>
                <a:pPr algn="just">
                  <a:lnSpc>
                    <a:spcPct val="150000"/>
                  </a:lnSpc>
                </a:pPr>
                <a:r>
                  <a:rPr lang="nl-NL" sz="2000" dirty="0">
                    <a:solidFill>
                      <a:schemeClr val="tx1"/>
                    </a:solidFill>
                    <a:ea typeface="Calibri" panose="020F0502020204030204" pitchFamily="34" charset="0"/>
                    <a:cs typeface="Times New Roman" panose="02020603050405020304" pitchFamily="18" charset="0"/>
                  </a:rPr>
                  <a:t>+) Thay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a typeface="Calibri" panose="020F0502020204030204" pitchFamily="34" charset="0"/>
                    <a:cs typeface="Times New Roman" panose="02020603050405020304" pitchFamily="18" charset="0"/>
                  </a:rPr>
                  <a:t>vào hai bất phương trình của hệ, ta có:</a:t>
                </a:r>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nl-NL"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a typeface="Calibri" panose="020F0502020204030204" pitchFamily="34" charset="0"/>
                    <a:cs typeface="Times New Roman" panose="02020603050405020304" pitchFamily="18" charset="0"/>
                  </a:rPr>
                  <a:t>là mệnh đề đúng; </a:t>
                </a:r>
                <a14:m>
                  <m:oMath xmlns:m="http://schemas.openxmlformats.org/officeDocument/2006/math">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&gt;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oMath>
                </a14:m>
                <a:r>
                  <a:rPr lang="nl-NL" sz="2000" dirty="0">
                    <a:solidFill>
                      <a:schemeClr val="tx1"/>
                    </a:solidFill>
                    <a:ea typeface="Calibri" panose="020F0502020204030204" pitchFamily="34" charset="0"/>
                    <a:cs typeface="Times New Roman" panose="02020603050405020304" pitchFamily="18" charset="0"/>
                  </a:rPr>
                  <a:t> là mệnh đề đúng; </a:t>
                </a:r>
                <a:endParaRPr lang="en-US" sz="2000" dirty="0">
                  <a:solidFill>
                    <a:schemeClr val="tx1"/>
                  </a:solidFill>
                  <a:ea typeface="Calibri" panose="020F0502020204030204" pitchFamily="34" charset="0"/>
                  <a:cs typeface="Times New Roman" panose="02020603050405020304" pitchFamily="18" charset="0"/>
                </a:endParaRPr>
              </a:p>
              <a:p>
                <a:pPr>
                  <a:lnSpc>
                    <a:spcPct val="150000"/>
                  </a:lnSpc>
                </a:pPr>
                <a:r>
                  <a:rPr lang="nl-NL" sz="2000" dirty="0">
                    <a:solidFill>
                      <a:schemeClr val="tx1"/>
                    </a:solidFill>
                    <a:ea typeface="Calibri" panose="020F0502020204030204" pitchFamily="34" charset="0"/>
                  </a:rPr>
                  <a:t>Vậy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rPr>
                      <m:t>(</m:t>
                    </m:r>
                    <m:r>
                      <a:rPr lang="en-US" sz="2000" i="1" dirty="0" smtClean="0">
                        <a:solidFill>
                          <a:schemeClr val="tx1"/>
                        </a:solidFill>
                        <a:latin typeface="Cambria Math" panose="02040503050406030204" pitchFamily="18" charset="0"/>
                        <a:ea typeface="Calibri" panose="020F0502020204030204" pitchFamily="34" charset="0"/>
                      </a:rPr>
                      <m:t>3</m:t>
                    </m:r>
                    <m:r>
                      <a:rPr lang="nl-NL" sz="2000" i="1" dirty="0" smtClean="0">
                        <a:solidFill>
                          <a:schemeClr val="tx1"/>
                        </a:solidFill>
                        <a:latin typeface="Cambria Math" panose="02040503050406030204" pitchFamily="18" charset="0"/>
                        <a:ea typeface="Calibri" panose="020F0502020204030204" pitchFamily="34" charset="0"/>
                      </a:rPr>
                      <m:t>;</m:t>
                    </m:r>
                    <m:r>
                      <a:rPr lang="en-US" sz="2000" i="1" dirty="0" smtClean="0">
                        <a:solidFill>
                          <a:schemeClr val="tx1"/>
                        </a:solidFill>
                        <a:latin typeface="Cambria Math" panose="02040503050406030204" pitchFamily="18" charset="0"/>
                        <a:ea typeface="Calibri" panose="020F0502020204030204" pitchFamily="34" charset="0"/>
                      </a:rPr>
                      <m:t>1</m:t>
                    </m:r>
                    <m:r>
                      <a:rPr lang="nl-NL" sz="2000" i="1" dirty="0" smtClean="0">
                        <a:solidFill>
                          <a:schemeClr val="tx1"/>
                        </a:solidFill>
                        <a:latin typeface="Cambria Math" panose="02040503050406030204" pitchFamily="18" charset="0"/>
                        <a:ea typeface="Calibri" panose="020F0502020204030204" pitchFamily="34" charset="0"/>
                      </a:rPr>
                      <m:t>)</m:t>
                    </m:r>
                  </m:oMath>
                </a14:m>
                <a:r>
                  <a:rPr lang="nl-NL" sz="2000" dirty="0">
                    <a:solidFill>
                      <a:schemeClr val="tx1"/>
                    </a:solidFill>
                    <a:ea typeface="Calibri" panose="020F0502020204030204" pitchFamily="34" charset="0"/>
                  </a:rPr>
                  <a:t> là nghiệm chung của </a:t>
                </a:r>
                <a14:m>
                  <m:oMath xmlns:m="http://schemas.openxmlformats.org/officeDocument/2006/math">
                    <m:d>
                      <m:dPr>
                        <m:ctrlPr>
                          <a:rPr lang="nl-NL" sz="2000" i="1" dirty="0" smtClean="0">
                            <a:solidFill>
                              <a:schemeClr val="tx1"/>
                            </a:solidFill>
                            <a:latin typeface="Cambria Math" panose="02040503050406030204" pitchFamily="18" charset="0"/>
                          </a:rPr>
                        </m:ctrlPr>
                      </m:dPr>
                      <m:e>
                        <m:r>
                          <a:rPr lang="en-US" sz="2000" i="1" dirty="0" smtClean="0">
                            <a:solidFill>
                              <a:schemeClr val="tx1"/>
                            </a:solidFill>
                            <a:latin typeface="Cambria Math" panose="02040503050406030204" pitchFamily="18" charset="0"/>
                          </a:rPr>
                          <m:t>1</m:t>
                        </m:r>
                      </m:e>
                    </m:d>
                  </m:oMath>
                </a14:m>
                <a:r>
                  <a:rPr lang="nl-NL" sz="2000" dirty="0">
                    <a:solidFill>
                      <a:schemeClr val="tx1"/>
                    </a:solidFill>
                    <a:ea typeface="Calibri" panose="020F0502020204030204" pitchFamily="34" charset="0"/>
                  </a:rPr>
                  <a:t> và </a:t>
                </a:r>
                <a14:m>
                  <m:oMath xmlns:m="http://schemas.openxmlformats.org/officeDocument/2006/math">
                    <m:d>
                      <m:dPr>
                        <m:ctrlPr>
                          <a:rPr lang="nl-NL" sz="2000" i="1" smtClean="0">
                            <a:solidFill>
                              <a:schemeClr val="tx1"/>
                            </a:solidFill>
                            <a:latin typeface="Cambria Math" panose="02040503050406030204" pitchFamily="18" charset="0"/>
                          </a:rPr>
                        </m:ctrlPr>
                      </m:dPr>
                      <m:e>
                        <m:r>
                          <a:rPr lang="en-US" sz="2000" i="1" smtClean="0">
                            <a:solidFill>
                              <a:schemeClr val="tx1"/>
                            </a:solidFill>
                            <a:latin typeface="Cambria Math" panose="02040503050406030204" pitchFamily="18" charset="0"/>
                          </a:rPr>
                          <m:t>2</m:t>
                        </m:r>
                      </m:e>
                    </m:d>
                  </m:oMath>
                </a14:m>
                <a:r>
                  <a:rPr lang="nl-NL" sz="2000" dirty="0">
                    <a:solidFill>
                      <a:schemeClr val="tx1"/>
                    </a:solidFill>
                    <a:ea typeface="Calibri" panose="020F0502020204030204" pitchFamily="34" charset="0"/>
                  </a:rPr>
                  <a:t> nên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rPr>
                      <m:t>(</m:t>
                    </m:r>
                    <m:r>
                      <a:rPr lang="en-US" sz="2000" i="1" dirty="0" smtClean="0">
                        <a:solidFill>
                          <a:schemeClr val="tx1"/>
                        </a:solidFill>
                        <a:latin typeface="Cambria Math" panose="02040503050406030204" pitchFamily="18" charset="0"/>
                        <a:ea typeface="Calibri" panose="020F0502020204030204" pitchFamily="34" charset="0"/>
                      </a:rPr>
                      <m:t>3</m:t>
                    </m:r>
                    <m:r>
                      <a:rPr lang="nl-NL" sz="2000" i="1" dirty="0" smtClean="0">
                        <a:solidFill>
                          <a:schemeClr val="tx1"/>
                        </a:solidFill>
                        <a:latin typeface="Cambria Math" panose="02040503050406030204" pitchFamily="18" charset="0"/>
                        <a:ea typeface="Calibri" panose="020F0502020204030204" pitchFamily="34" charset="0"/>
                      </a:rPr>
                      <m:t>;</m:t>
                    </m:r>
                    <m:r>
                      <a:rPr lang="en-US" sz="2000" i="1" dirty="0" smtClean="0">
                        <a:solidFill>
                          <a:schemeClr val="tx1"/>
                        </a:solidFill>
                        <a:latin typeface="Cambria Math" panose="02040503050406030204" pitchFamily="18" charset="0"/>
                        <a:ea typeface="Calibri" panose="020F0502020204030204" pitchFamily="34" charset="0"/>
                      </a:rPr>
                      <m:t>1</m:t>
                    </m:r>
                    <m:r>
                      <a:rPr lang="nl-NL" sz="2000" i="1" dirty="0" smtClean="0">
                        <a:solidFill>
                          <a:schemeClr val="tx1"/>
                        </a:solidFill>
                        <a:latin typeface="Cambria Math" panose="02040503050406030204" pitchFamily="18" charset="0"/>
                        <a:ea typeface="Calibri" panose="020F0502020204030204" pitchFamily="34" charset="0"/>
                      </a:rPr>
                      <m:t>) </m:t>
                    </m:r>
                  </m:oMath>
                </a14:m>
                <a:r>
                  <a:rPr lang="nl-NL" sz="2000" dirty="0">
                    <a:solidFill>
                      <a:schemeClr val="tx1"/>
                    </a:solidFill>
                    <a:ea typeface="Calibri" panose="020F0502020204030204" pitchFamily="34" charset="0"/>
                  </a:rPr>
                  <a:t>là nghiệm của hệ bất phương trình.</a:t>
                </a:r>
              </a:p>
            </p:txBody>
          </p:sp>
        </mc:Choice>
        <mc:Fallback xmlns="">
          <p:sp>
            <p:nvSpPr>
              <p:cNvPr id="10" name="Hộp Văn bản 9">
                <a:extLst>
                  <a:ext uri="{FF2B5EF4-FFF2-40B4-BE49-F238E27FC236}">
                    <a16:creationId xmlns:a16="http://schemas.microsoft.com/office/drawing/2014/main" id="{0692D708-A7CB-94A8-5880-0EB4247B47C6}"/>
                  </a:ext>
                </a:extLst>
              </p:cNvPr>
              <p:cNvSpPr txBox="1">
                <a:spLocks noRot="1" noChangeAspect="1" noMove="1" noResize="1" noEditPoints="1" noAdjustHandles="1" noChangeArrowheads="1" noChangeShapeType="1" noTextEdit="1"/>
              </p:cNvSpPr>
              <p:nvPr/>
            </p:nvSpPr>
            <p:spPr>
              <a:xfrm>
                <a:off x="1079741" y="2897239"/>
                <a:ext cx="6984515" cy="1881990"/>
              </a:xfrm>
              <a:prstGeom prst="rect">
                <a:avLst/>
              </a:prstGeom>
              <a:blipFill>
                <a:blip r:embed="rId6"/>
                <a:stretch>
                  <a:fillRect l="-873" r="-611" b="-485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1646E1E4-2475-3A88-2033-B10AE5337E7B}"/>
                  </a:ext>
                </a:extLst>
              </p:cNvPr>
              <p:cNvSpPr txBox="1"/>
              <p:nvPr/>
            </p:nvSpPr>
            <p:spPr>
              <a:xfrm>
                <a:off x="885823" y="556624"/>
                <a:ext cx="7235238" cy="1881990"/>
              </a:xfrm>
              <a:prstGeom prst="rect">
                <a:avLst/>
              </a:prstGeom>
              <a:noFill/>
            </p:spPr>
            <p:txBody>
              <a:bodyPr wrap="square">
                <a:spAutoFit/>
              </a:bodyPr>
              <a:lstStyle/>
              <a:p>
                <a:pPr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 Thay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 </m:t>
                    </m:r>
                  </m:oMath>
                </a14:m>
                <a:r>
                  <a:rPr lang="nl-NL" sz="2000" dirty="0">
                    <a:solidFill>
                      <a:schemeClr val="tx1"/>
                    </a:solidFill>
                    <a:effectLst/>
                    <a:latin typeface="+mn-lt"/>
                    <a:ea typeface="Calibri" panose="020F0502020204030204" pitchFamily="34" charset="0"/>
                    <a:cs typeface="Times New Roman" panose="02020603050405020304" pitchFamily="18" charset="0"/>
                  </a:rPr>
                  <a:t>vào bất phương trình </a:t>
                </a:r>
                <a14:m>
                  <m:oMath xmlns:m="http://schemas.openxmlformats.org/officeDocument/2006/math">
                    <m:d>
                      <m:dPr>
                        <m:ctrlPr>
                          <a:rPr lang="nl-NL" sz="2000" i="1" smtClean="0">
                            <a:solidFill>
                              <a:schemeClr val="tx1"/>
                            </a:solidFill>
                            <a:effectLst/>
                            <a:latin typeface="Cambria Math" panose="02040503050406030204" pitchFamily="18" charset="0"/>
                            <a:cs typeface="Times New Roman" panose="02020603050405020304" pitchFamily="18" charset="0"/>
                          </a:rPr>
                        </m:ctrlPr>
                      </m:dPr>
                      <m:e>
                        <m:r>
                          <a:rPr lang="en-US" sz="2000" b="0" i="1" smtClean="0">
                            <a:solidFill>
                              <a:schemeClr val="tx1"/>
                            </a:solidFill>
                            <a:effectLst/>
                            <a:latin typeface="Cambria Math" panose="02040503050406030204" pitchFamily="18" charset="0"/>
                            <a:cs typeface="Times New Roman" panose="02020603050405020304" pitchFamily="18" charset="0"/>
                          </a:rPr>
                          <m:t>2</m:t>
                        </m:r>
                      </m:e>
                    </m:d>
                  </m:oMath>
                </a14:m>
                <a:r>
                  <a:rPr lang="nl-NL" sz="2000" dirty="0">
                    <a:solidFill>
                      <a:schemeClr val="tx1"/>
                    </a:solidFill>
                    <a:effectLst/>
                    <a:latin typeface="+mn-lt"/>
                    <a:ea typeface="Calibri" panose="020F0502020204030204" pitchFamily="34" charset="0"/>
                    <a:cs typeface="Times New Roman" panose="02020603050405020304" pitchFamily="18" charset="0"/>
                  </a:rPr>
                  <a:t> của hệ, ta có:</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000" b="0" i="1" dirty="0" smtClean="0">
                            <a:solidFill>
                              <a:schemeClr val="tx1"/>
                            </a:solidFill>
                            <a:effectLst/>
                            <a:latin typeface="Cambria Math" panose="02040503050406030204" pitchFamily="18" charset="0"/>
                            <a:cs typeface="Times New Roman" panose="02020603050405020304" pitchFamily="18" charset="0"/>
                          </a:rPr>
                        </m:ctrlPr>
                      </m:dPr>
                      <m:e>
                        <m:r>
                          <a:rPr lang="en-US" sz="2000" b="0" i="1" dirty="0" smtClean="0">
                            <a:solidFill>
                              <a:schemeClr val="tx1"/>
                            </a:solidFill>
                            <a:effectLst/>
                            <a:latin typeface="Cambria Math" panose="02040503050406030204" pitchFamily="18" charset="0"/>
                            <a:cs typeface="Times New Roman" panose="02020603050405020304" pitchFamily="18" charset="0"/>
                          </a:rPr>
                          <m:t>−2</m:t>
                        </m:r>
                      </m:e>
                    </m:d>
                    <m:r>
                      <a:rPr lang="en-US" sz="2000" b="0" i="1" dirty="0" smtClean="0">
                        <a:solidFill>
                          <a:schemeClr val="tx1"/>
                        </a:solidFill>
                        <a:effectLst/>
                        <a:latin typeface="Cambria Math" panose="02040503050406030204" pitchFamily="18" charset="0"/>
                        <a:cs typeface="Times New Roman" panose="02020603050405020304" pitchFamily="18" charset="0"/>
                      </a:rPr>
                      <m:t>&gt;2</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sai</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a:lnSpc>
                    <a:spcPct val="150000"/>
                  </a:lnSpc>
                </a:pPr>
                <a:r>
                  <a:rPr lang="nl-NL" sz="2000" dirty="0">
                    <a:solidFill>
                      <a:schemeClr val="tx1"/>
                    </a:solidFill>
                    <a:effectLst/>
                    <a:latin typeface="+mn-lt"/>
                    <a:ea typeface="Calibri" panose="020F0502020204030204" pitchFamily="34"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1</m:t>
                    </m:r>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−2</m:t>
                    </m:r>
                    <m:r>
                      <a:rPr lang="nl-NL" sz="2000" i="1" dirty="0" smtClean="0">
                        <a:solidFill>
                          <a:schemeClr val="tx1"/>
                        </a:solidFill>
                        <a:effectLst/>
                        <a:latin typeface="Cambria Math" panose="02040503050406030204" pitchFamily="18" charset="0"/>
                        <a:ea typeface="Calibri" panose="020F0502020204030204" pitchFamily="34" charset="0"/>
                      </a:rPr>
                      <m:t>)</m:t>
                    </m:r>
                  </m:oMath>
                </a14:m>
                <a:r>
                  <a:rPr lang="nl-NL" sz="2000" dirty="0">
                    <a:solidFill>
                      <a:schemeClr val="tx1"/>
                    </a:solidFill>
                    <a:effectLst/>
                    <a:latin typeface="+mn-lt"/>
                    <a:ea typeface="Calibri" panose="020F0502020204030204" pitchFamily="34" charset="0"/>
                  </a:rPr>
                  <a:t> không là nghiệm của </a:t>
                </a:r>
                <a14:m>
                  <m:oMath xmlns:m="http://schemas.openxmlformats.org/officeDocument/2006/math">
                    <m:d>
                      <m:dPr>
                        <m:ctrlPr>
                          <a:rPr lang="nl-NL" sz="2000" i="1" smtClean="0">
                            <a:solidFill>
                              <a:schemeClr val="tx1"/>
                            </a:solidFill>
                            <a:effectLst/>
                            <a:latin typeface="Cambria Math" panose="02040503050406030204" pitchFamily="18" charset="0"/>
                          </a:rPr>
                        </m:ctrlPr>
                      </m:dPr>
                      <m:e>
                        <m:r>
                          <a:rPr lang="en-US" sz="2000" b="0" i="1" smtClean="0">
                            <a:solidFill>
                              <a:schemeClr val="tx1"/>
                            </a:solidFill>
                            <a:effectLst/>
                            <a:latin typeface="Cambria Math" panose="02040503050406030204" pitchFamily="18" charset="0"/>
                          </a:rPr>
                          <m:t>2</m:t>
                        </m:r>
                      </m:e>
                    </m:d>
                  </m:oMath>
                </a14:m>
                <a:r>
                  <a:rPr lang="nl-NL" sz="2000" dirty="0">
                    <a:solidFill>
                      <a:schemeClr val="tx1"/>
                    </a:solidFill>
                    <a:effectLst/>
                    <a:latin typeface="+mn-lt"/>
                    <a:ea typeface="Calibri" panose="020F0502020204030204" pitchFamily="34" charset="0"/>
                  </a:rPr>
                  <a:t> nên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1</m:t>
                    </m:r>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−2</m:t>
                    </m:r>
                    <m:r>
                      <a:rPr lang="nl-NL" sz="2000" i="1" dirty="0" smtClean="0">
                        <a:solidFill>
                          <a:schemeClr val="tx1"/>
                        </a:solidFill>
                        <a:effectLst/>
                        <a:latin typeface="Cambria Math" panose="02040503050406030204" pitchFamily="18" charset="0"/>
                        <a:ea typeface="Calibri" panose="020F0502020204030204" pitchFamily="34" charset="0"/>
                      </a:rPr>
                      <m:t>) </m:t>
                    </m:r>
                  </m:oMath>
                </a14:m>
                <a:r>
                  <a:rPr lang="nl-NL" sz="2000" dirty="0">
                    <a:solidFill>
                      <a:schemeClr val="tx1"/>
                    </a:solidFill>
                    <a:effectLst/>
                    <a:latin typeface="+mn-lt"/>
                    <a:ea typeface="Calibri" panose="020F0502020204030204" pitchFamily="34" charset="0"/>
                  </a:rPr>
                  <a:t>không là nghiệm của hệ bất phương trình.</a:t>
                </a:r>
              </a:p>
            </p:txBody>
          </p:sp>
        </mc:Choice>
        <mc:Fallback xmlns="">
          <p:sp>
            <p:nvSpPr>
              <p:cNvPr id="4" name="Hộp Văn bản 3">
                <a:extLst>
                  <a:ext uri="{FF2B5EF4-FFF2-40B4-BE49-F238E27FC236}">
                    <a16:creationId xmlns:a16="http://schemas.microsoft.com/office/drawing/2014/main" id="{1646E1E4-2475-3A88-2033-B10AE5337E7B}"/>
                  </a:ext>
                </a:extLst>
              </p:cNvPr>
              <p:cNvSpPr txBox="1">
                <a:spLocks noRot="1" noChangeAspect="1" noMove="1" noResize="1" noEditPoints="1" noAdjustHandles="1" noChangeArrowheads="1" noChangeShapeType="1" noTextEdit="1"/>
              </p:cNvSpPr>
              <p:nvPr/>
            </p:nvSpPr>
            <p:spPr>
              <a:xfrm>
                <a:off x="885823" y="556624"/>
                <a:ext cx="7235238" cy="1881990"/>
              </a:xfrm>
              <a:prstGeom prst="rect">
                <a:avLst/>
              </a:prstGeom>
              <a:blipFill>
                <a:blip r:embed="rId3"/>
                <a:stretch>
                  <a:fillRect l="-842" b="-4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EA7B86A-C023-8AC4-B15F-C61C3A529743}"/>
                  </a:ext>
                </a:extLst>
              </p:cNvPr>
              <p:cNvSpPr txBox="1"/>
              <p:nvPr/>
            </p:nvSpPr>
            <p:spPr>
              <a:xfrm>
                <a:off x="885823" y="2571750"/>
                <a:ext cx="7235238" cy="1881990"/>
              </a:xfrm>
              <a:prstGeom prst="rect">
                <a:avLst/>
              </a:prstGeom>
              <a:noFill/>
            </p:spPr>
            <p:txBody>
              <a:bodyPr wrap="square">
                <a:spAutoFit/>
              </a:bodyPr>
              <a:lstStyle/>
              <a:p>
                <a:pPr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 Thay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 </m:t>
                    </m:r>
                  </m:oMath>
                </a14:m>
                <a:r>
                  <a:rPr lang="nl-NL" sz="2000" dirty="0">
                    <a:solidFill>
                      <a:schemeClr val="tx1"/>
                    </a:solidFill>
                    <a:effectLst/>
                    <a:latin typeface="+mn-lt"/>
                    <a:ea typeface="Calibri" panose="020F0502020204030204" pitchFamily="34" charset="0"/>
                    <a:cs typeface="Times New Roman" panose="02020603050405020304" pitchFamily="18" charset="0"/>
                  </a:rPr>
                  <a:t>vào bất phương trình </a:t>
                </a:r>
                <a14:m>
                  <m:oMath xmlns:m="http://schemas.openxmlformats.org/officeDocument/2006/math">
                    <m:d>
                      <m:dPr>
                        <m:ctrlPr>
                          <a:rPr lang="nl-NL" sz="2000" i="1" smtClean="0">
                            <a:solidFill>
                              <a:schemeClr val="tx1"/>
                            </a:solidFill>
                            <a:effectLst/>
                            <a:latin typeface="Cambria Math" panose="02040503050406030204" pitchFamily="18" charset="0"/>
                            <a:cs typeface="Times New Roman" panose="02020603050405020304" pitchFamily="18" charset="0"/>
                          </a:rPr>
                        </m:ctrlPr>
                      </m:dPr>
                      <m:e>
                        <m:r>
                          <a:rPr lang="en-US" sz="2000" b="0" i="1" smtClean="0">
                            <a:solidFill>
                              <a:schemeClr val="tx1"/>
                            </a:solidFill>
                            <a:effectLst/>
                            <a:latin typeface="Cambria Math" panose="02040503050406030204" pitchFamily="18" charset="0"/>
                            <a:cs typeface="Times New Roman" panose="02020603050405020304" pitchFamily="18" charset="0"/>
                          </a:rPr>
                          <m:t>2</m:t>
                        </m:r>
                      </m:e>
                    </m:d>
                  </m:oMath>
                </a14:m>
                <a:r>
                  <a:rPr lang="nl-NL" sz="2000" dirty="0">
                    <a:solidFill>
                      <a:schemeClr val="tx1"/>
                    </a:solidFill>
                    <a:effectLst/>
                    <a:latin typeface="+mn-lt"/>
                    <a:ea typeface="Calibri" panose="020F0502020204030204" pitchFamily="34" charset="0"/>
                    <a:cs typeface="Times New Roman" panose="02020603050405020304" pitchFamily="18" charset="0"/>
                  </a:rPr>
                  <a:t> của hệ, ta có:</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en-US"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b="0" i="1" dirty="0" smtClean="0">
                            <a:solidFill>
                              <a:schemeClr val="tx1"/>
                            </a:solidFill>
                            <a:effectLst/>
                            <a:latin typeface="Cambria Math" panose="02040503050406030204" pitchFamily="18" charset="0"/>
                            <a:cs typeface="Times New Roman" panose="02020603050405020304" pitchFamily="18" charset="0"/>
                          </a:rPr>
                        </m:ctrlPr>
                      </m:dPr>
                      <m:e>
                        <m:r>
                          <a:rPr lang="en-US" sz="2000" b="0" i="1" dirty="0" smtClean="0">
                            <a:solidFill>
                              <a:schemeClr val="tx1"/>
                            </a:solidFill>
                            <a:effectLst/>
                            <a:latin typeface="Cambria Math" panose="02040503050406030204" pitchFamily="18" charset="0"/>
                            <a:cs typeface="Times New Roman" panose="02020603050405020304" pitchFamily="18" charset="0"/>
                          </a:rPr>
                          <m:t>−3</m:t>
                        </m:r>
                      </m:e>
                    </m:d>
                    <m:r>
                      <a:rPr lang="en-US" sz="2000" b="0" i="1" dirty="0" smtClean="0">
                        <a:solidFill>
                          <a:schemeClr val="tx1"/>
                        </a:solidFill>
                        <a:effectLst/>
                        <a:latin typeface="Cambria Math" panose="02040503050406030204" pitchFamily="18" charset="0"/>
                        <a:cs typeface="Times New Roman" panose="02020603050405020304" pitchFamily="18" charset="0"/>
                      </a:rPr>
                      <m:t>&gt;2</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sai</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a:lnSpc>
                    <a:spcPct val="150000"/>
                  </a:lnSpc>
                </a:pPr>
                <a:r>
                  <a:rPr lang="nl-NL" sz="2000" dirty="0">
                    <a:solidFill>
                      <a:schemeClr val="tx1"/>
                    </a:solidFill>
                    <a:effectLst/>
                    <a:latin typeface="+mn-lt"/>
                    <a:ea typeface="Calibri" panose="020F0502020204030204" pitchFamily="34"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5</m:t>
                    </m:r>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−3</m:t>
                    </m:r>
                    <m:r>
                      <a:rPr lang="nl-NL" sz="2000" i="1" dirty="0" smtClean="0">
                        <a:solidFill>
                          <a:schemeClr val="tx1"/>
                        </a:solidFill>
                        <a:effectLst/>
                        <a:latin typeface="Cambria Math" panose="02040503050406030204" pitchFamily="18" charset="0"/>
                        <a:ea typeface="Calibri" panose="020F0502020204030204" pitchFamily="34" charset="0"/>
                      </a:rPr>
                      <m:t>)</m:t>
                    </m:r>
                  </m:oMath>
                </a14:m>
                <a:r>
                  <a:rPr lang="nl-NL" sz="2000" dirty="0">
                    <a:solidFill>
                      <a:schemeClr val="tx1"/>
                    </a:solidFill>
                    <a:effectLst/>
                    <a:latin typeface="+mn-lt"/>
                    <a:ea typeface="Calibri" panose="020F0502020204030204" pitchFamily="34" charset="0"/>
                  </a:rPr>
                  <a:t> không là nghiệm của </a:t>
                </a:r>
                <a14:m>
                  <m:oMath xmlns:m="http://schemas.openxmlformats.org/officeDocument/2006/math">
                    <m:d>
                      <m:dPr>
                        <m:ctrlPr>
                          <a:rPr lang="nl-NL" sz="2000" i="1" smtClean="0">
                            <a:solidFill>
                              <a:schemeClr val="tx1"/>
                            </a:solidFill>
                            <a:effectLst/>
                            <a:latin typeface="Cambria Math" panose="02040503050406030204" pitchFamily="18" charset="0"/>
                          </a:rPr>
                        </m:ctrlPr>
                      </m:dPr>
                      <m:e>
                        <m:r>
                          <a:rPr lang="en-US" sz="2000" b="0" i="1" smtClean="0">
                            <a:solidFill>
                              <a:schemeClr val="tx1"/>
                            </a:solidFill>
                            <a:effectLst/>
                            <a:latin typeface="Cambria Math" panose="02040503050406030204" pitchFamily="18" charset="0"/>
                          </a:rPr>
                          <m:t>2</m:t>
                        </m:r>
                      </m:e>
                    </m:d>
                  </m:oMath>
                </a14:m>
                <a:r>
                  <a:rPr lang="nl-NL" sz="2000" dirty="0">
                    <a:solidFill>
                      <a:schemeClr val="tx1"/>
                    </a:solidFill>
                    <a:effectLst/>
                    <a:latin typeface="+mn-lt"/>
                    <a:ea typeface="Calibri" panose="020F0502020204030204" pitchFamily="34" charset="0"/>
                  </a:rPr>
                  <a:t> nên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5</m:t>
                    </m:r>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−3</m:t>
                    </m:r>
                    <m:r>
                      <a:rPr lang="nl-NL" sz="2000" i="1" dirty="0" smtClean="0">
                        <a:solidFill>
                          <a:schemeClr val="tx1"/>
                        </a:solidFill>
                        <a:effectLst/>
                        <a:latin typeface="Cambria Math" panose="02040503050406030204" pitchFamily="18" charset="0"/>
                        <a:ea typeface="Calibri" panose="020F0502020204030204" pitchFamily="34" charset="0"/>
                      </a:rPr>
                      <m:t>) </m:t>
                    </m:r>
                  </m:oMath>
                </a14:m>
                <a:r>
                  <a:rPr lang="nl-NL" sz="2000" dirty="0">
                    <a:solidFill>
                      <a:schemeClr val="tx1"/>
                    </a:solidFill>
                    <a:effectLst/>
                    <a:latin typeface="+mn-lt"/>
                    <a:ea typeface="Calibri" panose="020F0502020204030204" pitchFamily="34" charset="0"/>
                  </a:rPr>
                  <a:t>không là nghiệm của hệ bất phương trình.</a:t>
                </a:r>
              </a:p>
            </p:txBody>
          </p:sp>
        </mc:Choice>
        <mc:Fallback xmlns="">
          <p:sp>
            <p:nvSpPr>
              <p:cNvPr id="5" name="Hộp Văn bản 4">
                <a:extLst>
                  <a:ext uri="{FF2B5EF4-FFF2-40B4-BE49-F238E27FC236}">
                    <a16:creationId xmlns:a16="http://schemas.microsoft.com/office/drawing/2014/main" id="{6EA7B86A-C023-8AC4-B15F-C61C3A529743}"/>
                  </a:ext>
                </a:extLst>
              </p:cNvPr>
              <p:cNvSpPr txBox="1">
                <a:spLocks noRot="1" noChangeAspect="1" noMove="1" noResize="1" noEditPoints="1" noAdjustHandles="1" noChangeArrowheads="1" noChangeShapeType="1" noTextEdit="1"/>
              </p:cNvSpPr>
              <p:nvPr/>
            </p:nvSpPr>
            <p:spPr>
              <a:xfrm>
                <a:off x="885823" y="2571750"/>
                <a:ext cx="7235238" cy="1881990"/>
              </a:xfrm>
              <a:prstGeom prst="rect">
                <a:avLst/>
              </a:prstGeom>
              <a:blipFill>
                <a:blip r:embed="rId4"/>
                <a:stretch>
                  <a:fillRect l="-842" b="-485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3163</Words>
  <PresentationFormat>Trình chiếu Trên màn hình (16:9)</PresentationFormat>
  <Paragraphs>179</Paragraphs>
  <Slides>41</Slides>
  <Notes>27</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41</vt:i4>
      </vt:variant>
    </vt:vector>
  </HeadingPairs>
  <TitlesOfParts>
    <vt:vector size="47" baseType="lpstr">
      <vt:lpstr>Arial</vt:lpstr>
      <vt:lpstr>Wingdings</vt:lpstr>
      <vt:lpstr>Jua</vt:lpstr>
      <vt:lpstr>Cambria Math</vt:lpstr>
      <vt:lpstr>Quicksand Light</vt:lpstr>
      <vt:lpstr>Nature Activities Binder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2022-08-17T13:36:22Z</dcterms:modified>
</cp:coreProperties>
</file>