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6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C4E9FC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93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06025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3996" y="2861177"/>
            <a:ext cx="54760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 </a:t>
            </a:r>
            <a:r>
              <a:rPr lang="en-US" sz="260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Yes, that’s right. / 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161195"/>
            <a:ext cx="1331768" cy="3892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66342" y="100863"/>
            <a:ext cx="133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9463" y="2491845"/>
            <a:ext cx="1549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406823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4781022"/>
            <a:ext cx="447770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060" y="409375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60" y="4769287"/>
            <a:ext cx="3983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551" y="3322269"/>
            <a:ext cx="566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5361593"/>
            <a:ext cx="403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 student mimes one of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and the others try to guess. Then swap.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5672029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6860" y="5631257"/>
            <a:ext cx="4075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05" y="4997154"/>
            <a:ext cx="1238250" cy="361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89746" y="5004718"/>
            <a:ext cx="112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89" y="1494511"/>
            <a:ext cx="7096993" cy="5363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1689" y="1034143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3" name="B2_37">
            <a:hlinkClick r:id="" action="ppaction://media"/>
            <a:extLst>
              <a:ext uri="{FF2B5EF4-FFF2-40B4-BE49-F238E27FC236}">
                <a16:creationId xmlns:a16="http://schemas.microsoft.com/office/drawing/2014/main" id="{2E63BCFD-EA88-4308-9C6C-2D31899E1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353" y="842968"/>
            <a:ext cx="8300356" cy="596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Dr Adams! Can you tell us about the robots in the show, please?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Sure. This is H8, a home robot. It can do the dishes, iron clothes, put toys away …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It looks very useful!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Yes, it can even make meals.</a:t>
            </a:r>
          </a:p>
          <a:p>
            <a:pPr>
              <a:lnSpc>
                <a:spcPct val="114000"/>
              </a:lnSpc>
            </a:pPr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Look! That’s the biggest robot in the show.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Right, it’s WB2, a worker robot. It’s the strongest and fastest robot here.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What can it do?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 can move heavy things or repair broken machines.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And what is this?</a:t>
            </a:r>
          </a:p>
          <a:p>
            <a:pPr>
              <a:lnSpc>
                <a:spcPct val="114000"/>
              </a:lnSpc>
            </a:pPr>
            <a:r>
              <a:rPr lang="en-US" sz="2400" b="1" i="1" dirty="0"/>
              <a:t>Dr Adams: </a:t>
            </a:r>
            <a:r>
              <a:rPr lang="en-US" sz="2400" dirty="0"/>
              <a:t>It’s </a:t>
            </a:r>
            <a:r>
              <a:rPr lang="en-US" sz="2400" dirty="0" err="1"/>
              <a:t>Shifa</a:t>
            </a:r>
            <a:r>
              <a:rPr lang="en-US" sz="2400" dirty="0"/>
              <a:t>, a doctor robot. It’s the smartest robot. It can help sick people and do many things like humans.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0244" y="135083"/>
            <a:ext cx="7023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At an International Robot Show</a:t>
            </a:r>
          </a:p>
        </p:txBody>
      </p:sp>
      <p:pic>
        <p:nvPicPr>
          <p:cNvPr id="6" name="B2_37">
            <a:hlinkClick r:id="" action="ppaction://media"/>
            <a:extLst>
              <a:ext uri="{FF2B5EF4-FFF2-40B4-BE49-F238E27FC236}">
                <a16:creationId xmlns:a16="http://schemas.microsoft.com/office/drawing/2014/main" id="{D2C7B3A7-6F8E-4D80-B305-CA55F34562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0341" y="245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9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639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019882"/>
              </p:ext>
            </p:extLst>
          </p:nvPr>
        </p:nvGraphicFramePr>
        <p:xfrm>
          <a:off x="872836" y="1304640"/>
          <a:ext cx="7398328" cy="49127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47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87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H8 is a very useful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2400"/>
                        <a:t>WB2 can’t repair broken machines.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/>
                        <a:t>Shifa is a doctor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H8 is the fastest in the robot show.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51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2400"/>
                        <a:t>Shifa is very smart.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1A0946-9C8E-4F33-B64B-195A89A42428}"/>
              </a:ext>
            </a:extLst>
          </p:cNvPr>
          <p:cNvSpPr txBox="1"/>
          <p:nvPr/>
        </p:nvSpPr>
        <p:spPr>
          <a:xfrm>
            <a:off x="7019637" y="2078185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606E7-2BAC-4517-8B41-8567F9FB9AFB}"/>
              </a:ext>
            </a:extLst>
          </p:cNvPr>
          <p:cNvSpPr txBox="1"/>
          <p:nvPr/>
        </p:nvSpPr>
        <p:spPr>
          <a:xfrm>
            <a:off x="7684655" y="2909458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79574-679E-4F00-93A3-219EBE079EBB}"/>
              </a:ext>
            </a:extLst>
          </p:cNvPr>
          <p:cNvSpPr txBox="1"/>
          <p:nvPr/>
        </p:nvSpPr>
        <p:spPr>
          <a:xfrm>
            <a:off x="7019636" y="3761008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30317-2AF2-4B86-8BC5-70D5B3870F80}"/>
              </a:ext>
            </a:extLst>
          </p:cNvPr>
          <p:cNvSpPr txBox="1"/>
          <p:nvPr/>
        </p:nvSpPr>
        <p:spPr>
          <a:xfrm>
            <a:off x="7684654" y="4647699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C7B7F-094B-4CD5-AC55-B2813B39CDF2}"/>
              </a:ext>
            </a:extLst>
          </p:cNvPr>
          <p:cNvSpPr txBox="1"/>
          <p:nvPr/>
        </p:nvSpPr>
        <p:spPr>
          <a:xfrm>
            <a:off x="7019635" y="5499824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3" name="Action Button: Return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D5B26BE-0353-41F9-B87B-2556BB258C5A}"/>
              </a:ext>
            </a:extLst>
          </p:cNvPr>
          <p:cNvSpPr/>
          <p:nvPr/>
        </p:nvSpPr>
        <p:spPr>
          <a:xfrm>
            <a:off x="4230255" y="6312963"/>
            <a:ext cx="646545" cy="429582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3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81703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sentences, using the adjectives in the box.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19704" y="1330036"/>
            <a:ext cx="6044276" cy="581891"/>
          </a:xfrm>
          <a:prstGeom prst="roundRect">
            <a:avLst/>
          </a:prstGeom>
          <a:solidFill>
            <a:srgbClr val="C4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77674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4935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2196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useful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9457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heavy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718" y="1390148"/>
            <a:ext cx="117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strong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7403" y="23006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2232" y="2259331"/>
            <a:ext cx="710007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My dad bought me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week. It helps me to do many household chores.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7403" y="32998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82233" y="3279344"/>
            <a:ext cx="6625249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This is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300 km per hour.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7403" y="422338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2233" y="4225616"/>
            <a:ext cx="1400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He’s very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7403" y="486915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2233" y="4871383"/>
            <a:ext cx="3025607" cy="897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/>
              <a:t>They’re making a very </a:t>
            </a:r>
          </a:p>
          <a:p>
            <a:pPr>
              <a:lnSpc>
                <a:spcPct val="112000"/>
              </a:lnSpc>
            </a:pPr>
            <a:r>
              <a:rPr lang="en-US" sz="2400" dirty="0"/>
              <a:t>30 languages.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7403" y="58744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82233" y="5885370"/>
            <a:ext cx="211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table is too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F8327B-0822-46E0-9D81-7EEC12A0A172}"/>
              </a:ext>
            </a:extLst>
          </p:cNvPr>
          <p:cNvSpPr txBox="1"/>
          <p:nvPr/>
        </p:nvSpPr>
        <p:spPr>
          <a:xfrm>
            <a:off x="4547984" y="2266431"/>
            <a:ext cx="34777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home robot last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A81AD3-6044-4C63-8E28-0444C88C6629}"/>
              </a:ext>
            </a:extLst>
          </p:cNvPr>
          <p:cNvSpPr txBox="1"/>
          <p:nvPr/>
        </p:nvSpPr>
        <p:spPr>
          <a:xfrm>
            <a:off x="4511040" y="2280322"/>
            <a:ext cx="30757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useful</a:t>
            </a:r>
            <a:r>
              <a:rPr lang="en-US" sz="2400" dirty="0"/>
              <a:t> home robot last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966392-143F-4994-96C2-9FA5D9A6C0C8}"/>
              </a:ext>
            </a:extLst>
          </p:cNvPr>
          <p:cNvSpPr txBox="1"/>
          <p:nvPr/>
        </p:nvSpPr>
        <p:spPr>
          <a:xfrm>
            <a:off x="2907840" y="3284035"/>
            <a:ext cx="5242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car. It can travel at a speed of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EAE0C0-0F80-495C-A403-516DCB0F3D33}"/>
              </a:ext>
            </a:extLst>
          </p:cNvPr>
          <p:cNvSpPr txBox="1"/>
          <p:nvPr/>
        </p:nvSpPr>
        <p:spPr>
          <a:xfrm>
            <a:off x="2958640" y="3299873"/>
            <a:ext cx="4609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fast</a:t>
            </a:r>
            <a:r>
              <a:rPr lang="en-US" sz="2400" dirty="0"/>
              <a:t> car. It can travel at a speed of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0AE5D0-292F-4C41-B86B-1F57DA6BEE56}"/>
              </a:ext>
            </a:extLst>
          </p:cNvPr>
          <p:cNvSpPr txBox="1"/>
          <p:nvPr/>
        </p:nvSpPr>
        <p:spPr>
          <a:xfrm>
            <a:off x="2466304" y="4223383"/>
            <a:ext cx="429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can move a big car!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95114E-93AA-41A8-A520-90F75381B701}"/>
              </a:ext>
            </a:extLst>
          </p:cNvPr>
          <p:cNvSpPr txBox="1"/>
          <p:nvPr/>
        </p:nvSpPr>
        <p:spPr>
          <a:xfrm>
            <a:off x="2491373" y="4223383"/>
            <a:ext cx="4290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strong</a:t>
            </a:r>
            <a:r>
              <a:rPr lang="en-US" sz="2400" dirty="0"/>
              <a:t>. He can move a big car!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FE659A-17DF-4D20-80E4-7BB0718D1141}"/>
              </a:ext>
            </a:extLst>
          </p:cNvPr>
          <p:cNvSpPr txBox="1"/>
          <p:nvPr/>
        </p:nvSpPr>
        <p:spPr>
          <a:xfrm>
            <a:off x="4056380" y="4869149"/>
            <a:ext cx="4362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robot. It can understand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744E78-2D8C-4F44-AC16-0E2F6B4AA5F4}"/>
              </a:ext>
            </a:extLst>
          </p:cNvPr>
          <p:cNvSpPr txBox="1"/>
          <p:nvPr/>
        </p:nvSpPr>
        <p:spPr>
          <a:xfrm>
            <a:off x="4072154" y="4879309"/>
            <a:ext cx="4362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smart</a:t>
            </a:r>
            <a:r>
              <a:rPr lang="en-US" sz="2400" dirty="0"/>
              <a:t> robot. It can understand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823947-E2F0-4B8C-A700-85A9044E8DC3}"/>
              </a:ext>
            </a:extLst>
          </p:cNvPr>
          <p:cNvSpPr txBox="1"/>
          <p:nvPr/>
        </p:nvSpPr>
        <p:spPr>
          <a:xfrm>
            <a:off x="3262514" y="5874483"/>
            <a:ext cx="4887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for me to move on my own.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CD78E2-26B8-4F49-A18C-50266F601F63}"/>
              </a:ext>
            </a:extLst>
          </p:cNvPr>
          <p:cNvSpPr txBox="1"/>
          <p:nvPr/>
        </p:nvSpPr>
        <p:spPr>
          <a:xfrm>
            <a:off x="3262514" y="5874483"/>
            <a:ext cx="4887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heavy</a:t>
            </a:r>
            <a:r>
              <a:rPr lang="en-US" sz="2400" dirty="0"/>
              <a:t> for me to move on my own.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97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4811"/>
            <a:ext cx="8238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following activities with the pictures.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994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8177" y="1174571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iron clothes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19994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8177" y="1663340"/>
            <a:ext cx="180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make meals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2471356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69539" y="1174571"/>
            <a:ext cx="2540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move heavy things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471356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69539" y="1663340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 do the dishes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549430" y="11723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8786" y="1174571"/>
            <a:ext cx="3265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repair a broken machine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549430" y="16611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89177" y="1663340"/>
            <a:ext cx="211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put toys away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0"/>
          <a:stretch/>
        </p:blipFill>
        <p:spPr>
          <a:xfrm>
            <a:off x="919446" y="2303755"/>
            <a:ext cx="1872525" cy="198965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20" y="2403683"/>
            <a:ext cx="2587576" cy="205063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/>
          <a:stretch/>
        </p:blipFill>
        <p:spPr>
          <a:xfrm>
            <a:off x="5117677" y="2485325"/>
            <a:ext cx="2776146" cy="220243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9"/>
          <a:stretch/>
        </p:blipFill>
        <p:spPr>
          <a:xfrm flipH="1">
            <a:off x="518177" y="4252002"/>
            <a:ext cx="2369904" cy="216576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10" y="4498316"/>
            <a:ext cx="2879173" cy="191944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4" b="18590"/>
          <a:stretch/>
        </p:blipFill>
        <p:spPr>
          <a:xfrm>
            <a:off x="2773188" y="4417429"/>
            <a:ext cx="1926569" cy="2081221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8" name="Oval 37"/>
          <p:cNvSpPr/>
          <p:nvPr/>
        </p:nvSpPr>
        <p:spPr>
          <a:xfrm>
            <a:off x="1940544" y="219515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4178867" y="2353028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7000403" y="2439774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1972820" y="4376386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2" name="Oval 41"/>
          <p:cNvSpPr/>
          <p:nvPr/>
        </p:nvSpPr>
        <p:spPr>
          <a:xfrm>
            <a:off x="4178028" y="4673063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6771888" y="4818992"/>
            <a:ext cx="365760" cy="36368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5EF62D5-33B9-412B-ACD6-9ED72487B609}"/>
              </a:ext>
            </a:extLst>
          </p:cNvPr>
          <p:cNvSpPr/>
          <p:nvPr/>
        </p:nvSpPr>
        <p:spPr>
          <a:xfrm>
            <a:off x="0" y="111760"/>
            <a:ext cx="9144000" cy="10570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0F519CF-AC16-4268-81B2-D1F257DFEE79}"/>
              </a:ext>
            </a:extLst>
          </p:cNvPr>
          <p:cNvGrpSpPr/>
          <p:nvPr/>
        </p:nvGrpSpPr>
        <p:grpSpPr>
          <a:xfrm>
            <a:off x="219995" y="205965"/>
            <a:ext cx="2102050" cy="463898"/>
            <a:chOff x="219994" y="1172338"/>
            <a:chExt cx="2102050" cy="463898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iron clothes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7B4218-002A-4E4F-8C0B-2AB340ACA3DF}"/>
              </a:ext>
            </a:extLst>
          </p:cNvPr>
          <p:cNvGrpSpPr/>
          <p:nvPr/>
        </p:nvGrpSpPr>
        <p:grpSpPr>
          <a:xfrm>
            <a:off x="219995" y="694734"/>
            <a:ext cx="2102050" cy="463898"/>
            <a:chOff x="219994" y="1661107"/>
            <a:chExt cx="2102050" cy="463898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make meals</a:t>
              </a:r>
              <a:endParaRPr lang="en-US" sz="2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32FB39-8E37-4F3C-B315-7421468A315E}"/>
              </a:ext>
            </a:extLst>
          </p:cNvPr>
          <p:cNvGrpSpPr/>
          <p:nvPr/>
        </p:nvGrpSpPr>
        <p:grpSpPr>
          <a:xfrm>
            <a:off x="2471357" y="205965"/>
            <a:ext cx="2838396" cy="463898"/>
            <a:chOff x="2471356" y="1172338"/>
            <a:chExt cx="2838396" cy="463898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move heavy things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6143F4-973C-43AB-99DD-B566DBECEF18}"/>
              </a:ext>
            </a:extLst>
          </p:cNvPr>
          <p:cNvGrpSpPr/>
          <p:nvPr/>
        </p:nvGrpSpPr>
        <p:grpSpPr>
          <a:xfrm>
            <a:off x="2471357" y="694734"/>
            <a:ext cx="2412368" cy="463898"/>
            <a:chOff x="2471356" y="1661107"/>
            <a:chExt cx="2412368" cy="463898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do the dishes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3E9E4B-F033-4081-9183-CFBEFDE4B09A}"/>
              </a:ext>
            </a:extLst>
          </p:cNvPr>
          <p:cNvGrpSpPr/>
          <p:nvPr/>
        </p:nvGrpSpPr>
        <p:grpSpPr>
          <a:xfrm>
            <a:off x="5549431" y="205965"/>
            <a:ext cx="3594569" cy="463898"/>
            <a:chOff x="5549430" y="1172338"/>
            <a:chExt cx="3594569" cy="463898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repair a broken machine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A497BF-CE2C-457B-B596-9F110004F8D0}"/>
              </a:ext>
            </a:extLst>
          </p:cNvPr>
          <p:cNvGrpSpPr/>
          <p:nvPr/>
        </p:nvGrpSpPr>
        <p:grpSpPr>
          <a:xfrm>
            <a:off x="5549431" y="694734"/>
            <a:ext cx="2453932" cy="463898"/>
            <a:chOff x="5549430" y="1661107"/>
            <a:chExt cx="2453932" cy="463898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 toys away</a:t>
              </a:r>
              <a:endParaRPr lang="en-US" sz="24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1177AE-E0F3-41A0-A32D-B032929F393F}"/>
              </a:ext>
            </a:extLst>
          </p:cNvPr>
          <p:cNvGrpSpPr/>
          <p:nvPr/>
        </p:nvGrpSpPr>
        <p:grpSpPr>
          <a:xfrm>
            <a:off x="219995" y="1354700"/>
            <a:ext cx="1872525" cy="2098256"/>
            <a:chOff x="919446" y="2195153"/>
            <a:chExt cx="1872525" cy="20982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/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8" name="Oval 3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B6DC-8568-481A-A533-7E94EC21B429}"/>
              </a:ext>
            </a:extLst>
          </p:cNvPr>
          <p:cNvGrpSpPr/>
          <p:nvPr/>
        </p:nvGrpSpPr>
        <p:grpSpPr>
          <a:xfrm>
            <a:off x="2888081" y="1297184"/>
            <a:ext cx="2587576" cy="2101289"/>
            <a:chOff x="2573620" y="2353028"/>
            <a:chExt cx="2587576" cy="21012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9" name="Oval 38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64C9F5C-9E4A-40E3-8DF2-961A2F498240}"/>
              </a:ext>
            </a:extLst>
          </p:cNvPr>
          <p:cNvGrpSpPr/>
          <p:nvPr/>
        </p:nvGrpSpPr>
        <p:grpSpPr>
          <a:xfrm>
            <a:off x="6147859" y="1266513"/>
            <a:ext cx="2776146" cy="2247983"/>
            <a:chOff x="5117677" y="2439774"/>
            <a:chExt cx="2776146" cy="224798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/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92739D-F9E6-4CAE-A0D3-DD2A1B6A6BE9}"/>
              </a:ext>
            </a:extLst>
          </p:cNvPr>
          <p:cNvGrpSpPr/>
          <p:nvPr/>
        </p:nvGrpSpPr>
        <p:grpSpPr>
          <a:xfrm>
            <a:off x="179710" y="4070160"/>
            <a:ext cx="2369904" cy="2182176"/>
            <a:chOff x="518177" y="4235588"/>
            <a:chExt cx="2369904" cy="218217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/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1" name="Oval 40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202DEE-2BDC-4AD3-824C-F19214EBC62A}"/>
              </a:ext>
            </a:extLst>
          </p:cNvPr>
          <p:cNvGrpSpPr/>
          <p:nvPr/>
        </p:nvGrpSpPr>
        <p:grpSpPr>
          <a:xfrm>
            <a:off x="3385452" y="4171115"/>
            <a:ext cx="1926569" cy="2081221"/>
            <a:chOff x="2773188" y="4417429"/>
            <a:chExt cx="1926569" cy="208122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/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Oval 41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87148C-59AF-435B-BB3A-B937FDA04FC3}"/>
              </a:ext>
            </a:extLst>
          </p:cNvPr>
          <p:cNvGrpSpPr/>
          <p:nvPr/>
        </p:nvGrpSpPr>
        <p:grpSpPr>
          <a:xfrm>
            <a:off x="6147859" y="4252002"/>
            <a:ext cx="2879173" cy="1919448"/>
            <a:chOff x="4304110" y="4498316"/>
            <a:chExt cx="2879173" cy="191944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3" name="Oval 42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2B3304-568A-4466-ACBE-BF1BD763A2E3}"/>
              </a:ext>
            </a:extLst>
          </p:cNvPr>
          <p:cNvGrpSpPr/>
          <p:nvPr/>
        </p:nvGrpSpPr>
        <p:grpSpPr>
          <a:xfrm>
            <a:off x="219995" y="6287810"/>
            <a:ext cx="2412368" cy="463898"/>
            <a:chOff x="2471356" y="1661107"/>
            <a:chExt cx="2412368" cy="4638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F04952-55A5-4369-A98C-F6EAB9153B8A}"/>
                </a:ext>
              </a:extLst>
            </p:cNvPr>
            <p:cNvSpPr txBox="1"/>
            <p:nvPr/>
          </p:nvSpPr>
          <p:spPr>
            <a:xfrm>
              <a:off x="2471356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8305DED-0671-4CD5-81A4-70F84952743B}"/>
                </a:ext>
              </a:extLst>
            </p:cNvPr>
            <p:cNvSpPr txBox="1"/>
            <p:nvPr/>
          </p:nvSpPr>
          <p:spPr>
            <a:xfrm>
              <a:off x="2769539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</a:t>
              </a:r>
              <a:r>
                <a:rPr lang="en-US" sz="2400" dirty="0">
                  <a:solidFill>
                    <a:srgbClr val="00B050"/>
                  </a:solidFill>
                </a:rPr>
                <a:t>do the dishes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41F39E-EFD3-4C96-830D-524626454546}"/>
              </a:ext>
            </a:extLst>
          </p:cNvPr>
          <p:cNvGrpSpPr/>
          <p:nvPr/>
        </p:nvGrpSpPr>
        <p:grpSpPr>
          <a:xfrm>
            <a:off x="5620551" y="3560047"/>
            <a:ext cx="3594569" cy="463898"/>
            <a:chOff x="5549430" y="1172338"/>
            <a:chExt cx="3594569" cy="46389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2F2D08-91C6-48F7-969A-8F42E5D2D53A}"/>
                </a:ext>
              </a:extLst>
            </p:cNvPr>
            <p:cNvSpPr txBox="1"/>
            <p:nvPr/>
          </p:nvSpPr>
          <p:spPr>
            <a:xfrm>
              <a:off x="5549430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A22ACD-15EF-4001-ACE1-9473F2CC3CB9}"/>
                </a:ext>
              </a:extLst>
            </p:cNvPr>
            <p:cNvSpPr txBox="1"/>
            <p:nvPr/>
          </p:nvSpPr>
          <p:spPr>
            <a:xfrm>
              <a:off x="5878786" y="1174571"/>
              <a:ext cx="3265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repair a broken machine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1233C7-CD3E-4D92-B545-B0B48E67BADB}"/>
              </a:ext>
            </a:extLst>
          </p:cNvPr>
          <p:cNvGrpSpPr/>
          <p:nvPr/>
        </p:nvGrpSpPr>
        <p:grpSpPr>
          <a:xfrm>
            <a:off x="6621241" y="6218358"/>
            <a:ext cx="2102050" cy="463898"/>
            <a:chOff x="219994" y="1172338"/>
            <a:chExt cx="2102050" cy="4638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07697B-2E27-4AEF-9B87-C99080B6EE7A}"/>
                </a:ext>
              </a:extLst>
            </p:cNvPr>
            <p:cNvSpPr txBox="1"/>
            <p:nvPr/>
          </p:nvSpPr>
          <p:spPr>
            <a:xfrm>
              <a:off x="219994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5C9775-30E9-40A9-A5B2-54E9BE1B7B73}"/>
                </a:ext>
              </a:extLst>
            </p:cNvPr>
            <p:cNvSpPr txBox="1"/>
            <p:nvPr/>
          </p:nvSpPr>
          <p:spPr>
            <a:xfrm>
              <a:off x="518177" y="1174571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iron clothes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DECBFD-963B-4DE8-BC6E-FAE602785C90}"/>
              </a:ext>
            </a:extLst>
          </p:cNvPr>
          <p:cNvGrpSpPr/>
          <p:nvPr/>
        </p:nvGrpSpPr>
        <p:grpSpPr>
          <a:xfrm>
            <a:off x="219995" y="3510591"/>
            <a:ext cx="2102050" cy="463898"/>
            <a:chOff x="219994" y="1661107"/>
            <a:chExt cx="2102050" cy="4638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FC8B5A7-E711-47F3-B9E0-D23A63B69A98}"/>
                </a:ext>
              </a:extLst>
            </p:cNvPr>
            <p:cNvSpPr txBox="1"/>
            <p:nvPr/>
          </p:nvSpPr>
          <p:spPr>
            <a:xfrm>
              <a:off x="219994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7AF2AD2-D7F1-4D5D-977A-9EC21B0A55AB}"/>
                </a:ext>
              </a:extLst>
            </p:cNvPr>
            <p:cNvSpPr txBox="1"/>
            <p:nvPr/>
          </p:nvSpPr>
          <p:spPr>
            <a:xfrm>
              <a:off x="518177" y="1663340"/>
              <a:ext cx="18038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make meals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7481FCB-5A10-46BA-9990-8AD3C0AD170D}"/>
              </a:ext>
            </a:extLst>
          </p:cNvPr>
          <p:cNvGrpSpPr/>
          <p:nvPr/>
        </p:nvGrpSpPr>
        <p:grpSpPr>
          <a:xfrm>
            <a:off x="3183086" y="6276021"/>
            <a:ext cx="2453932" cy="463898"/>
            <a:chOff x="5549430" y="1661107"/>
            <a:chExt cx="2453932" cy="463898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16ED39A-45B0-4A2F-BDBE-660D7AD1E47E}"/>
                </a:ext>
              </a:extLst>
            </p:cNvPr>
            <p:cNvSpPr txBox="1"/>
            <p:nvPr/>
          </p:nvSpPr>
          <p:spPr>
            <a:xfrm>
              <a:off x="5549430" y="16611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BC5070-6105-4156-B5F9-EB39E854F7A0}"/>
                </a:ext>
              </a:extLst>
            </p:cNvPr>
            <p:cNvSpPr txBox="1"/>
            <p:nvPr/>
          </p:nvSpPr>
          <p:spPr>
            <a:xfrm>
              <a:off x="5889177" y="1663340"/>
              <a:ext cx="2114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put toys away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D1D17E-1BEE-4D4C-8A5C-D8F29431DA44}"/>
              </a:ext>
            </a:extLst>
          </p:cNvPr>
          <p:cNvGrpSpPr/>
          <p:nvPr/>
        </p:nvGrpSpPr>
        <p:grpSpPr>
          <a:xfrm>
            <a:off x="2782155" y="3504310"/>
            <a:ext cx="2838396" cy="463898"/>
            <a:chOff x="2471356" y="1172338"/>
            <a:chExt cx="2838396" cy="4638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4C0C5C-A5CD-4CEB-8428-4015A0CE24DB}"/>
                </a:ext>
              </a:extLst>
            </p:cNvPr>
            <p:cNvSpPr txBox="1"/>
            <p:nvPr/>
          </p:nvSpPr>
          <p:spPr>
            <a:xfrm>
              <a:off x="2471356" y="11723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8BA2B63-0694-4C15-807C-376DD9D6C0C2}"/>
                </a:ext>
              </a:extLst>
            </p:cNvPr>
            <p:cNvSpPr txBox="1"/>
            <p:nvPr/>
          </p:nvSpPr>
          <p:spPr>
            <a:xfrm>
              <a:off x="2769539" y="1174571"/>
              <a:ext cx="25402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move heavy things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6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</TotalTime>
  <Words>614</Words>
  <Application>Microsoft Office PowerPoint</Application>
  <PresentationFormat>On-screen Show (4:3)</PresentationFormat>
  <Paragraphs>121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97</cp:revision>
  <dcterms:created xsi:type="dcterms:W3CDTF">2020-12-09T02:04:09Z</dcterms:created>
  <dcterms:modified xsi:type="dcterms:W3CDTF">2023-07-07T10:15:29Z</dcterms:modified>
</cp:coreProperties>
</file>