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88" r:id="rId5"/>
    <p:sldId id="270" r:id="rId6"/>
    <p:sldId id="264" r:id="rId7"/>
    <p:sldId id="271" r:id="rId8"/>
    <p:sldId id="274" r:id="rId9"/>
    <p:sldId id="285" r:id="rId10"/>
    <p:sldId id="290" r:id="rId11"/>
    <p:sldId id="267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mbria Math" panose="02040503050406030204" pitchFamily="18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3979" autoAdjust="0"/>
  </p:normalViewPr>
  <p:slideViewPr>
    <p:cSldViewPr>
      <p:cViewPr varScale="1">
        <p:scale>
          <a:sx n="54" d="100"/>
          <a:sy n="54" d="100"/>
        </p:scale>
        <p:origin x="811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6ED80-937D-40B4-B013-ACFC211A51FF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66AD3-5038-47E1-827D-FC2B90044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12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66AD3-5038-47E1-827D-FC2B900444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66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E66AD3-5038-47E1-827D-FC2B900444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266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9.png"/><Relationship Id="rId4" Type="http://schemas.openxmlformats.org/officeDocument/2006/relationships/image" Target="../media/image8.svg"/><Relationship Id="rId1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6.png"/><Relationship Id="rId17" Type="http://schemas.openxmlformats.org/officeDocument/2006/relationships/image" Target="../media/image5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7484;p29"/>
          <p:cNvSpPr txBox="1">
            <a:spLocks/>
          </p:cNvSpPr>
          <p:nvPr/>
        </p:nvSpPr>
        <p:spPr>
          <a:xfrm>
            <a:off x="2743200" y="3431700"/>
            <a:ext cx="12960896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500" b="1" i="0" u="none" strike="noStrike" kern="0" cap="none" spc="0" normalizeH="0" baseline="0" noProof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CHÀO</a:t>
            </a:r>
            <a:r>
              <a:rPr kumimoji="0" lang="en-US" sz="7500" b="1" i="0" u="none" strike="noStrike" kern="0" cap="none" spc="0" normalizeH="0" noProof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MỪNG CÁC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500" b="1" i="0" u="none" strike="noStrike" kern="0" cap="none" spc="0" normalizeH="0" noProof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ĐẾN VỚI BÀI HỌC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500" b="1" i="0" u="none" strike="noStrike" kern="0" cap="none" spc="0" normalizeH="0" noProof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NGÀY HÔM NAY</a:t>
            </a:r>
            <a:r>
              <a:rPr kumimoji="0" lang="vi-VN" sz="7500" b="1" i="0" u="none" strike="noStrike" kern="0" cap="none" spc="0" normalizeH="0" baseline="0" noProof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8305800" y="4533900"/>
            <a:ext cx="1752600" cy="965974"/>
          </a:xfrm>
          <a:prstGeom prst="wedgeEllipseCallout">
            <a:avLst>
              <a:gd name="adj1" fmla="val 43514"/>
              <a:gd name="adj2" fmla="val 57767"/>
            </a:avLst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1739" y="317535"/>
            <a:ext cx="4445101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9.34 (Tr83)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300" y="1442978"/>
            <a:ext cx="171069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At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bởi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minh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At song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984489"/>
            <a:ext cx="5820360" cy="381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382000" y="6205054"/>
                <a:ext cx="7772400" cy="3129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𝑥𝐴𝑡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𝑡𝐴𝐵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ΔABC 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ΔABC 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(DHNB)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0" y="6205054"/>
                <a:ext cx="7772400" cy="3129446"/>
              </a:xfrm>
              <a:prstGeom prst="rect">
                <a:avLst/>
              </a:prstGeom>
              <a:blipFill>
                <a:blip r:embed="rId14"/>
                <a:stretch>
                  <a:fillRect l="-2745" b="-3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87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9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7484;p29"/>
          <p:cNvSpPr txBox="1">
            <a:spLocks/>
          </p:cNvSpPr>
          <p:nvPr/>
        </p:nvSpPr>
        <p:spPr>
          <a:xfrm>
            <a:off x="3276600" y="3279300"/>
            <a:ext cx="11660759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CẢM</a:t>
            </a:r>
            <a:r>
              <a:rPr kumimoji="0" lang="en-US" sz="7000" b="1" i="0" u="none" strike="noStrike" kern="0" cap="none" spc="0" normalizeH="0" noProof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ƠN CÁC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lang="en-US" sz="7000" b="1" kern="0" noProof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ĐÃ </a:t>
            </a:r>
            <a:r>
              <a:rPr lang="en-US" sz="7000" b="1" ker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LẮNG NGHE BÀI HỌC</a:t>
            </a:r>
            <a:r>
              <a:rPr kumimoji="0" lang="vi-VN" sz="7000" b="1" i="0" u="none" strike="noStrike" kern="0" cap="none" spc="0" normalizeH="0" baseline="0" noProof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9F86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240859" y="8332437"/>
            <a:ext cx="2837580" cy="23371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703436" y="-543255"/>
            <a:ext cx="2625981" cy="1446677"/>
          </a:xfrm>
          <a:prstGeom prst="rect">
            <a:avLst/>
          </a:prstGeom>
        </p:spPr>
      </p:pic>
      <p:pic>
        <p:nvPicPr>
          <p:cNvPr id="24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606989">
            <a:off x="287314" y="8891806"/>
            <a:ext cx="855145" cy="1230424"/>
          </a:xfrm>
          <a:prstGeom prst="rect">
            <a:avLst/>
          </a:prstGeom>
        </p:spPr>
      </p:pic>
      <p:sp>
        <p:nvSpPr>
          <p:cNvPr id="25" name="Google Shape;7771;p33"/>
          <p:cNvSpPr txBox="1">
            <a:spLocks/>
          </p:cNvSpPr>
          <p:nvPr/>
        </p:nvSpPr>
        <p:spPr>
          <a:xfrm>
            <a:off x="4114800" y="4937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vi-VN" sz="5500" b="1" kern="0" dirty="0">
                <a:solidFill>
                  <a:schemeClr val="tx1"/>
                </a:solidFill>
                <a:latin typeface="Arial" panose="020B0604020202020204" pitchFamily="34" charset="0"/>
              </a:rPr>
              <a:t>KHỞI ĐỘNG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546265"/>
            <a:ext cx="16535400" cy="794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hãy trình bày khái niệm đường trung tuyến; định lí sự đồng quy của ba đường trung tuyến; tính chất trọng tâm.</a:t>
            </a:r>
          </a:p>
          <a:p>
            <a:pPr marL="742950" indent="-7429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hãy trình bày khái niệm đường phân giác, định lí về sự đồng quy của ba đường phân giác.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hãy trình bày khái niệm đường trung trực, định lí về sự đồng quy của ba đường trung trực.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hãy trình bày khái niệm đường cao, định lí về sự đồng quy của ba đường cao.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133600" y="2135448"/>
            <a:ext cx="13903845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500" b="1" kern="0" dirty="0">
                <a:solidFill>
                  <a:schemeClr val="bg1"/>
                </a:solidFill>
              </a:rPr>
              <a:t>CHƯƠNG IX. QUAN HỆ GIỮA CÁC YẾU TỐ TRONG MỘT TAM GIÁC</a:t>
            </a:r>
            <a:endParaRPr lang="en-US" sz="65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124200" y="5219700"/>
            <a:ext cx="120396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6500" b="1" kern="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LUYỆN TẬP CHUNG TRANG 82</a:t>
            </a:r>
            <a:endParaRPr kumimoji="0" lang="en-US" sz="65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9F86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766709">
            <a:off x="681190" y="8473500"/>
            <a:ext cx="645818" cy="959999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>
          <a:xfrm>
            <a:off x="8382000" y="571500"/>
            <a:ext cx="1752600" cy="965974"/>
          </a:xfrm>
          <a:prstGeom prst="wedgeEllipseCallou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229600" y="2313674"/>
                <a:ext cx="7162800" cy="56942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Mặt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𝐵𝐴𝑀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𝐶𝐴𝑀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𝐶𝐸𝑀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𝐶𝐴𝑀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CAE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 (DHNB)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CE = CA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=  EC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cmt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= AC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2313674"/>
                <a:ext cx="7162800" cy="5694251"/>
              </a:xfrm>
              <a:prstGeom prst="rect">
                <a:avLst/>
              </a:prstGeom>
              <a:blipFill>
                <a:blip r:embed="rId14"/>
                <a:stretch>
                  <a:fillRect l="-2979" b="-1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516" y="2247900"/>
            <a:ext cx="4393789" cy="582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2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9F86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Callout 9"/>
          <p:cNvSpPr/>
          <p:nvPr/>
        </p:nvSpPr>
        <p:spPr>
          <a:xfrm>
            <a:off x="8127263" y="419100"/>
            <a:ext cx="1752600" cy="965974"/>
          </a:xfrm>
          <a:prstGeom prst="wedgeEllipseCallou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" y="2247900"/>
            <a:ext cx="4610101" cy="4876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477000" y="1866900"/>
                <a:ext cx="10972800" cy="80954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Ta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𝐾𝐴𝐶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𝐶𝐴𝐵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180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góc kề bù)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𝐶𝐴𝐵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135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𝐾𝐴𝐶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180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– 135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45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KAC vuông tại K có: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𝐾𝐴𝐶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𝐾𝐶𝐴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𝐴𝐾𝐶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180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         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(tổng ba góc trong tam giác)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Hay 45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𝐾𝐶𝐴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+ 90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180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𝐾𝐶𝐴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45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△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KAC vuông cân tại K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AK = CK.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1866900"/>
                <a:ext cx="10972800" cy="8095486"/>
              </a:xfrm>
              <a:prstGeom prst="rect">
                <a:avLst/>
              </a:prstGeom>
              <a:blipFill>
                <a:blip r:embed="rId13"/>
                <a:stretch>
                  <a:fillRect l="-2000" r="-167" b="-1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77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9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638800" y="4152900"/>
            <a:ext cx="7010400" cy="150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70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  <a:endParaRPr lang="vi-VN" sz="7000" b="1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431699" y="317837"/>
            <a:ext cx="4445101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9.31 (Tr83) 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0747" y="1299508"/>
            <a:ext cx="168938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minh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tuyến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trùng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57968"/>
            <a:ext cx="3962400" cy="4185932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10401300" y="3292345"/>
            <a:ext cx="1752600" cy="965974"/>
          </a:xfrm>
          <a:prstGeom prst="wedgeEllipseCallou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800600" y="4387989"/>
                <a:ext cx="13792200" cy="563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kẻ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m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cũng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tuyến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ABC (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BD = CD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chung</a:t>
                </a:r>
                <a:endPara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= AC (2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∆ABC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(DHNB)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387989"/>
                <a:ext cx="13792200" cy="5632311"/>
              </a:xfrm>
              <a:prstGeom prst="rect">
                <a:avLst/>
              </a:prstGeom>
              <a:blipFill>
                <a:blip r:embed="rId15"/>
                <a:stretch>
                  <a:fillRect l="-1592" b="-1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>
            <a:off x="7620000" y="7347615"/>
            <a:ext cx="381000" cy="15240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077200" y="7404437"/>
                <a:ext cx="10196594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ABD =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ACD (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cgv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–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cgv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7404437"/>
                <a:ext cx="10196594" cy="1015663"/>
              </a:xfrm>
              <a:prstGeom prst="rect">
                <a:avLst/>
              </a:prstGeom>
              <a:blipFill>
                <a:blip r:embed="rId16"/>
                <a:stretch>
                  <a:fillRect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961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" grpId="0"/>
      <p:bldP spid="14" grpId="0" animBg="1"/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324273" y="266700"/>
            <a:ext cx="4445101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9.32 (Tr83) 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48073" y="1416364"/>
            <a:ext cx="16306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phân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biệt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hàng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A, B, C.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Gọi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góc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thuộc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d, 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A,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CM. Qua 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kẻ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góc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CM,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cắt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N.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Chúng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minh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góc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CN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073" y="5600700"/>
            <a:ext cx="3857327" cy="4495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324600" y="6210300"/>
                <a:ext cx="4038600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MNC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BN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CM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CA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MN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BN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∩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CA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6210300"/>
                <a:ext cx="4038600" cy="3785652"/>
              </a:xfrm>
              <a:prstGeom prst="rect">
                <a:avLst/>
              </a:prstGeom>
              <a:blipFill>
                <a:blip r:embed="rId17"/>
                <a:stretch>
                  <a:fillRect l="-5438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Callout 13"/>
          <p:cNvSpPr/>
          <p:nvPr/>
        </p:nvSpPr>
        <p:spPr>
          <a:xfrm>
            <a:off x="10820400" y="5320526"/>
            <a:ext cx="1752600" cy="965974"/>
          </a:xfrm>
          <a:prstGeom prst="wedgeEllipseCallou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9906000" y="7481352"/>
            <a:ext cx="533400" cy="24384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668000" y="7675960"/>
                <a:ext cx="6477000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trực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tâm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MNC </a:t>
                </a:r>
              </a:p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MB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CN (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đpcm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0" y="7675960"/>
                <a:ext cx="6477000" cy="1938992"/>
              </a:xfrm>
              <a:prstGeom prst="rect">
                <a:avLst/>
              </a:prstGeom>
              <a:blipFill>
                <a:blip r:embed="rId18"/>
                <a:stretch>
                  <a:fillRect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17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1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9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791200" y="4168345"/>
            <a:ext cx="7010400" cy="150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70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  <a:endParaRPr lang="vi-VN" sz="7000" b="1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626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542</Words>
  <PresentationFormat>Custom</PresentationFormat>
  <Paragraphs>57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Kavoon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2022-11-28T07:11:07Z</dcterms:modified>
  <dc:identifier>DAFODxhJNsQ</dc:identifier>
</cp:coreProperties>
</file>