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397" autoAdjust="0"/>
    <p:restoredTop sz="94660"/>
  </p:normalViewPr>
  <p:slideViewPr>
    <p:cSldViewPr snapToGrid="0">
      <p:cViewPr>
        <p:scale>
          <a:sx n="50" d="100"/>
          <a:sy n="50" d="100"/>
        </p:scale>
        <p:origin x="-1517" y="-8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11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005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476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790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2683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5771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873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0120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8387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1385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59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085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A2C47-2F20-460A-80B1-B0C36B0D3EF3}" type="datetimeFigureOut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214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slide" Target="slide2.xml"/><Relationship Id="rId3" Type="http://schemas.openxmlformats.org/officeDocument/2006/relationships/image" Target="../media/image1.jpeg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.png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15" Type="http://schemas.microsoft.com/office/2007/relationships/media" Target="../media/media1.mp3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gif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18" Type="http://schemas.openxmlformats.org/officeDocument/2006/relationships/image" Target="../media/image20.png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2.png"/><Relationship Id="rId12" Type="http://schemas.openxmlformats.org/officeDocument/2006/relationships/image" Target="../media/image4.gif"/><Relationship Id="rId17" Type="http://schemas.openxmlformats.org/officeDocument/2006/relationships/image" Target="../media/image19.png"/><Relationship Id="rId25" Type="http://schemas.microsoft.com/office/2007/relationships/media" Target="../media/media3.mp3"/><Relationship Id="rId2" Type="http://schemas.openxmlformats.org/officeDocument/2006/relationships/video" Target="NULL" TargetMode="External"/><Relationship Id="rId16" Type="http://schemas.microsoft.com/office/2007/relationships/hdphoto" Target="../media/hdphoto2.wdp"/><Relationship Id="rId20" Type="http://schemas.microsoft.com/office/2007/relationships/hdphoto" Target="../media/hdphoto3.wdp"/><Relationship Id="rId29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11" Type="http://schemas.openxmlformats.org/officeDocument/2006/relationships/image" Target="../media/image5.gif"/><Relationship Id="rId24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23" Type="http://schemas.microsoft.com/office/2007/relationships/media" Target="../media/media2.mp3"/><Relationship Id="rId28" Type="http://schemas.openxmlformats.org/officeDocument/2006/relationships/oleObject" Target="../embeddings/oleObject3.bin"/><Relationship Id="rId10" Type="http://schemas.openxmlformats.org/officeDocument/2006/relationships/image" Target="../media/image3.gif"/><Relationship Id="rId19" Type="http://schemas.openxmlformats.org/officeDocument/2006/relationships/image" Target="../media/image21.png"/><Relationship Id="rId4" Type="http://schemas.openxmlformats.org/officeDocument/2006/relationships/image" Target="../media/image1.jpeg"/><Relationship Id="rId9" Type="http://schemas.openxmlformats.org/officeDocument/2006/relationships/image" Target="../media/image16.gif"/><Relationship Id="rId14" Type="http://schemas.openxmlformats.org/officeDocument/2006/relationships/image" Target="../media/image17.png"/><Relationship Id="rId22" Type="http://schemas.microsoft.com/office/2007/relationships/hdphoto" Target="../media/hdphoto4.wdp"/><Relationship Id="rId27" Type="http://schemas.openxmlformats.org/officeDocument/2006/relationships/oleObject" Target="../embeddings/oleObject2.bin"/><Relationship Id="rId30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.gif"/><Relationship Id="rId18" Type="http://schemas.openxmlformats.org/officeDocument/2006/relationships/image" Target="../media/image19.png"/><Relationship Id="rId26" Type="http://schemas.microsoft.com/office/2007/relationships/media" Target="../media/media3.mp3"/><Relationship Id="rId3" Type="http://schemas.openxmlformats.org/officeDocument/2006/relationships/slideLayout" Target="../slideLayouts/slideLayout1.xml"/><Relationship Id="rId21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5.gif"/><Relationship Id="rId17" Type="http://schemas.microsoft.com/office/2007/relationships/hdphoto" Target="../media/hdphoto2.wdp"/><Relationship Id="rId25" Type="http://schemas.openxmlformats.org/officeDocument/2006/relationships/image" Target="../media/image10.png"/><Relationship Id="rId2" Type="http://schemas.openxmlformats.org/officeDocument/2006/relationships/video" Target="NULL" TargetMode="Externa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29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11" Type="http://schemas.openxmlformats.org/officeDocument/2006/relationships/image" Target="../media/image3.gif"/><Relationship Id="rId24" Type="http://schemas.microsoft.com/office/2007/relationships/media" Target="../media/media2.mp3"/><Relationship Id="rId15" Type="http://schemas.openxmlformats.org/officeDocument/2006/relationships/image" Target="../media/image17.png"/><Relationship Id="rId23" Type="http://schemas.microsoft.com/office/2007/relationships/hdphoto" Target="../media/hdphoto6.wdp"/><Relationship Id="rId28" Type="http://schemas.openxmlformats.org/officeDocument/2006/relationships/oleObject" Target="../embeddings/oleObject7.bin"/><Relationship Id="rId10" Type="http://schemas.openxmlformats.org/officeDocument/2006/relationships/image" Target="../media/image16.gif"/><Relationship Id="rId19" Type="http://schemas.openxmlformats.org/officeDocument/2006/relationships/image" Target="../media/image20.png"/><Relationship Id="rId31" Type="http://schemas.openxmlformats.org/officeDocument/2006/relationships/oleObject" Target="../embeddings/oleObject10.bin"/><Relationship Id="rId4" Type="http://schemas.openxmlformats.org/officeDocument/2006/relationships/image" Target="../media/image27.png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28.png"/><Relationship Id="rId27" Type="http://schemas.openxmlformats.org/officeDocument/2006/relationships/oleObject" Target="../embeddings/oleObject6.bin"/><Relationship Id="rId30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18" Type="http://schemas.openxmlformats.org/officeDocument/2006/relationships/image" Target="../media/image20.png"/><Relationship Id="rId26" Type="http://schemas.openxmlformats.org/officeDocument/2006/relationships/oleObject" Target="../embeddings/oleObject11.bin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1.png"/><Relationship Id="rId12" Type="http://schemas.openxmlformats.org/officeDocument/2006/relationships/image" Target="../media/image4.gif"/><Relationship Id="rId17" Type="http://schemas.openxmlformats.org/officeDocument/2006/relationships/image" Target="../media/image19.png"/><Relationship Id="rId25" Type="http://schemas.microsoft.com/office/2007/relationships/media" Target="../media/media3.mp3"/><Relationship Id="rId2" Type="http://schemas.openxmlformats.org/officeDocument/2006/relationships/video" Target="NULL" TargetMode="External"/><Relationship Id="rId16" Type="http://schemas.microsoft.com/office/2007/relationships/hdphoto" Target="../media/hdphoto2.wdp"/><Relationship Id="rId20" Type="http://schemas.microsoft.com/office/2007/relationships/hdphoto" Target="../media/hdphoto3.wdp"/><Relationship Id="rId1" Type="http://schemas.openxmlformats.org/officeDocument/2006/relationships/vmlDrawing" Target="../drawings/vmlDrawing3.vml"/><Relationship Id="rId11" Type="http://schemas.openxmlformats.org/officeDocument/2006/relationships/image" Target="../media/image5.gif"/><Relationship Id="rId24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23" Type="http://schemas.microsoft.com/office/2007/relationships/media" Target="../media/media2.mp3"/><Relationship Id="rId10" Type="http://schemas.openxmlformats.org/officeDocument/2006/relationships/image" Target="../media/image3.gif"/><Relationship Id="rId19" Type="http://schemas.openxmlformats.org/officeDocument/2006/relationships/image" Target="../media/image21.png"/><Relationship Id="rId4" Type="http://schemas.openxmlformats.org/officeDocument/2006/relationships/image" Target="../media/image30.jpeg"/><Relationship Id="rId9" Type="http://schemas.openxmlformats.org/officeDocument/2006/relationships/image" Target="../media/image16.gif"/><Relationship Id="rId14" Type="http://schemas.openxmlformats.org/officeDocument/2006/relationships/image" Target="../media/image17.png"/><Relationship Id="rId22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18" Type="http://schemas.openxmlformats.org/officeDocument/2006/relationships/image" Target="../media/image20.png"/><Relationship Id="rId26" Type="http://schemas.openxmlformats.org/officeDocument/2006/relationships/oleObject" Target="../embeddings/oleObject12.bin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4.png"/><Relationship Id="rId12" Type="http://schemas.openxmlformats.org/officeDocument/2006/relationships/image" Target="../media/image4.gif"/><Relationship Id="rId17" Type="http://schemas.openxmlformats.org/officeDocument/2006/relationships/image" Target="../media/image19.png"/><Relationship Id="rId25" Type="http://schemas.microsoft.com/office/2007/relationships/media" Target="../media/media3.mp3"/><Relationship Id="rId2" Type="http://schemas.openxmlformats.org/officeDocument/2006/relationships/video" Target="NULL" TargetMode="External"/><Relationship Id="rId16" Type="http://schemas.microsoft.com/office/2007/relationships/hdphoto" Target="../media/hdphoto2.wdp"/><Relationship Id="rId20" Type="http://schemas.microsoft.com/office/2007/relationships/hdphoto" Target="../media/hdphoto3.wdp"/><Relationship Id="rId1" Type="http://schemas.openxmlformats.org/officeDocument/2006/relationships/vmlDrawing" Target="../drawings/vmlDrawing4.vml"/><Relationship Id="rId11" Type="http://schemas.openxmlformats.org/officeDocument/2006/relationships/image" Target="../media/image5.gif"/><Relationship Id="rId24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23" Type="http://schemas.microsoft.com/office/2007/relationships/media" Target="../media/media2.mp3"/><Relationship Id="rId10" Type="http://schemas.openxmlformats.org/officeDocument/2006/relationships/image" Target="../media/image3.gif"/><Relationship Id="rId19" Type="http://schemas.openxmlformats.org/officeDocument/2006/relationships/image" Target="../media/image21.png"/><Relationship Id="rId4" Type="http://schemas.openxmlformats.org/officeDocument/2006/relationships/image" Target="../media/image33.jpeg"/><Relationship Id="rId9" Type="http://schemas.openxmlformats.org/officeDocument/2006/relationships/image" Target="../media/image16.gif"/><Relationship Id="rId14" Type="http://schemas.openxmlformats.org/officeDocument/2006/relationships/image" Target="../media/image17.png"/><Relationship Id="rId22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18" Type="http://schemas.openxmlformats.org/officeDocument/2006/relationships/image" Target="../media/image20.png"/><Relationship Id="rId3" Type="http://schemas.openxmlformats.org/officeDocument/2006/relationships/image" Target="../media/image35.jpeg"/><Relationship Id="rId21" Type="http://schemas.openxmlformats.org/officeDocument/2006/relationships/image" Target="../media/image36.png"/><Relationship Id="rId12" Type="http://schemas.openxmlformats.org/officeDocument/2006/relationships/image" Target="../media/image4.gif"/><Relationship Id="rId17" Type="http://schemas.openxmlformats.org/officeDocument/2006/relationships/image" Target="../media/image19.png"/><Relationship Id="rId25" Type="http://schemas.microsoft.com/office/2007/relationships/media" Target="../media/media3.mp3"/><Relationship Id="rId2" Type="http://schemas.openxmlformats.org/officeDocument/2006/relationships/slideLayout" Target="../slideLayouts/slideLayout1.xml"/><Relationship Id="rId16" Type="http://schemas.microsoft.com/office/2007/relationships/hdphoto" Target="../media/hdphoto2.wdp"/><Relationship Id="rId20" Type="http://schemas.microsoft.com/office/2007/relationships/hdphoto" Target="../media/hdphoto3.wdp"/><Relationship Id="rId1" Type="http://schemas.openxmlformats.org/officeDocument/2006/relationships/video" Target="NULL" TargetMode="External"/><Relationship Id="rId11" Type="http://schemas.openxmlformats.org/officeDocument/2006/relationships/image" Target="../media/image5.gif"/><Relationship Id="rId24" Type="http://schemas.openxmlformats.org/officeDocument/2006/relationships/image" Target="../media/image10.png"/><Relationship Id="rId15" Type="http://schemas.openxmlformats.org/officeDocument/2006/relationships/image" Target="../media/image18.png"/><Relationship Id="rId23" Type="http://schemas.microsoft.com/office/2007/relationships/media" Target="../media/media2.mp3"/><Relationship Id="rId10" Type="http://schemas.openxmlformats.org/officeDocument/2006/relationships/image" Target="../media/image3.gif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16.gif"/><Relationship Id="rId14" Type="http://schemas.openxmlformats.org/officeDocument/2006/relationships/image" Target="../media/image17.png"/><Relationship Id="rId22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.gif"/><Relationship Id="rId18" Type="http://schemas.openxmlformats.org/officeDocument/2006/relationships/image" Target="../media/image19.png"/><Relationship Id="rId26" Type="http://schemas.microsoft.com/office/2007/relationships/media" Target="../media/media3.mp3"/><Relationship Id="rId3" Type="http://schemas.openxmlformats.org/officeDocument/2006/relationships/image" Target="../media/image27.png"/><Relationship Id="rId21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5.gif"/><Relationship Id="rId17" Type="http://schemas.microsoft.com/office/2007/relationships/hdphoto" Target="../media/hdphoto2.wdp"/><Relationship Id="rId25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video" Target="NULL" TargetMode="External"/><Relationship Id="rId11" Type="http://schemas.openxmlformats.org/officeDocument/2006/relationships/image" Target="../media/image3.gif"/><Relationship Id="rId24" Type="http://schemas.microsoft.com/office/2007/relationships/media" Target="../media/media2.mp3"/><Relationship Id="rId15" Type="http://schemas.openxmlformats.org/officeDocument/2006/relationships/image" Target="../media/image17.png"/><Relationship Id="rId23" Type="http://schemas.microsoft.com/office/2007/relationships/hdphoto" Target="../media/hdphoto10.wdp"/><Relationship Id="rId10" Type="http://schemas.openxmlformats.org/officeDocument/2006/relationships/image" Target="../media/image16.gif"/><Relationship Id="rId19" Type="http://schemas.openxmlformats.org/officeDocument/2006/relationships/image" Target="../media/image20.png"/><Relationship Id="rId9" Type="http://schemas.microsoft.com/office/2007/relationships/hdphoto" Target="../media/hdphoto1.wdp"/><Relationship Id="rId14" Type="http://schemas.openxmlformats.org/officeDocument/2006/relationships/image" Target="../media/image6.png"/><Relationship Id="rId2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18" Type="http://schemas.openxmlformats.org/officeDocument/2006/relationships/image" Target="../media/image20.png"/><Relationship Id="rId3" Type="http://schemas.openxmlformats.org/officeDocument/2006/relationships/image" Target="../media/image33.jpeg"/><Relationship Id="rId21" Type="http://schemas.openxmlformats.org/officeDocument/2006/relationships/image" Target="../media/image38.png"/><Relationship Id="rId12" Type="http://schemas.openxmlformats.org/officeDocument/2006/relationships/image" Target="../media/image4.gif"/><Relationship Id="rId17" Type="http://schemas.openxmlformats.org/officeDocument/2006/relationships/image" Target="../media/image19.png"/><Relationship Id="rId25" Type="http://schemas.microsoft.com/office/2007/relationships/media" Target="../media/media3.mp3"/><Relationship Id="rId2" Type="http://schemas.openxmlformats.org/officeDocument/2006/relationships/slideLayout" Target="../slideLayouts/slideLayout1.xml"/><Relationship Id="rId16" Type="http://schemas.microsoft.com/office/2007/relationships/hdphoto" Target="../media/hdphoto2.wdp"/><Relationship Id="rId20" Type="http://schemas.microsoft.com/office/2007/relationships/hdphoto" Target="../media/hdphoto3.wdp"/><Relationship Id="rId1" Type="http://schemas.openxmlformats.org/officeDocument/2006/relationships/video" Target="NULL" TargetMode="External"/><Relationship Id="rId11" Type="http://schemas.openxmlformats.org/officeDocument/2006/relationships/image" Target="../media/image5.gif"/><Relationship Id="rId24" Type="http://schemas.openxmlformats.org/officeDocument/2006/relationships/image" Target="../media/image10.png"/><Relationship Id="rId15" Type="http://schemas.openxmlformats.org/officeDocument/2006/relationships/image" Target="../media/image18.png"/><Relationship Id="rId23" Type="http://schemas.microsoft.com/office/2007/relationships/media" Target="../media/media2.mp3"/><Relationship Id="rId10" Type="http://schemas.openxmlformats.org/officeDocument/2006/relationships/image" Target="../media/image3.gif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16.gif"/><Relationship Id="rId14" Type="http://schemas.openxmlformats.org/officeDocument/2006/relationships/image" Target="../media/image17.png"/><Relationship Id="rId22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18" Type="http://schemas.openxmlformats.org/officeDocument/2006/relationships/image" Target="../media/image20.png"/><Relationship Id="rId3" Type="http://schemas.openxmlformats.org/officeDocument/2006/relationships/image" Target="../media/image35.jpeg"/><Relationship Id="rId21" Type="http://schemas.openxmlformats.org/officeDocument/2006/relationships/image" Target="../media/image39.png"/><Relationship Id="rId12" Type="http://schemas.openxmlformats.org/officeDocument/2006/relationships/image" Target="../media/image4.gif"/><Relationship Id="rId17" Type="http://schemas.openxmlformats.org/officeDocument/2006/relationships/image" Target="../media/image19.png"/><Relationship Id="rId25" Type="http://schemas.microsoft.com/office/2007/relationships/media" Target="../media/media3.mp3"/><Relationship Id="rId2" Type="http://schemas.openxmlformats.org/officeDocument/2006/relationships/slideLayout" Target="../slideLayouts/slideLayout1.xml"/><Relationship Id="rId16" Type="http://schemas.microsoft.com/office/2007/relationships/hdphoto" Target="../media/hdphoto2.wdp"/><Relationship Id="rId20" Type="http://schemas.microsoft.com/office/2007/relationships/hdphoto" Target="../media/hdphoto3.wdp"/><Relationship Id="rId1" Type="http://schemas.openxmlformats.org/officeDocument/2006/relationships/video" Target="NULL" TargetMode="External"/><Relationship Id="rId11" Type="http://schemas.openxmlformats.org/officeDocument/2006/relationships/image" Target="../media/image5.gif"/><Relationship Id="rId24" Type="http://schemas.openxmlformats.org/officeDocument/2006/relationships/image" Target="../media/image10.png"/><Relationship Id="rId15" Type="http://schemas.openxmlformats.org/officeDocument/2006/relationships/image" Target="../media/image18.png"/><Relationship Id="rId23" Type="http://schemas.microsoft.com/office/2007/relationships/media" Target="../media/media2.mp3"/><Relationship Id="rId10" Type="http://schemas.openxmlformats.org/officeDocument/2006/relationships/image" Target="../media/image3.gif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16.gif"/><Relationship Id="rId14" Type="http://schemas.openxmlformats.org/officeDocument/2006/relationships/image" Target="../media/image17.png"/><Relationship Id="rId22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61524" y="-358965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268" y="573405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5281" y="615151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4672" y="523209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168" y="507550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0657" y="-10477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1476" y="100965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RỪNG XANH </a:t>
            </a:r>
          </a:p>
        </p:txBody>
      </p:sp>
      <p:pic>
        <p:nvPicPr>
          <p:cNvPr id="13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9086" y="59365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ic Legend ok - nhac trail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548354" y="3857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12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0909" numSld="5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76726" y="-347936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64922" y="579945"/>
            <a:ext cx="5715000" cy="4286250"/>
          </a:xfrm>
          <a:prstGeom prst="rect">
            <a:avLst/>
          </a:prstGeom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0174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700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9165" y="2485908"/>
            <a:ext cx="5715000" cy="4286250"/>
          </a:xfrm>
          <a:prstGeom prst="rect">
            <a:avLst/>
          </a:prstGeom>
        </p:spPr>
      </p:pic>
      <p:pic>
        <p:nvPicPr>
          <p:cNvPr id="18" name="Picture 1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2150" y="5866534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899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4554" y="52393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795" y="510602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9644" y="505801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4369" y="1848797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5064" y="121716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4046" y="122835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60953" y="286697"/>
            <a:ext cx="5715000" cy="4286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8615" y="159959"/>
            <a:ext cx="9372287" cy="7029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69511" y="-1671037"/>
            <a:ext cx="14286974" cy="4657725"/>
          </a:xfrm>
          <a:prstGeom prst="rect">
            <a:avLst/>
          </a:prstGeom>
        </p:spPr>
      </p:pic>
      <p:pic>
        <p:nvPicPr>
          <p:cNvPr id="35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974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48319" y="522545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53295" y="5969035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443" y="2926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630680" y="897110"/>
            <a:ext cx="76657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ĐKXĐ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943100" y="364926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00FF"/>
                </a:solidFill>
              </a:rPr>
              <a:t>A.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229100" y="367456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0000FF"/>
                </a:solidFill>
              </a:rPr>
              <a:t>B.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582116" y="367456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0000FF"/>
                </a:solidFill>
              </a:rPr>
              <a:t>C.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734425" y="364926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00FF"/>
                </a:solidFill>
              </a:rPr>
              <a:t>D.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75093" y="669917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times up"/>
          <p:cNvGrpSpPr/>
          <p:nvPr/>
        </p:nvGrpSpPr>
        <p:grpSpPr>
          <a:xfrm>
            <a:off x="11177975" y="250725"/>
            <a:ext cx="757084" cy="375064"/>
            <a:chOff x="2989747" y="438150"/>
            <a:chExt cx="1572029" cy="683752"/>
          </a:xfrm>
        </p:grpSpPr>
        <p:sp>
          <p:nvSpPr>
            <p:cNvPr id="47" name="Rounded Rectangle 4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49413" y="837854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523178" y="826225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524524" y="1378524"/>
            <a:ext cx="90244" cy="76328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821559" y="1119244"/>
            <a:ext cx="90244" cy="76328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51825" y="1144182"/>
            <a:ext cx="90244" cy="7632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4" name="Oval 107"/>
          <p:cNvSpPr>
            <a:spLocks noChangeArrowheads="1"/>
          </p:cNvSpPr>
          <p:nvPr/>
        </p:nvSpPr>
        <p:spPr bwMode="auto">
          <a:xfrm>
            <a:off x="11534415" y="1116366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Explosion 2 74"/>
          <p:cNvSpPr/>
          <p:nvPr/>
        </p:nvSpPr>
        <p:spPr>
          <a:xfrm>
            <a:off x="9876750" y="149267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0302" y="-6760387"/>
            <a:ext cx="2577977" cy="68580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100000" l="0" r="100000">
                        <a14:foregroundMark x1="72917" y1="19940" x2="73106" y2="36254"/>
                        <a14:foregroundMark x1="83523" y1="23263" x2="79167" y2="42598"/>
                        <a14:backgroundMark x1="30682" y1="62236" x2="31629" y2="62236"/>
                        <a14:backgroundMark x1="54545" y1="82477" x2="54924" y2="8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2035" y="5553051"/>
            <a:ext cx="2053714" cy="1287461"/>
          </a:xfrm>
          <a:prstGeom prst="rect">
            <a:avLst/>
          </a:prstGeom>
        </p:spPr>
      </p:pic>
      <p:pic>
        <p:nvPicPr>
          <p:cNvPr id="2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3" name="Tieng vo tay (mp3cut.ne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78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37810" y="4345015"/>
            <a:ext cx="609600" cy="609600"/>
          </a:xfrm>
          <a:prstGeom prst="rect">
            <a:avLst/>
          </a:prstGeom>
        </p:spPr>
      </p:pic>
      <p:pic>
        <p:nvPicPr>
          <p:cNvPr id="79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092938" y="5256934"/>
            <a:ext cx="609600" cy="609600"/>
          </a:xfrm>
          <a:prstGeom prst="rect">
            <a:avLst/>
          </a:prstGeom>
        </p:spPr>
      </p:pic>
      <p:pic>
        <p:nvPicPr>
          <p:cNvPr id="80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56114" y="6285660"/>
            <a:ext cx="609600" cy="609600"/>
          </a:xfrm>
          <a:prstGeom prst="rect">
            <a:avLst/>
          </a:prstGeom>
        </p:spPr>
      </p:pic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3515360" y="1523683"/>
          <a:ext cx="5195888" cy="585787"/>
        </p:xfrm>
        <a:graphic>
          <a:graphicData uri="http://schemas.openxmlformats.org/presentationml/2006/ole">
            <p:oleObj spid="_x0000_s1026" name="Equation" r:id="rId26" imgW="3162240" imgH="355320" progId="Equation.DSMT4">
              <p:embed/>
            </p:oleObj>
          </a:graphicData>
        </a:graphic>
      </p:graphicFrame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2490788" y="3820795"/>
          <a:ext cx="1085850" cy="439738"/>
        </p:xfrm>
        <a:graphic>
          <a:graphicData uri="http://schemas.openxmlformats.org/presentationml/2006/ole">
            <p:oleObj spid="_x0000_s1027" name="Equation" r:id="rId27" imgW="660240" imgH="266400" progId="Equation.DSMT4">
              <p:embed/>
            </p:oleObj>
          </a:graphicData>
        </a:graphic>
      </p:graphicFrame>
      <p:graphicFrame>
        <p:nvGraphicFramePr>
          <p:cNvPr id="1028" name="Object 9"/>
          <p:cNvGraphicFramePr>
            <a:graphicFrameLocks noChangeAspect="1"/>
          </p:cNvGraphicFramePr>
          <p:nvPr/>
        </p:nvGraphicFramePr>
        <p:xfrm>
          <a:off x="4770438" y="3851275"/>
          <a:ext cx="1065212" cy="439738"/>
        </p:xfrm>
        <a:graphic>
          <a:graphicData uri="http://schemas.openxmlformats.org/presentationml/2006/ole">
            <p:oleObj spid="_x0000_s1028" name="Equation" r:id="rId28" imgW="647640" imgH="266400" progId="Equation.DSMT4">
              <p:embed/>
            </p:oleObj>
          </a:graphicData>
        </a:graphic>
      </p:graphicFrame>
      <p:graphicFrame>
        <p:nvGraphicFramePr>
          <p:cNvPr id="1029" name="Object 9"/>
          <p:cNvGraphicFramePr>
            <a:graphicFrameLocks noChangeAspect="1"/>
          </p:cNvGraphicFramePr>
          <p:nvPr/>
        </p:nvGraphicFramePr>
        <p:xfrm>
          <a:off x="7123113" y="3835400"/>
          <a:ext cx="1085850" cy="439738"/>
        </p:xfrm>
        <a:graphic>
          <a:graphicData uri="http://schemas.openxmlformats.org/presentationml/2006/ole">
            <p:oleObj spid="_x0000_s1029" name="Equation" r:id="rId29" imgW="660240" imgH="266400" progId="Equation.DSMT4">
              <p:embed/>
            </p:oleObj>
          </a:graphicData>
        </a:graphic>
      </p:graphicFrame>
      <p:graphicFrame>
        <p:nvGraphicFramePr>
          <p:cNvPr id="1030" name="Object 9"/>
          <p:cNvGraphicFramePr>
            <a:graphicFrameLocks noChangeAspect="1"/>
          </p:cNvGraphicFramePr>
          <p:nvPr/>
        </p:nvGraphicFramePr>
        <p:xfrm>
          <a:off x="9296718" y="3820795"/>
          <a:ext cx="1065212" cy="439738"/>
        </p:xfrm>
        <a:graphic>
          <a:graphicData uri="http://schemas.openxmlformats.org/presentationml/2006/ole">
            <p:oleObj spid="_x0000_s1030" name="Equation" r:id="rId30" imgW="647640" imgH="266400" progId="Equation.DSMT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16149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586 0.98032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1.45833E-6 -0.25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5875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1315 -1.38935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6946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773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77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773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5303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5303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5303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video>
            <p:video>
              <p:cMediaNode vol="5303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video>
            <p:video>
              <p:cMediaNode vol="5303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video>
          </p:childTnLst>
        </p:cTn>
      </p:par>
    </p:tnLst>
    <p:bldLst>
      <p:bldP spid="38" grpId="0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75" grpId="0" animBg="1"/>
      <p:bldP spid="7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4861" y="5923611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009" y="-1615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095755" y="821206"/>
            <a:ext cx="624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PT</a:t>
            </a:r>
          </a:p>
          <a:p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974666" y="3603844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00FF"/>
                </a:solidFill>
              </a:rPr>
              <a:t>A.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8723597" y="3654165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0000FF"/>
                </a:solidFill>
              </a:rPr>
              <a:t>D.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6560674" y="3629143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0000FF"/>
                </a:solidFill>
              </a:rPr>
              <a:t>C.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4252870" y="362767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</a:rPr>
              <a:t>B</a:t>
            </a:r>
            <a:r>
              <a:rPr lang="en-US" sz="3600" dirty="0" smtClean="0">
                <a:solidFill>
                  <a:srgbClr val="0000FF"/>
                </a:solidFill>
              </a:rPr>
              <a:t>.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9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92" name="Rounded Rectangle 9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4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0" name="Explosion 2 119"/>
          <p:cNvSpPr/>
          <p:nvPr/>
        </p:nvSpPr>
        <p:spPr>
          <a:xfrm>
            <a:off x="9908316" y="14472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  <p:pic>
        <p:nvPicPr>
          <p:cNvPr id="125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79102" y="5130610"/>
            <a:ext cx="609600" cy="609600"/>
          </a:xfrm>
          <a:prstGeom prst="rect">
            <a:avLst/>
          </a:prstGeom>
        </p:spPr>
      </p:pic>
      <p:pic>
        <p:nvPicPr>
          <p:cNvPr id="126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57954" y="6095442"/>
            <a:ext cx="609600" cy="609600"/>
          </a:xfrm>
          <a:prstGeom prst="rect">
            <a:avLst/>
          </a:prstGeom>
        </p:spPr>
      </p:pic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3667125" y="1432243"/>
          <a:ext cx="5195888" cy="585787"/>
        </p:xfrm>
        <a:graphic>
          <a:graphicData uri="http://schemas.openxmlformats.org/presentationml/2006/ole">
            <p:oleObj spid="_x0000_s2050" name="Equation" r:id="rId27" imgW="3162240" imgH="355320" progId="Equation.DSMT4">
              <p:embed/>
            </p:oleObj>
          </a:graphicData>
        </a:graphic>
      </p:graphicFrame>
      <p:graphicFrame>
        <p:nvGraphicFramePr>
          <p:cNvPr id="2051" name="Object 9"/>
          <p:cNvGraphicFramePr>
            <a:graphicFrameLocks noChangeAspect="1"/>
          </p:cNvGraphicFramePr>
          <p:nvPr/>
        </p:nvGraphicFramePr>
        <p:xfrm>
          <a:off x="2465388" y="3739515"/>
          <a:ext cx="1501775" cy="606425"/>
        </p:xfrm>
        <a:graphic>
          <a:graphicData uri="http://schemas.openxmlformats.org/presentationml/2006/ole">
            <p:oleObj spid="_x0000_s2051" name="Equation" r:id="rId28" imgW="914400" imgH="368280" progId="Equation.DSMT4">
              <p:embed/>
            </p:oleObj>
          </a:graphicData>
        </a:graphic>
      </p:graphicFrame>
      <p:graphicFrame>
        <p:nvGraphicFramePr>
          <p:cNvPr id="2052" name="Object 9"/>
          <p:cNvGraphicFramePr>
            <a:graphicFrameLocks noChangeAspect="1"/>
          </p:cNvGraphicFramePr>
          <p:nvPr/>
        </p:nvGraphicFramePr>
        <p:xfrm>
          <a:off x="4751388" y="3755390"/>
          <a:ext cx="1501775" cy="606425"/>
        </p:xfrm>
        <a:graphic>
          <a:graphicData uri="http://schemas.openxmlformats.org/presentationml/2006/ole">
            <p:oleObj spid="_x0000_s2052" name="Equation" r:id="rId29" imgW="914400" imgH="368280" progId="Equation.DSMT4">
              <p:embed/>
            </p:oleObj>
          </a:graphicData>
        </a:graphic>
      </p:graphicFrame>
      <p:graphicFrame>
        <p:nvGraphicFramePr>
          <p:cNvPr id="2053" name="Object 9"/>
          <p:cNvGraphicFramePr>
            <a:graphicFrameLocks noChangeAspect="1"/>
          </p:cNvGraphicFramePr>
          <p:nvPr/>
        </p:nvGraphicFramePr>
        <p:xfrm>
          <a:off x="7089141" y="3771265"/>
          <a:ext cx="1414780" cy="606425"/>
        </p:xfrm>
        <a:graphic>
          <a:graphicData uri="http://schemas.openxmlformats.org/presentationml/2006/ole">
            <p:oleObj spid="_x0000_s2053" name="Equation" r:id="rId30" imgW="1091880" imgH="368280" progId="Equation.DSMT4">
              <p:embed/>
            </p:oleObj>
          </a:graphicData>
        </a:graphic>
      </p:graphicFrame>
      <p:graphicFrame>
        <p:nvGraphicFramePr>
          <p:cNvPr id="2054" name="Object 9"/>
          <p:cNvGraphicFramePr>
            <a:graphicFrameLocks noChangeAspect="1"/>
          </p:cNvGraphicFramePr>
          <p:nvPr/>
        </p:nvGraphicFramePr>
        <p:xfrm>
          <a:off x="9214803" y="3825558"/>
          <a:ext cx="1230312" cy="438150"/>
        </p:xfrm>
        <a:graphic>
          <a:graphicData uri="http://schemas.openxmlformats.org/presentationml/2006/ole">
            <p:oleObj spid="_x0000_s2054" name="Equation" r:id="rId31" imgW="749160" imgH="266400" progId="Equation.DSMT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56210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773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773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773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video>
              <p:cMediaNode vol="5303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video>
            <p:video>
              <p:cMediaNode vol="5303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video>
            <p:video>
              <p:cMediaNode vol="5303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video>
            <p:video>
              <p:cMediaNode vol="5303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video>
            <p:video>
              <p:cMediaNode vol="5303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video>
          </p:childTnLst>
        </p:cTn>
      </p:par>
    </p:tnLst>
    <p:bldLst>
      <p:bldP spid="85" grpId="0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120" grpId="0" animBg="1"/>
      <p:bldP spid="12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6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59941" y="-3622121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5400" y="17200"/>
            <a:ext cx="9372287" cy="7029215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48137" y="437186"/>
            <a:ext cx="5715000" cy="4286250"/>
          </a:xfrm>
          <a:prstGeom prst="rect">
            <a:avLst/>
          </a:prstGeom>
        </p:spPr>
      </p:pic>
      <p:pic>
        <p:nvPicPr>
          <p:cNvPr id="179" name="Picture 17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85" y="6029441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17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959" y="163493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18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485" y="163493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6087" y="2343149"/>
            <a:ext cx="5715000" cy="4286250"/>
          </a:xfrm>
          <a:prstGeom prst="rect">
            <a:avLst/>
          </a:prstGeom>
        </p:spPr>
      </p:pic>
      <p:pic>
        <p:nvPicPr>
          <p:cNvPr id="183" name="Picture 182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8935" y="5723775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5781" y="589392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18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1339" y="509663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18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580" y="496326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186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6429" y="491525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1154" y="170603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188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1849" y="107440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18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0831" y="1085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4168" y="143938"/>
            <a:ext cx="5715000" cy="4286250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52727" y="-1813796"/>
            <a:ext cx="12596533" cy="4657725"/>
          </a:xfrm>
          <a:prstGeom prst="rect">
            <a:avLst/>
          </a:prstGeom>
        </p:spPr>
      </p:pic>
      <p:pic>
        <p:nvPicPr>
          <p:cNvPr id="193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6531" y="589392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19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5104" y="508269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70080" y="5826276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228" y="-113492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TextBox 196"/>
          <p:cNvSpPr txBox="1"/>
          <p:nvPr/>
        </p:nvSpPr>
        <p:spPr>
          <a:xfrm>
            <a:off x="2324814" y="784831"/>
            <a:ext cx="624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PT</a:t>
            </a: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1959885" y="350650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A.x</a:t>
            </a:r>
            <a:r>
              <a:rPr lang="en-US" sz="3600" dirty="0" smtClean="0">
                <a:solidFill>
                  <a:srgbClr val="0000FF"/>
                </a:solidFill>
              </a:rPr>
              <a:t> = -1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3992880" y="3531808"/>
            <a:ext cx="2316479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rgbClr val="0000FF"/>
                </a:solidFill>
              </a:rPr>
              <a:t>B.x</a:t>
            </a:r>
            <a:r>
              <a:rPr lang="en-US" sz="4000" dirty="0" smtClean="0">
                <a:solidFill>
                  <a:srgbClr val="0000FF"/>
                </a:solidFill>
              </a:rPr>
              <a:t> = 3/2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8648971" y="353147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 smtClean="0">
                <a:solidFill>
                  <a:srgbClr val="0000FF"/>
                </a:solidFill>
              </a:rPr>
              <a:t>D.x</a:t>
            </a:r>
            <a:r>
              <a:rPr lang="en-US" sz="4000" dirty="0" smtClean="0">
                <a:solidFill>
                  <a:srgbClr val="0000FF"/>
                </a:solidFill>
              </a:rPr>
              <a:t> = -4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6530967" y="3550683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C</a:t>
            </a:r>
            <a:r>
              <a:rPr lang="en-US" sz="3600" dirty="0" smtClean="0">
                <a:solidFill>
                  <a:srgbClr val="0000FF"/>
                </a:solidFill>
              </a:rPr>
              <a:t>. </a:t>
            </a:r>
            <a:r>
              <a:rPr lang="en-US" sz="3600" dirty="0" smtClean="0">
                <a:solidFill>
                  <a:srgbClr val="0000FF"/>
                </a:solidFill>
              </a:rPr>
              <a:t>x</a:t>
            </a:r>
            <a:r>
              <a:rPr lang="en-US" sz="3600" dirty="0" smtClean="0">
                <a:solidFill>
                  <a:srgbClr val="0000FF"/>
                </a:solidFill>
              </a:rPr>
              <a:t> = 4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20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1878" y="52715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3" name="times up"/>
          <p:cNvGrpSpPr/>
          <p:nvPr/>
        </p:nvGrpSpPr>
        <p:grpSpPr>
          <a:xfrm>
            <a:off x="11194760" y="107966"/>
            <a:ext cx="757084" cy="375064"/>
            <a:chOff x="2989747" y="438150"/>
            <a:chExt cx="1572029" cy="683752"/>
          </a:xfrm>
        </p:grpSpPr>
        <p:sp>
          <p:nvSpPr>
            <p:cNvPr id="204" name="Rounded Rectangle 20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ounded Rectangle 20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6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6198" y="69509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" name="Group 20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539963" y="683466"/>
            <a:ext cx="90244" cy="76328"/>
            <a:chOff x="2455863" y="2411803"/>
            <a:chExt cx="566738" cy="566738"/>
          </a:xfrm>
        </p:grpSpPr>
        <p:sp>
          <p:nvSpPr>
            <p:cNvPr id="2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541309" y="1235765"/>
            <a:ext cx="90244" cy="76328"/>
            <a:chOff x="2455863" y="2411803"/>
            <a:chExt cx="566738" cy="566738"/>
          </a:xfrm>
        </p:grpSpPr>
        <p:sp>
          <p:nvSpPr>
            <p:cNvPr id="2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838344" y="976485"/>
            <a:ext cx="90244" cy="76328"/>
            <a:chOff x="2455863" y="2411803"/>
            <a:chExt cx="566738" cy="566738"/>
          </a:xfrm>
        </p:grpSpPr>
        <p:sp>
          <p:nvSpPr>
            <p:cNvPr id="2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68610" y="1001423"/>
            <a:ext cx="90244" cy="76328"/>
            <a:chOff x="2455863" y="2411803"/>
            <a:chExt cx="566738" cy="566738"/>
          </a:xfrm>
        </p:grpSpPr>
        <p:sp>
          <p:nvSpPr>
            <p:cNvPr id="2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1" name="Oval 107"/>
          <p:cNvSpPr>
            <a:spLocks noChangeArrowheads="1"/>
          </p:cNvSpPr>
          <p:nvPr/>
        </p:nvSpPr>
        <p:spPr bwMode="auto">
          <a:xfrm>
            <a:off x="11551200" y="97360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2" name="Explosion 2 231"/>
          <p:cNvSpPr/>
          <p:nvPr/>
        </p:nvSpPr>
        <p:spPr>
          <a:xfrm>
            <a:off x="9893535" y="1349918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33" name="Picture 23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7087" y="-6903146"/>
            <a:ext cx="2577977" cy="6858000"/>
          </a:xfrm>
          <a:prstGeom prst="rect">
            <a:avLst/>
          </a:prstGeom>
        </p:spPr>
      </p:pic>
      <p:pic>
        <p:nvPicPr>
          <p:cNvPr id="1026" name="Picture 2" descr="Káº¿t quáº£ hÃ¬nh áº£nh cho cute baby tiger cartoon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99512" l="0" r="100000">
                        <a14:foregroundMark x1="6250" y1="7805" x2="55375" y2="59268"/>
                        <a14:foregroundMark x1="11500" y1="19878" x2="23875" y2="55610"/>
                        <a14:foregroundMark x1="44125" y1="15854" x2="48250" y2="43293"/>
                        <a14:foregroundMark x1="7750" y1="26098" x2="11875" y2="44024"/>
                        <a14:foregroundMark x1="76750" y1="27927" x2="63250" y2="39268"/>
                        <a14:foregroundMark x1="16000" y1="91829" x2="46750" y2="94390"/>
                        <a14:foregroundMark x1="54625" y1="94024" x2="70375" y2="90366"/>
                        <a14:foregroundMark x1="21785" y1="18205" x2="38583" y2="66410"/>
                        <a14:foregroundMark x1="56955" y1="25641" x2="39370" y2="58205"/>
                        <a14:foregroundMark x1="62205" y1="34615" x2="51181" y2="49231"/>
                        <a14:foregroundMark x1="40420" y1="23077" x2="34383" y2="50000"/>
                        <a14:foregroundMark x1="7349" y1="42308" x2="36745" y2="60256"/>
                        <a14:foregroundMark x1="45932" y1="90769" x2="19423" y2="88974"/>
                        <a14:foregroundMark x1="20997" y1="86923" x2="15223" y2="89231"/>
                        <a14:foregroundMark x1="64304" y1="84103" x2="56168" y2="92564"/>
                        <a14:foregroundMark x1="17060" y1="30000" x2="36745" y2="54615"/>
                        <a14:foregroundMark x1="5512" y1="35385" x2="23360" y2="56923"/>
                        <a14:foregroundMark x1="49344" y1="18462" x2="40682" y2="47949"/>
                        <a14:foregroundMark x1="54593" y1="23077" x2="42257" y2="38974"/>
                        <a14:foregroundMark x1="53806" y1="20769" x2="38845" y2="37179"/>
                        <a14:foregroundMark x1="14173" y1="24872" x2="27822" y2="35641"/>
                        <a14:foregroundMark x1="7087" y1="31026" x2="6037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6004" y="5478851"/>
            <a:ext cx="1450813" cy="14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63" name="Tieng vo tay (mp3cut.ne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64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  <p:pic>
        <p:nvPicPr>
          <p:cNvPr id="65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79102" y="5130610"/>
            <a:ext cx="609600" cy="609600"/>
          </a:xfrm>
          <a:prstGeom prst="rect">
            <a:avLst/>
          </a:prstGeom>
        </p:spPr>
      </p:pic>
      <p:pic>
        <p:nvPicPr>
          <p:cNvPr id="66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57954" y="6095442"/>
            <a:ext cx="609600" cy="609600"/>
          </a:xfrm>
          <a:prstGeom prst="rect">
            <a:avLst/>
          </a:prstGeom>
        </p:spPr>
      </p:pic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3947795" y="1431925"/>
          <a:ext cx="3048000" cy="585788"/>
        </p:xfrm>
        <a:graphic>
          <a:graphicData uri="http://schemas.openxmlformats.org/presentationml/2006/ole">
            <p:oleObj spid="_x0000_s3074" name="Equation" r:id="rId26" imgW="1854000" imgH="355320" progId="Equation.DSMT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30263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00586 0.98032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8.33333E-7 -0.25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01966 -1.41459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7074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77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77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77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video>
              <p:cMediaNode vol="5303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video>
            <p:video>
              <p:cMediaNode vol="5303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video>
            <p:video>
              <p:cMediaNode vol="5303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video>
            <p:video>
              <p:cMediaNode vol="5303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video>
            <p:video>
              <p:cMediaNode vol="5303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197" grpId="0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32" grpId="0" animBg="1"/>
      <p:bldP spid="23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2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64053" y="-3439061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52249" y="620246"/>
            <a:ext cx="5715000" cy="4286250"/>
          </a:xfrm>
          <a:prstGeom prst="rect">
            <a:avLst/>
          </a:prstGeom>
        </p:spPr>
      </p:pic>
      <p:pic>
        <p:nvPicPr>
          <p:cNvPr id="64" name="Picture 63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3" y="6212501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2847" y="18179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373" y="18179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1838" y="2526209"/>
            <a:ext cx="5715000" cy="4286250"/>
          </a:xfrm>
          <a:prstGeom prst="rect">
            <a:avLst/>
          </a:prstGeom>
        </p:spPr>
      </p:pic>
      <p:pic>
        <p:nvPicPr>
          <p:cNvPr id="68" name="Picture 6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4823" y="5906835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1669" y="607698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227" y="527969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468" y="514632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2317" y="509831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7042" y="188909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7737" y="125746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6719" y="126865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8280" y="326998"/>
            <a:ext cx="5715000" cy="42862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1288" y="200260"/>
            <a:ext cx="9372287" cy="702921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56839" y="-1630736"/>
            <a:ext cx="11801089" cy="4657725"/>
          </a:xfrm>
          <a:prstGeom prst="rect">
            <a:avLst/>
          </a:prstGeom>
        </p:spPr>
      </p:pic>
      <p:pic>
        <p:nvPicPr>
          <p:cNvPr id="79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2419" y="607698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0992" y="526575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5968" y="6009336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116" y="69568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970182" y="845971"/>
            <a:ext cx="7265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PT</a:t>
            </a:r>
          </a:p>
          <a:p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             bằng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8754554" y="373052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D.0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4241773" y="371486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B.2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6594789" y="371486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</a:rPr>
              <a:t>C.x</a:t>
            </a:r>
            <a:r>
              <a:rPr lang="en-US" sz="4000" dirty="0" smtClean="0">
                <a:solidFill>
                  <a:srgbClr val="0000FF"/>
                </a:solidFill>
              </a:rPr>
              <a:t> = 6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1983585" y="373051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A. </a:t>
            </a:r>
            <a:r>
              <a:rPr lang="en-US" sz="3600" dirty="0" smtClean="0">
                <a:solidFill>
                  <a:srgbClr val="0000FF"/>
                </a:solidFill>
              </a:rPr>
              <a:t>1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8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7766" y="71021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times up"/>
          <p:cNvGrpSpPr/>
          <p:nvPr/>
        </p:nvGrpSpPr>
        <p:grpSpPr>
          <a:xfrm>
            <a:off x="11190648" y="291026"/>
            <a:ext cx="757084" cy="375064"/>
            <a:chOff x="2989747" y="438150"/>
            <a:chExt cx="1572029" cy="683752"/>
          </a:xfrm>
        </p:grpSpPr>
        <p:sp>
          <p:nvSpPr>
            <p:cNvPr id="90" name="Rounded Rectangle 8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ounded Rectangle 9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2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2086" y="87815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535851" y="866526"/>
            <a:ext cx="90244" cy="76328"/>
            <a:chOff x="2455863" y="2411803"/>
            <a:chExt cx="566738" cy="566738"/>
          </a:xfrm>
        </p:grpSpPr>
        <p:sp>
          <p:nvSpPr>
            <p:cNvPr id="9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537197" y="1418825"/>
            <a:ext cx="90244" cy="76328"/>
            <a:chOff x="2455863" y="2411803"/>
            <a:chExt cx="566738" cy="566738"/>
          </a:xfrm>
        </p:grpSpPr>
        <p:sp>
          <p:nvSpPr>
            <p:cNvPr id="10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834232" y="1159545"/>
            <a:ext cx="90244" cy="76328"/>
            <a:chOff x="2455863" y="2411803"/>
            <a:chExt cx="566738" cy="566738"/>
          </a:xfrm>
        </p:grpSpPr>
        <p:sp>
          <p:nvSpPr>
            <p:cNvPr id="10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64498" y="1184483"/>
            <a:ext cx="90244" cy="76328"/>
            <a:chOff x="2455863" y="2411803"/>
            <a:chExt cx="566738" cy="566738"/>
          </a:xfrm>
        </p:grpSpPr>
        <p:sp>
          <p:nvSpPr>
            <p:cNvPr id="11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7" name="Oval 107"/>
          <p:cNvSpPr>
            <a:spLocks noChangeArrowheads="1"/>
          </p:cNvSpPr>
          <p:nvPr/>
        </p:nvSpPr>
        <p:spPr bwMode="auto">
          <a:xfrm>
            <a:off x="11547088" y="115666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8" name="Explosion 2 117"/>
          <p:cNvSpPr/>
          <p:nvPr/>
        </p:nvSpPr>
        <p:spPr>
          <a:xfrm>
            <a:off x="9889423" y="1532978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2975" y="-6720086"/>
            <a:ext cx="2577977" cy="6858000"/>
          </a:xfrm>
          <a:prstGeom prst="rect">
            <a:avLst/>
          </a:prstGeom>
        </p:spPr>
      </p:pic>
      <p:pic>
        <p:nvPicPr>
          <p:cNvPr id="120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84597">
            <a:off x="6141606" y="5131511"/>
            <a:ext cx="2196792" cy="20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2" name="Tieng vo tay (mp3cut.ne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3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79102" y="5130610"/>
            <a:ext cx="609600" cy="609600"/>
          </a:xfrm>
          <a:prstGeom prst="rect">
            <a:avLst/>
          </a:prstGeom>
        </p:spPr>
      </p:pic>
      <p:pic>
        <p:nvPicPr>
          <p:cNvPr id="125" name="het gio-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57954" y="6095442"/>
            <a:ext cx="609600" cy="609600"/>
          </a:xfrm>
          <a:prstGeom prst="rect">
            <a:avLst/>
          </a:prstGeom>
        </p:spPr>
      </p:pic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3671253" y="1417320"/>
          <a:ext cx="2776537" cy="585788"/>
        </p:xfrm>
        <a:graphic>
          <a:graphicData uri="http://schemas.openxmlformats.org/presentationml/2006/ole">
            <p:oleObj spid="_x0000_s4098" name="Equation" r:id="rId26" imgW="1688760" imgH="355320" progId="Equation.DSMT4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23770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00586 0.98032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08333E-7 -0.25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01523 -1.21852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6092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73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773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773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773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5303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video>
            <p:video>
              <p:cMediaNode vol="5303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video>
            <p:video>
              <p:cMediaNode vol="5303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video>
            <p:video>
              <p:cMediaNode vol="5303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video>
            <p:video>
              <p:cMediaNode vol="5303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video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118" grpId="0" animBg="1"/>
      <p:bldP spid="1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2" name="Picture 8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4302310" y="-3507821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90506" y="551486"/>
            <a:ext cx="5715000" cy="4286250"/>
          </a:xfrm>
          <a:prstGeom prst="rect">
            <a:avLst/>
          </a:prstGeom>
        </p:spPr>
      </p:pic>
      <p:pic>
        <p:nvPicPr>
          <p:cNvPr id="64" name="Picture 63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584" y="6143741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4590" y="174923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116" y="174923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3581" y="2457449"/>
            <a:ext cx="5715000" cy="4286250"/>
          </a:xfrm>
          <a:prstGeom prst="rect">
            <a:avLst/>
          </a:prstGeom>
        </p:spPr>
      </p:pic>
      <p:pic>
        <p:nvPicPr>
          <p:cNvPr id="68" name="Picture 6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566" y="5838075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412" y="600822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8970" y="521093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211" y="507756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060" y="502955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8785" y="182033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9480" y="118870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462" y="11998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86537" y="258238"/>
            <a:ext cx="5715000" cy="42862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3031" y="131500"/>
            <a:ext cx="9372287" cy="702921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5096" y="-1699496"/>
            <a:ext cx="12453915" cy="4657725"/>
          </a:xfrm>
          <a:prstGeom prst="rect">
            <a:avLst/>
          </a:prstGeom>
        </p:spPr>
      </p:pic>
      <p:pic>
        <p:nvPicPr>
          <p:cNvPr id="79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4162" y="600822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2735" y="519699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27711" y="5940576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859" y="808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2602485" y="1280131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1917516" y="362080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A.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4203516" y="364610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B.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6470807" y="364610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C.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8623116" y="362080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D. </a:t>
            </a:r>
            <a:r>
              <a:rPr lang="en-US" sz="3600" dirty="0" err="1" smtClean="0">
                <a:solidFill>
                  <a:srgbClr val="0000FF"/>
                </a:solidFill>
              </a:rPr>
              <a:t>Đúng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8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509" y="64145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times up"/>
          <p:cNvGrpSpPr/>
          <p:nvPr/>
        </p:nvGrpSpPr>
        <p:grpSpPr>
          <a:xfrm>
            <a:off x="11152391" y="222266"/>
            <a:ext cx="757084" cy="375064"/>
            <a:chOff x="2989747" y="438150"/>
            <a:chExt cx="1572029" cy="683752"/>
          </a:xfrm>
        </p:grpSpPr>
        <p:sp>
          <p:nvSpPr>
            <p:cNvPr id="90" name="Rounded Rectangle 8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ounded Rectangle 9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2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23829" y="80939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497594" y="797766"/>
            <a:ext cx="90244" cy="76328"/>
            <a:chOff x="2455863" y="2411803"/>
            <a:chExt cx="566738" cy="566738"/>
          </a:xfrm>
        </p:grpSpPr>
        <p:sp>
          <p:nvSpPr>
            <p:cNvPr id="9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498940" y="1350065"/>
            <a:ext cx="90244" cy="76328"/>
            <a:chOff x="2455863" y="2411803"/>
            <a:chExt cx="566738" cy="566738"/>
          </a:xfrm>
        </p:grpSpPr>
        <p:sp>
          <p:nvSpPr>
            <p:cNvPr id="10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5975" y="1090785"/>
            <a:ext cx="90244" cy="76328"/>
            <a:chOff x="2455863" y="2411803"/>
            <a:chExt cx="566738" cy="566738"/>
          </a:xfrm>
        </p:grpSpPr>
        <p:sp>
          <p:nvSpPr>
            <p:cNvPr id="10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26241" y="1115723"/>
            <a:ext cx="90244" cy="76328"/>
            <a:chOff x="2455863" y="2411803"/>
            <a:chExt cx="566738" cy="566738"/>
          </a:xfrm>
        </p:grpSpPr>
        <p:sp>
          <p:nvSpPr>
            <p:cNvPr id="11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7" name="Oval 107"/>
          <p:cNvSpPr>
            <a:spLocks noChangeArrowheads="1"/>
          </p:cNvSpPr>
          <p:nvPr/>
        </p:nvSpPr>
        <p:spPr bwMode="auto">
          <a:xfrm>
            <a:off x="11508831" y="108790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8" name="Explosion 2 117"/>
          <p:cNvSpPr/>
          <p:nvPr/>
        </p:nvSpPr>
        <p:spPr>
          <a:xfrm>
            <a:off x="9851166" y="1464218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4718" y="-6788846"/>
            <a:ext cx="257797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1835" b="100000" l="0" r="100000">
                        <a14:foregroundMark x1="34247" y1="28899" x2="35616" y2="31193"/>
                        <a14:backgroundMark x1="21233" y1="37156" x2="10274" y2="44037"/>
                        <a14:backgroundMark x1="7534" y1="44495" x2="4110" y2="53211"/>
                        <a14:backgroundMark x1="6164" y1="54587" x2="10959" y2="54128"/>
                        <a14:backgroundMark x1="18493" y1="53670" x2="21233" y2="52294"/>
                        <a14:backgroundMark x1="23973" y1="52294" x2="26027" y2="55963"/>
                        <a14:backgroundMark x1="42466" y1="56422" x2="34247" y2="60550"/>
                        <a14:backgroundMark x1="27397" y1="57339" x2="32877" y2="58257"/>
                        <a14:backgroundMark x1="38356" y1="42202" x2="33562" y2="44954"/>
                        <a14:backgroundMark x1="27397" y1="40367" x2="28767" y2="41284"/>
                        <a14:backgroundMark x1="47945" y1="58716" x2="43836" y2="65138"/>
                        <a14:backgroundMark x1="37671" y1="69266" x2="29452" y2="72936"/>
                        <a14:backgroundMark x1="22603" y1="59174" x2="13699" y2="63303"/>
                        <a14:backgroundMark x1="13699" y1="67890" x2="9589" y2="73853"/>
                        <a14:backgroundMark x1="23973" y1="61927" x2="27397" y2="66514"/>
                        <a14:backgroundMark x1="82877" y1="40826" x2="82192" y2="51376"/>
                        <a14:backgroundMark x1="84247" y1="57798" x2="93836" y2="68349"/>
                        <a14:backgroundMark x1="83562" y1="36239" x2="78767" y2="39450"/>
                        <a14:backgroundMark x1="98630" y1="31193" x2="91096" y2="37156"/>
                        <a14:backgroundMark x1="30822" y1="27064" x2="39041" y2="38991"/>
                        <a14:backgroundMark x1="80137" y1="41743" x2="80822" y2="40826"/>
                        <a14:backgroundMark x1="87671" y1="23853" x2="97945" y2="25229"/>
                        <a14:backgroundMark x1="33562" y1="10550" x2="34932" y2="14679"/>
                        <a14:backgroundMark x1="41781" y1="10092" x2="45890" y2="13303"/>
                        <a14:backgroundMark x1="69178" y1="11009" x2="85616" y2="16055"/>
                        <a14:backgroundMark x1="30822" y1="16055" x2="32877" y2="21101"/>
                        <a14:backgroundMark x1="91096" y1="85321" x2="83562" y2="97248"/>
                        <a14:backgroundMark x1="94521" y1="77523" x2="89041" y2="83945"/>
                        <a14:backgroundMark x1="54110" y1="94495" x2="80137" y2="95872"/>
                        <a14:backgroundMark x1="47945" y1="93578" x2="30822" y2="88073"/>
                        <a14:backgroundMark x1="8904" y1="83486" x2="24658" y2="8807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866" y="5236062"/>
            <a:ext cx="1270615" cy="1897220"/>
          </a:xfrm>
          <a:prstGeom prst="rect">
            <a:avLst/>
          </a:prstGeom>
        </p:spPr>
      </p:pic>
      <p:pic>
        <p:nvPicPr>
          <p:cNvPr id="120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1" name="Tieng vo tay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2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  <p:pic>
        <p:nvPicPr>
          <p:cNvPr id="123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79102" y="5130610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5795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503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00586 0.98033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3 L 3.54167E-6 -0.25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6150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00131 -1.23079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6155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73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773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773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773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5303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video>
            <p:video>
              <p:cMediaNode vol="5303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video>
            <p:video>
              <p:cMediaNode vol="5303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video>
            <p:video>
              <p:cMediaNode vol="5303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video>
            <p:video>
              <p:cMediaNode vol="5303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video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118" grpId="0" animBg="1"/>
      <p:bldP spid="1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4861" y="5923611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009" y="-1615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659635" y="1263166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4185842" y="363034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B</a:t>
            </a:r>
            <a:r>
              <a:rPr lang="en-US" sz="3600" dirty="0" smtClean="0">
                <a:solidFill>
                  <a:srgbClr val="0000FF"/>
                </a:solidFill>
              </a:rPr>
              <a:t>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8723597" y="3654165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D.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6534170" y="3629143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C.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1823875" y="364074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A</a:t>
            </a:r>
            <a:r>
              <a:rPr lang="en-US" sz="3600" dirty="0" smtClean="0">
                <a:solidFill>
                  <a:srgbClr val="0000FF"/>
                </a:solidFill>
              </a:rPr>
              <a:t>. </a:t>
            </a:r>
            <a:r>
              <a:rPr lang="en-US" sz="3600" dirty="0" err="1" smtClean="0">
                <a:solidFill>
                  <a:srgbClr val="0000FF"/>
                </a:solidFill>
              </a:rPr>
              <a:t>Đúng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9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92" name="Rounded Rectangle 9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4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0" name="Explosion 2 119"/>
          <p:cNvSpPr/>
          <p:nvPr/>
        </p:nvSpPr>
        <p:spPr>
          <a:xfrm>
            <a:off x="9908316" y="14472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026" name="Picture 2" descr="Káº¿t quáº£ hÃ¬nh áº£nh cho rabbit cartoo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0" b="100000" l="0" r="100000">
                        <a14:foregroundMark x1="39831" y1="36806" x2="41525" y2="78472"/>
                        <a14:foregroundMark x1="31356" y1="42824" x2="37288" y2="48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9813" y="5450414"/>
            <a:ext cx="843344" cy="154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2" name="Tieng vo tay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3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79102" y="5130610"/>
            <a:ext cx="609600" cy="609600"/>
          </a:xfrm>
          <a:prstGeom prst="rect">
            <a:avLst/>
          </a:prstGeom>
        </p:spPr>
      </p:pic>
      <p:pic>
        <p:nvPicPr>
          <p:cNvPr id="125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1315795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798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00546 -1.21551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6078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773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773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773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video>
              <p:cMediaNode vol="5303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video>
            <p:video>
              <p:cMediaNode vol="5303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video>
            <p:video>
              <p:cMediaNode vol="5303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video>
            <p:video>
              <p:cMediaNode vol="5303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video>
            <p:video>
              <p:cMediaNode vol="5303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video>
          </p:childTnLst>
        </p:cTn>
      </p:par>
    </p:tnLst>
    <p:bldLst>
      <p:bldP spid="85" grpId="0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120" grpId="0" animBg="1"/>
      <p:bldP spid="1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2" name="Picture 8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64053" y="-3439061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52249" y="620246"/>
            <a:ext cx="5715000" cy="4286250"/>
          </a:xfrm>
          <a:prstGeom prst="rect">
            <a:avLst/>
          </a:prstGeom>
        </p:spPr>
      </p:pic>
      <p:pic>
        <p:nvPicPr>
          <p:cNvPr id="64" name="Picture 63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73" y="6212501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2847" y="18179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373" y="18179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1838" y="2526209"/>
            <a:ext cx="5715000" cy="4286250"/>
          </a:xfrm>
          <a:prstGeom prst="rect">
            <a:avLst/>
          </a:prstGeom>
        </p:spPr>
      </p:pic>
      <p:pic>
        <p:nvPicPr>
          <p:cNvPr id="68" name="Picture 6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4823" y="5906835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1669" y="607698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227" y="527969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468" y="514632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2317" y="509831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7042" y="188909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7737" y="125746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6719" y="126865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8280" y="326998"/>
            <a:ext cx="5715000" cy="42862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1288" y="200260"/>
            <a:ext cx="9372287" cy="702921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56839" y="-1630736"/>
            <a:ext cx="11801089" cy="4657725"/>
          </a:xfrm>
          <a:prstGeom prst="rect">
            <a:avLst/>
          </a:prstGeom>
        </p:spPr>
      </p:pic>
      <p:pic>
        <p:nvPicPr>
          <p:cNvPr id="79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2419" y="607698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0992" y="526575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5968" y="6009336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116" y="69568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2640742" y="1348891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8754554" y="373052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D</a:t>
            </a:r>
            <a:r>
              <a:rPr lang="en-US" sz="3600" dirty="0" smtClean="0">
                <a:solidFill>
                  <a:srgbClr val="0000FF"/>
                </a:solidFill>
              </a:rPr>
              <a:t>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4241773" y="371486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B.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842510" y="371486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A.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6541369" y="373236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C</a:t>
            </a:r>
            <a:r>
              <a:rPr lang="en-US" sz="3600" dirty="0" smtClean="0">
                <a:solidFill>
                  <a:srgbClr val="0000FF"/>
                </a:solidFill>
              </a:rPr>
              <a:t>. </a:t>
            </a:r>
            <a:r>
              <a:rPr lang="en-US" sz="3600" dirty="0" err="1" smtClean="0">
                <a:solidFill>
                  <a:srgbClr val="0000FF"/>
                </a:solidFill>
              </a:rPr>
              <a:t>Đúng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8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87766" y="71021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times up"/>
          <p:cNvGrpSpPr/>
          <p:nvPr/>
        </p:nvGrpSpPr>
        <p:grpSpPr>
          <a:xfrm>
            <a:off x="11190648" y="291026"/>
            <a:ext cx="757084" cy="375064"/>
            <a:chOff x="2989747" y="438150"/>
            <a:chExt cx="1572029" cy="683752"/>
          </a:xfrm>
        </p:grpSpPr>
        <p:sp>
          <p:nvSpPr>
            <p:cNvPr id="90" name="Rounded Rectangle 8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ounded Rectangle 9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2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2086" y="87815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535851" y="866526"/>
            <a:ext cx="90244" cy="76328"/>
            <a:chOff x="2455863" y="2411803"/>
            <a:chExt cx="566738" cy="566738"/>
          </a:xfrm>
        </p:grpSpPr>
        <p:sp>
          <p:nvSpPr>
            <p:cNvPr id="9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537197" y="1418825"/>
            <a:ext cx="90244" cy="76328"/>
            <a:chOff x="2455863" y="2411803"/>
            <a:chExt cx="566738" cy="566738"/>
          </a:xfrm>
        </p:grpSpPr>
        <p:sp>
          <p:nvSpPr>
            <p:cNvPr id="10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834232" y="1159545"/>
            <a:ext cx="90244" cy="76328"/>
            <a:chOff x="2455863" y="2411803"/>
            <a:chExt cx="566738" cy="566738"/>
          </a:xfrm>
        </p:grpSpPr>
        <p:sp>
          <p:nvSpPr>
            <p:cNvPr id="10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64498" y="1184483"/>
            <a:ext cx="90244" cy="76328"/>
            <a:chOff x="2455863" y="2411803"/>
            <a:chExt cx="566738" cy="566738"/>
          </a:xfrm>
        </p:grpSpPr>
        <p:sp>
          <p:nvSpPr>
            <p:cNvPr id="11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7" name="Oval 107"/>
          <p:cNvSpPr>
            <a:spLocks noChangeArrowheads="1"/>
          </p:cNvSpPr>
          <p:nvPr/>
        </p:nvSpPr>
        <p:spPr bwMode="auto">
          <a:xfrm>
            <a:off x="11547088" y="115666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8" name="Explosion 2 117"/>
          <p:cNvSpPr/>
          <p:nvPr/>
        </p:nvSpPr>
        <p:spPr>
          <a:xfrm>
            <a:off x="9889423" y="1532978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2975" y="-6720086"/>
            <a:ext cx="2577977" cy="6858000"/>
          </a:xfrm>
          <a:prstGeom prst="rect">
            <a:avLst/>
          </a:prstGeom>
        </p:spPr>
      </p:pic>
      <p:pic>
        <p:nvPicPr>
          <p:cNvPr id="1026" name="Picture 2" descr="Káº¿t quáº£ hÃ¬nh áº£nh cho BOAR CLIPART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1184" y="5742138"/>
            <a:ext cx="1815019" cy="125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1" name="Tieng vo tay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2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  <p:pic>
        <p:nvPicPr>
          <p:cNvPr id="123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79102" y="5130610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5795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242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00586 0.98032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08333E-7 -0.25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00481 -1.24167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208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73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773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773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773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5303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video>
            <p:video>
              <p:cMediaNode vol="5303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video>
            <p:video>
              <p:cMediaNode vol="5303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video>
            <p:video>
              <p:cMediaNode vol="5303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video>
            <p:video>
              <p:cMediaNode vol="5303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video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118" grpId="0" animBg="1"/>
      <p:bldP spid="1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2" name="Picture 8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4302310" y="-3507821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90506" y="551486"/>
            <a:ext cx="5715000" cy="4286250"/>
          </a:xfrm>
          <a:prstGeom prst="rect">
            <a:avLst/>
          </a:prstGeom>
        </p:spPr>
      </p:pic>
      <p:pic>
        <p:nvPicPr>
          <p:cNvPr id="64" name="Picture 63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584" y="6143741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4590" y="174923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116" y="174923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3581" y="2457449"/>
            <a:ext cx="5715000" cy="4286250"/>
          </a:xfrm>
          <a:prstGeom prst="rect">
            <a:avLst/>
          </a:prstGeom>
        </p:spPr>
      </p:pic>
      <p:pic>
        <p:nvPicPr>
          <p:cNvPr id="68" name="Picture 6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566" y="5838075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412" y="600822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8970" y="521093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211" y="507756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060" y="502955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8785" y="182033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9480" y="118870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462" y="11998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86537" y="258238"/>
            <a:ext cx="5715000" cy="42862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3031" y="131500"/>
            <a:ext cx="9372287" cy="702921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5096" y="-1699496"/>
            <a:ext cx="12453915" cy="4657725"/>
          </a:xfrm>
          <a:prstGeom prst="rect">
            <a:avLst/>
          </a:prstGeom>
        </p:spPr>
      </p:pic>
      <p:pic>
        <p:nvPicPr>
          <p:cNvPr id="79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34162" y="600822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2735" y="519699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27711" y="5940576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859" y="808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2602485" y="1280131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1917516" y="362080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A.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4203516" y="364610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B.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6470807" y="364610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C.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8623116" y="364620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D. </a:t>
            </a:r>
            <a:r>
              <a:rPr lang="en-US" sz="3600" dirty="0" err="1" smtClean="0">
                <a:solidFill>
                  <a:srgbClr val="0000FF"/>
                </a:solidFill>
              </a:rPr>
              <a:t>Đúng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8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509" y="64145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times up"/>
          <p:cNvGrpSpPr/>
          <p:nvPr/>
        </p:nvGrpSpPr>
        <p:grpSpPr>
          <a:xfrm>
            <a:off x="11152391" y="222266"/>
            <a:ext cx="757084" cy="375064"/>
            <a:chOff x="2989747" y="438150"/>
            <a:chExt cx="1572029" cy="683752"/>
          </a:xfrm>
        </p:grpSpPr>
        <p:sp>
          <p:nvSpPr>
            <p:cNvPr id="90" name="Rounded Rectangle 8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ounded Rectangle 9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2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23829" y="80939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497594" y="797766"/>
            <a:ext cx="90244" cy="76328"/>
            <a:chOff x="2455863" y="2411803"/>
            <a:chExt cx="566738" cy="566738"/>
          </a:xfrm>
        </p:grpSpPr>
        <p:sp>
          <p:nvSpPr>
            <p:cNvPr id="9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498940" y="1350065"/>
            <a:ext cx="90244" cy="76328"/>
            <a:chOff x="2455863" y="2411803"/>
            <a:chExt cx="566738" cy="566738"/>
          </a:xfrm>
        </p:grpSpPr>
        <p:sp>
          <p:nvSpPr>
            <p:cNvPr id="10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5975" y="1090785"/>
            <a:ext cx="90244" cy="76328"/>
            <a:chOff x="2455863" y="2411803"/>
            <a:chExt cx="566738" cy="566738"/>
          </a:xfrm>
        </p:grpSpPr>
        <p:sp>
          <p:nvSpPr>
            <p:cNvPr id="10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26241" y="1115723"/>
            <a:ext cx="90244" cy="76328"/>
            <a:chOff x="2455863" y="2411803"/>
            <a:chExt cx="566738" cy="566738"/>
          </a:xfrm>
        </p:grpSpPr>
        <p:sp>
          <p:nvSpPr>
            <p:cNvPr id="11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7" name="Oval 107"/>
          <p:cNvSpPr>
            <a:spLocks noChangeArrowheads="1"/>
          </p:cNvSpPr>
          <p:nvPr/>
        </p:nvSpPr>
        <p:spPr bwMode="auto">
          <a:xfrm>
            <a:off x="11508831" y="108790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8" name="Explosion 2 117"/>
          <p:cNvSpPr/>
          <p:nvPr/>
        </p:nvSpPr>
        <p:spPr>
          <a:xfrm>
            <a:off x="9851166" y="1464218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4718" y="-6788846"/>
            <a:ext cx="2577977" cy="6858000"/>
          </a:xfrm>
          <a:prstGeom prst="rect">
            <a:avLst/>
          </a:prstGeom>
        </p:spPr>
      </p:pic>
      <p:pic>
        <p:nvPicPr>
          <p:cNvPr id="2050" name="Picture 2" descr="Káº¿t quáº£ hÃ¬nh áº£nh cho turtle cartoo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91429" l="0" r="100000">
                        <a14:foregroundMark x1="12586" y1="8929" x2="17620" y2="25000"/>
                        <a14:foregroundMark x1="15789" y1="6071" x2="13959" y2="2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7122" y="5763615"/>
            <a:ext cx="2061720" cy="132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1" name="Tieng vo tay (mp3cut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2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  <p:pic>
        <p:nvPicPr>
          <p:cNvPr id="123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79102" y="5130610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315795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35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00586 0.98033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3 L 4.79167E-6 -0.25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6631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1901 -1.24514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226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042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73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773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773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773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video>
              <p:cMediaNode vol="5303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video>
            <p:video>
              <p:cMediaNode vol="5303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video>
            <p:video>
              <p:cMediaNode vol="5303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video>
            <p:video>
              <p:cMediaNode vol="5303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video>
            <p:video>
              <p:cMediaNode vol="5303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video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118" grpId="0" animBg="1"/>
      <p:bldP spid="11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184</Words>
  <PresentationFormat>Custom</PresentationFormat>
  <Paragraphs>65</Paragraphs>
  <Slides>9</Slides>
  <Notes>0</Notes>
  <HiddenSlides>0</HiddenSlides>
  <MMClips>41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MathType 6.0 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2018-04-17T09:35:42Z</dcterms:created>
  <dcterms:modified xsi:type="dcterms:W3CDTF">2019-11-12T09:22:20Z</dcterms:modified>
</cp:coreProperties>
</file>