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00"/>
    <a:srgbClr val="680E17"/>
    <a:srgbClr val="37287B"/>
    <a:srgbClr val="5146AF"/>
    <a:srgbClr val="DA5431"/>
    <a:srgbClr val="1A1A1A"/>
    <a:srgbClr val="FFD41D"/>
    <a:srgbClr val="FFE471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97405"/>
            <a:ext cx="822960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065" y="2724455"/>
            <a:ext cx="8229600" cy="88083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68" y="281175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68" y="1502815"/>
            <a:ext cx="8246070" cy="326444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886" y="460824"/>
            <a:ext cx="608637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23749"/>
            <a:ext cx="6071059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245216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2020-08-17T15:14:25Z</dcterms:modified>
</cp:coreProperties>
</file>