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12"/>
  </p:notesMasterIdLst>
  <p:sldIdLst>
    <p:sldId id="370" r:id="rId2"/>
    <p:sldId id="356" r:id="rId3"/>
    <p:sldId id="335" r:id="rId4"/>
    <p:sldId id="366" r:id="rId5"/>
    <p:sldId id="367" r:id="rId6"/>
    <p:sldId id="362" r:id="rId7"/>
    <p:sldId id="368" r:id="rId8"/>
    <p:sldId id="363" r:id="rId9"/>
    <p:sldId id="364" r:id="rId10"/>
    <p:sldId id="359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4BC5"/>
    <a:srgbClr val="FF99CC"/>
    <a:srgbClr val="FFCCFF"/>
    <a:srgbClr val="FF99FF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>
        <p:scale>
          <a:sx n="100" d="100"/>
          <a:sy n="100" d="100"/>
        </p:scale>
        <p:origin x="-414" y="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2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60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9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7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7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5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4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5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6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1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4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2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333501" y="2203701"/>
            <a:ext cx="6830538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Ôn và khởi động</a:t>
            </a:r>
            <a:endParaRPr lang="en-US" sz="3600" kern="10" dirty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1420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WordArt 30"/>
          <p:cNvSpPr>
            <a:spLocks noChangeArrowheads="1" noChangeShapeType="1" noTextEdit="1"/>
          </p:cNvSpPr>
          <p:nvPr/>
        </p:nvSpPr>
        <p:spPr bwMode="auto">
          <a:xfrm>
            <a:off x="1524000" y="2384570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- GV củng cố lại bài</a:t>
            </a:r>
          </a:p>
          <a:p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- GV nhận xét tiết học</a:t>
            </a:r>
          </a:p>
          <a:p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- Dặn dò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684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95474"/>
            <a:ext cx="5581649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80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0"/>
            <a:ext cx="16764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85725"/>
            <a:ext cx="30956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185988"/>
            <a:ext cx="7172325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9" y="3733800"/>
            <a:ext cx="71723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644649"/>
              </p:ext>
            </p:extLst>
          </p:nvPr>
        </p:nvGraphicFramePr>
        <p:xfrm>
          <a:off x="3657600" y="3819525"/>
          <a:ext cx="857249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249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389583"/>
              </p:ext>
            </p:extLst>
          </p:nvPr>
        </p:nvGraphicFramePr>
        <p:xfrm>
          <a:off x="4867276" y="3819525"/>
          <a:ext cx="914400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144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806489"/>
              </p:ext>
            </p:extLst>
          </p:nvPr>
        </p:nvGraphicFramePr>
        <p:xfrm>
          <a:off x="5972175" y="3819525"/>
          <a:ext cx="9620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62025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302823"/>
              </p:ext>
            </p:extLst>
          </p:nvPr>
        </p:nvGraphicFramePr>
        <p:xfrm>
          <a:off x="7200900" y="3819525"/>
          <a:ext cx="94297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42975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08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2087"/>
            <a:ext cx="2328862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724150"/>
            <a:ext cx="1714499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4" y="3714749"/>
            <a:ext cx="1714499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2724150"/>
            <a:ext cx="1619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3714750"/>
            <a:ext cx="1619250" cy="55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24150"/>
            <a:ext cx="152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24274"/>
            <a:ext cx="1524000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981075" y="2733672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 + 7 = 9</a:t>
            </a: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959642" y="3670189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 + 8 = 9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3933824" y="2724150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 + 8 = 10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3933825" y="3670188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 + 7 = 10</a:t>
            </a: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6700837" y="2694200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 + 5 = 8</a:t>
            </a: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6705600" y="3625633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 + 7 = 8</a:t>
            </a:r>
          </a:p>
        </p:txBody>
      </p:sp>
    </p:spTree>
    <p:extLst>
      <p:ext uri="{BB962C8B-B14F-4D97-AF65-F5344CB8AC3E}">
        <p14:creationId xmlns:p14="http://schemas.microsoft.com/office/powerpoint/2010/main" val="6102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3051"/>
            <a:ext cx="1943100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" y="2881312"/>
            <a:ext cx="23764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4410074"/>
            <a:ext cx="2309812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881312"/>
            <a:ext cx="2286000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410074"/>
            <a:ext cx="2286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238935"/>
              </p:ext>
            </p:extLst>
          </p:nvPr>
        </p:nvGraphicFramePr>
        <p:xfrm>
          <a:off x="1955006" y="2881312"/>
          <a:ext cx="711994" cy="8715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11994"/>
              </a:tblGrid>
              <a:tr h="87153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4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275039"/>
              </p:ext>
            </p:extLst>
          </p:nvPr>
        </p:nvGraphicFramePr>
        <p:xfrm>
          <a:off x="5791200" y="4410074"/>
          <a:ext cx="857249" cy="8286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249"/>
              </a:tblGrid>
              <a:tr h="82867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4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928670"/>
              </p:ext>
            </p:extLst>
          </p:nvPr>
        </p:nvGraphicFramePr>
        <p:xfrm>
          <a:off x="4972050" y="2881313"/>
          <a:ext cx="857249" cy="8905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249"/>
              </a:tblGrid>
              <a:tr h="89058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4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41314"/>
              </p:ext>
            </p:extLst>
          </p:nvPr>
        </p:nvGraphicFramePr>
        <p:xfrm>
          <a:off x="1119188" y="4410074"/>
          <a:ext cx="823912" cy="8286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3912"/>
              </a:tblGrid>
              <a:tr h="82867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4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71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0213"/>
            <a:ext cx="866775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762250"/>
            <a:ext cx="27432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3419475"/>
            <a:ext cx="852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2783681"/>
            <a:ext cx="12763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6" y="2570559"/>
            <a:ext cx="2357438" cy="211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3409949"/>
            <a:ext cx="852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5124450"/>
            <a:ext cx="22145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5229225"/>
            <a:ext cx="5143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898" y="4953000"/>
            <a:ext cx="10191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4" y="4953000"/>
            <a:ext cx="18573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3" y="5495925"/>
            <a:ext cx="18573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1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0213"/>
            <a:ext cx="866775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4" y="1826419"/>
            <a:ext cx="1433515" cy="60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303653"/>
            <a:ext cx="2252663" cy="6771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4" y="3303654"/>
            <a:ext cx="2314575" cy="646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3" y="3341753"/>
            <a:ext cx="2257425" cy="6082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61925" y="3303653"/>
            <a:ext cx="2424113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 + 2 + 2 = 5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448050" y="3303653"/>
            <a:ext cx="26670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 + 3 + 5 = 10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669878" y="3323383"/>
            <a:ext cx="2424113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5 + 4 + 0 = 9</a:t>
            </a:r>
          </a:p>
        </p:txBody>
      </p:sp>
    </p:spTree>
    <p:extLst>
      <p:ext uri="{BB962C8B-B14F-4D97-AF65-F5344CB8AC3E}">
        <p14:creationId xmlns:p14="http://schemas.microsoft.com/office/powerpoint/2010/main" val="353302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104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674"/>
            <a:ext cx="914400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3"/>
          <p:cNvSpPr/>
          <p:nvPr/>
        </p:nvSpPr>
        <p:spPr>
          <a:xfrm>
            <a:off x="4980334" y="2176458"/>
            <a:ext cx="1534766" cy="1519241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10</a:t>
            </a:r>
            <a:endParaRPr lang="en-US" sz="4000" dirty="0"/>
          </a:p>
        </p:txBody>
      </p:sp>
      <p:sp>
        <p:nvSpPr>
          <p:cNvPr id="12" name="Cloud 11"/>
          <p:cNvSpPr/>
          <p:nvPr/>
        </p:nvSpPr>
        <p:spPr>
          <a:xfrm>
            <a:off x="2628900" y="1477328"/>
            <a:ext cx="1743075" cy="1361122"/>
          </a:xfrm>
          <a:prstGeom prst="cloud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10</a:t>
            </a:r>
            <a:endParaRPr lang="en-US" sz="4000" dirty="0"/>
          </a:p>
        </p:txBody>
      </p:sp>
      <p:sp>
        <p:nvSpPr>
          <p:cNvPr id="5" name="Flowchart: Punched Tape 4"/>
          <p:cNvSpPr/>
          <p:nvPr/>
        </p:nvSpPr>
        <p:spPr>
          <a:xfrm rot="20746443">
            <a:off x="2592701" y="2911328"/>
            <a:ext cx="2007571" cy="110885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10</a:t>
            </a:r>
            <a:endParaRPr lang="en-US" sz="3600" dirty="0"/>
          </a:p>
        </p:txBody>
      </p:sp>
      <p:sp>
        <p:nvSpPr>
          <p:cNvPr id="16" name="Flowchart: Punched Tape 15"/>
          <p:cNvSpPr/>
          <p:nvPr/>
        </p:nvSpPr>
        <p:spPr>
          <a:xfrm rot="239178">
            <a:off x="5142713" y="876290"/>
            <a:ext cx="2589892" cy="1202076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314450" y="2019300"/>
            <a:ext cx="1057275" cy="100012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9</a:t>
            </a:r>
            <a:endParaRPr lang="en-US" sz="3600" dirty="0"/>
          </a:p>
        </p:txBody>
      </p:sp>
      <p:sp>
        <p:nvSpPr>
          <p:cNvPr id="17" name="Oval 16"/>
          <p:cNvSpPr/>
          <p:nvPr/>
        </p:nvSpPr>
        <p:spPr>
          <a:xfrm>
            <a:off x="6724650" y="2019300"/>
            <a:ext cx="1238250" cy="1114783"/>
          </a:xfrm>
          <a:prstGeom prst="ellipse">
            <a:avLst/>
          </a:prstGeom>
          <a:solidFill>
            <a:srgbClr val="B44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6212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5" grpId="0" animBg="1"/>
      <p:bldP spid="16" grpId="0" animBg="1"/>
      <p:bldP spid="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17240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3057525"/>
            <a:ext cx="4757738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304925"/>
            <a:ext cx="44577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283744" y="4668678"/>
            <a:ext cx="976312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795588" y="4234993"/>
            <a:ext cx="976312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297907" y="3773328"/>
            <a:ext cx="976312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552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10.0&quot;&gt;&lt;object type=&quot;1&quot; unique_id=&quot;10001&quot;&gt;&lt;object type=&quot;2&quot; unique_id=&quot;10106&quot;&gt;&lt;object type=&quot;3&quot; unique_id=&quot;10109&quot;&gt;&lt;property id=&quot;20148&quot; value=&quot;5&quot;/&gt;&lt;property id=&quot;20300&quot; value=&quot;Slide 2&quot;/&gt;&lt;property id=&quot;20307&quot; value=&quot;356&quot;/&gt;&lt;/object&gt;&lt;object type=&quot;3&quot; unique_id=&quot;10110&quot;&gt;&lt;property id=&quot;20148&quot; value=&quot;5&quot;/&gt;&lt;property id=&quot;20300&quot; value=&quot;Slide 3&quot;/&gt;&lt;property id=&quot;20307&quot; value=&quot;335&quot;/&gt;&lt;/object&gt;&lt;object type=&quot;3&quot; unique_id=&quot;10111&quot;&gt;&lt;property id=&quot;20148&quot; value=&quot;5&quot;/&gt;&lt;property id=&quot;20300&quot; value=&quot;Slide 4&quot;/&gt;&lt;property id=&quot;20307&quot; value=&quot;366&quot;/&gt;&lt;/object&gt;&lt;object type=&quot;3&quot; unique_id=&quot;10112&quot;&gt;&lt;property id=&quot;20148&quot; value=&quot;5&quot;/&gt;&lt;property id=&quot;20300&quot; value=&quot;Slide 5&quot;/&gt;&lt;property id=&quot;20307&quot; value=&quot;367&quot;/&gt;&lt;/object&gt;&lt;object type=&quot;3&quot; unique_id=&quot;10113&quot;&gt;&lt;property id=&quot;20148&quot; value=&quot;5&quot;/&gt;&lt;property id=&quot;20300&quot; value=&quot;Slide 6&quot;/&gt;&lt;property id=&quot;20307&quot; value=&quot;362&quot;/&gt;&lt;/object&gt;&lt;object type=&quot;3&quot; unique_id=&quot;10114&quot;&gt;&lt;property id=&quot;20148&quot; value=&quot;5&quot;/&gt;&lt;property id=&quot;20300&quot; value=&quot;Slide 7&quot;/&gt;&lt;property id=&quot;20307&quot; value=&quot;368&quot;/&gt;&lt;/object&gt;&lt;object type=&quot;3&quot; unique_id=&quot;10115&quot;&gt;&lt;property id=&quot;20148&quot; value=&quot;5&quot;/&gt;&lt;property id=&quot;20300&quot; value=&quot;Slide 8&quot;/&gt;&lt;property id=&quot;20307&quot; value=&quot;363&quot;/&gt;&lt;/object&gt;&lt;object type=&quot;3&quot; unique_id=&quot;10116&quot;&gt;&lt;property id=&quot;20148&quot; value=&quot;5&quot;/&gt;&lt;property id=&quot;20300&quot; value=&quot;Slide 9&quot;/&gt;&lt;property id=&quot;20307&quot; value=&quot;364&quot;/&gt;&lt;/object&gt;&lt;object type=&quot;3&quot; unique_id=&quot;10117&quot;&gt;&lt;property id=&quot;20148&quot; value=&quot;5&quot;/&gt;&lt;property id=&quot;20300&quot; value=&quot;Slide 10&quot;/&gt;&lt;property id=&quot;20307&quot; value=&quot;359&quot;/&gt;&lt;/object&gt;&lt;object type=&quot;3&quot; unique_id=&quot;10479&quot;&gt;&lt;property id=&quot;20148&quot; value=&quot;5&quot;/&gt;&lt;property id=&quot;20300&quot; value=&quot;Slide 1&quot;/&gt;&lt;property id=&quot;20307&quot; value=&quot;370&quot;/&gt;&lt;/object&gt;&lt;/object&gt;&lt;object type=&quot;8&quot; unique_id=&quot;1013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</TotalTime>
  <Words>87</Words>
  <PresentationFormat>On-screen Show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2020-08-07T01:41:03Z</dcterms:created>
  <dcterms:modified xsi:type="dcterms:W3CDTF">2020-11-02T15:31:37Z</dcterms:modified>
</cp:coreProperties>
</file>