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70" r:id="rId5"/>
    <p:sldId id="260" r:id="rId6"/>
    <p:sldId id="279" r:id="rId7"/>
    <p:sldId id="280" r:id="rId8"/>
    <p:sldId id="300" r:id="rId9"/>
    <p:sldId id="276" r:id="rId10"/>
    <p:sldId id="274" r:id="rId11"/>
    <p:sldId id="290" r:id="rId12"/>
    <p:sldId id="284" r:id="rId13"/>
    <p:sldId id="278" r:id="rId14"/>
    <p:sldId id="297" r:id="rId15"/>
    <p:sldId id="306" r:id="rId16"/>
    <p:sldId id="26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F79"/>
    <a:srgbClr val="4CA289"/>
    <a:srgbClr val="4EB28C"/>
    <a:srgbClr val="87CB8F"/>
    <a:srgbClr val="5A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2249-6B72-430D-BAED-377440711D6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9B7A-A0D2-48BE-AF02-9069F05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4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1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7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0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3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76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30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5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2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0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7" Type="http://schemas.openxmlformats.org/officeDocument/2006/relationships/image" Target="../media/image87.png"/><Relationship Id="rId2" Type="http://schemas.openxmlformats.org/officeDocument/2006/relationships/image" Target="../media/image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15" Type="http://schemas.openxmlformats.org/officeDocument/2006/relationships/image" Target="../media/image8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4.png"/><Relationship Id="rId1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23" Type="http://schemas.openxmlformats.org/officeDocument/2006/relationships/image" Target="../media/image10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484;p29"/>
          <p:cNvSpPr txBox="1">
            <a:spLocks/>
          </p:cNvSpPr>
          <p:nvPr/>
        </p:nvSpPr>
        <p:spPr>
          <a:xfrm>
            <a:off x="2743200" y="32793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TIẾT HỌC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26759" y="2450224"/>
            <a:ext cx="106834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7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Phương trình tiếp tuyến của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329131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79115"/>
            <a:ext cx="1676400" cy="30594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5597" y="358517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4">
            <a:alphaModFix amt="21999"/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3716000" y="9258300"/>
            <a:ext cx="5072695" cy="1437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4030" y="1155109"/>
                <a:ext cx="15976169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Thay tọa độ điểm M vào phương trình đường tròn ta có: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4−1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−2−2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=25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=25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				  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⇔25=25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30" y="1155109"/>
                <a:ext cx="15976169" cy="4478149"/>
              </a:xfrm>
              <a:prstGeom prst="rect">
                <a:avLst/>
              </a:prstGeom>
              <a:blipFill>
                <a:blip r:embed="rId15"/>
                <a:stretch>
                  <a:fillRect l="-1260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6430" y="5905500"/>
                <a:ext cx="1414737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: 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0" y="5905500"/>
                <a:ext cx="14147370" cy="677108"/>
              </a:xfrm>
              <a:prstGeom prst="rect">
                <a:avLst/>
              </a:prstGeom>
              <a:blipFill>
                <a:blip r:embed="rId16"/>
                <a:stretch>
                  <a:fillRect l="-1422" t="-1531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6430" y="6961502"/>
                <a:ext cx="16916400" cy="2830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𝐼𝑀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⊥∆⇒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vectơ pháp tuyến của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𝐼𝑀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=(3;−4)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trình tổng quát của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∆:3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							 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⇔∆:3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−20=0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0" y="6961502"/>
                <a:ext cx="16916400" cy="2830198"/>
              </a:xfrm>
              <a:prstGeom prst="rect">
                <a:avLst/>
              </a:prstGeom>
              <a:blipFill>
                <a:blip r:embed="rId17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 rot="-5400000">
            <a:off x="2233234" y="-2072069"/>
            <a:ext cx="1324734" cy="6096003"/>
            <a:chOff x="0" y="0"/>
            <a:chExt cx="2771140" cy="17082440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2771140" cy="17082439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04524" y="430207"/>
            <a:ext cx="5471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02275" y="2140299"/>
                <a:ext cx="1648345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(0;1)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75" y="2140299"/>
                <a:ext cx="16483450" cy="2723823"/>
              </a:xfrm>
              <a:prstGeom prst="rect">
                <a:avLst/>
              </a:prstGeom>
              <a:blipFill>
                <a:blip r:embed="rId14"/>
                <a:stretch>
                  <a:fillRect l="-1220" r="-1220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343900" y="4762500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0921" y="5882253"/>
                <a:ext cx="16818428" cy="345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+(1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1;3)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(0;1)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1;2)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38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+2=0.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21" y="5882253"/>
                <a:ext cx="16818428" cy="3455882"/>
              </a:xfrm>
              <a:prstGeom prst="rect">
                <a:avLst/>
              </a:prstGeom>
              <a:blipFill>
                <a:blip r:embed="rId15"/>
                <a:stretch>
                  <a:fillRect l="-1197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8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80666" y="-2933700"/>
            <a:ext cx="6544433" cy="6544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266700"/>
            <a:ext cx="5657578" cy="11234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7454" y="238905"/>
            <a:ext cx="4741161" cy="10027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2</a:t>
            </a:r>
            <a:endParaRPr lang="en-US" sz="4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72178" y="2247900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3000" y="3435079"/>
                <a:ext cx="15901050" cy="5877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M(3;4),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bị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khỏi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quỹ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ngay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bay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M. Do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=(3;4)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làm vectơ pháp tuyến.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phương trình của d là: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3(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−3)+4(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−4)=0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⇔3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−25=0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35079"/>
                <a:ext cx="15901050" cy="5877828"/>
              </a:xfrm>
              <a:prstGeom prst="rect">
                <a:avLst/>
              </a:prstGeom>
              <a:blipFill>
                <a:blip r:embed="rId23"/>
                <a:stretch>
                  <a:fillRect l="-1265" r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6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30426" y="311658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8359246" y="732806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019300"/>
                <a:ext cx="17709092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(2; 4)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0;180</m:t>
                        </m:r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2+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3;5</m:t>
                        </m:r>
                      </m:e>
                    </m:d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quỹ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đạo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M) là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nửa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nửa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phẳng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(3 ;0)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bờ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19300"/>
                <a:ext cx="17709092" cy="6232475"/>
              </a:xfrm>
              <a:prstGeom prst="rect">
                <a:avLst/>
              </a:prstGeom>
              <a:blipFill>
                <a:blip r:embed="rId9"/>
                <a:stretch>
                  <a:fillRect l="-1136" r="-1136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484;p29"/>
          <p:cNvSpPr txBox="1">
            <a:spLocks/>
          </p:cNvSpPr>
          <p:nvPr/>
        </p:nvSpPr>
        <p:spPr>
          <a:xfrm>
            <a:off x="3810000" y="3314700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 GIA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64838" y="1141951"/>
            <a:ext cx="1346926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VII: PHƯƠNG PHÁP TOẠ ĐỘ TRONG MẶT PHẲNG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8720" y="4763111"/>
            <a:ext cx="119415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21: ĐƯỜNG TRÒN TRONG MẶT PHẲNG TOẠ ĐỘ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8620" y="1573915"/>
            <a:ext cx="1918410" cy="1752699"/>
            <a:chOff x="3352800" y="3102142"/>
            <a:chExt cx="1412687" cy="1285465"/>
          </a:xfrm>
          <a:solidFill>
            <a:srgbClr val="87CB8F"/>
          </a:solidFill>
        </p:grpSpPr>
        <p:grpSp>
          <p:nvGrpSpPr>
            <p:cNvPr id="10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1" name="TextBox 15"/>
            <p:cNvSpPr txBox="1"/>
            <p:nvPr/>
          </p:nvSpPr>
          <p:spPr>
            <a:xfrm>
              <a:off x="3534358" y="3661082"/>
              <a:ext cx="1043391" cy="6275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7000" b="1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81400" y="3191656"/>
            <a:ext cx="110779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7000" b="1" dirty="0">
                <a:ea typeface="Calibri" panose="020F0502020204030204" pitchFamily="34" charset="0"/>
                <a:cs typeface="Arial" panose="020B0604020202020204" pitchFamily="34" charset="0"/>
              </a:rPr>
              <a:t>Phương trình đường tròn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7003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81200" y="2781300"/>
                <a:ext cx="13721464" cy="290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thuộc đường tròn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tâm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bán kính R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(1)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gọi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phương trình đường tròn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781300"/>
                <a:ext cx="13721464" cy="2903359"/>
              </a:xfrm>
              <a:prstGeom prst="rect">
                <a:avLst/>
              </a:prstGeom>
              <a:blipFill>
                <a:blip r:embed="rId12"/>
                <a:stretch>
                  <a:fillRect l="-1466" r="-1466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76965" y="-1417872"/>
            <a:ext cx="1586086" cy="5461181"/>
            <a:chOff x="0" y="0"/>
            <a:chExt cx="2771140" cy="17082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40" cy="17082439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34218" y="696129"/>
            <a:ext cx="4741161" cy="10027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nl-NL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 </a:t>
            </a:r>
            <a:endParaRPr 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4000" y="2670151"/>
                <a:ext cx="15058033" cy="376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algn="just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– 4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7. 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70151"/>
                <a:ext cx="15058033" cy="376193"/>
              </a:xfrm>
              <a:prstGeom prst="rect">
                <a:avLst/>
              </a:prstGeom>
              <a:blipFill>
                <a:blip r:embed="rId6"/>
                <a:stretch>
                  <a:fillRect l="-1134" t="-106452" b="-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077200" y="3645680"/>
            <a:ext cx="1676400" cy="73211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04798" y="5382721"/>
                <a:ext cx="9144000" cy="1978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3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nl-NL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nl-NL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(−2;4)</m:t>
                    </m:r>
                  </m:oMath>
                </a14:m>
                <a:r>
                  <a:rPr lang="nl-NL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nl-NL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98" y="5382721"/>
                <a:ext cx="9144000" cy="1978362"/>
              </a:xfrm>
              <a:prstGeom prst="rect">
                <a:avLst/>
              </a:prstGeom>
              <a:blipFill>
                <a:blip r:embed="rId7"/>
                <a:stretch>
                  <a:fillRect l="-2200" b="-1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 rot="-5400000">
            <a:off x="2012115" y="-1850951"/>
            <a:ext cx="1324734" cy="5653767"/>
            <a:chOff x="0" y="0"/>
            <a:chExt cx="2771140" cy="17082440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2771140" cy="17082439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243565" y="430207"/>
            <a:ext cx="4938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44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95400" y="2370844"/>
                <a:ext cx="158496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m:rPr>
                          <m:nor/>
                        </m:rPr>
                        <a:rPr lang="en-US" sz="3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70844"/>
                <a:ext cx="15849600" cy="2723823"/>
              </a:xfrm>
              <a:prstGeom prst="rect">
                <a:avLst/>
              </a:prstGeom>
              <a:blipFill>
                <a:blip r:embed="rId15"/>
                <a:stretch>
                  <a:fillRect l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305800" y="5173386"/>
            <a:ext cx="1676400" cy="73211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60370" y="6057900"/>
                <a:ext cx="16894230" cy="3786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=0⇔(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𝐼𝑀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+(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70" y="6057900"/>
                <a:ext cx="16894230" cy="3786036"/>
              </a:xfrm>
              <a:prstGeom prst="rect">
                <a:avLst/>
              </a:prstGeom>
              <a:blipFill>
                <a:blip r:embed="rId16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9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752600" y="3200667"/>
            <a:ext cx="14935200" cy="4000233"/>
          </a:xfrm>
          <a:prstGeom prst="wedgeRoundRectCallout">
            <a:avLst/>
          </a:prstGeom>
          <a:solidFill>
            <a:srgbClr val="438F79"/>
          </a:solidFill>
          <a:ln>
            <a:solidFill>
              <a:srgbClr val="4CA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9"/>
          <p:cNvSpPr txBox="1"/>
          <p:nvPr/>
        </p:nvSpPr>
        <p:spPr>
          <a:xfrm>
            <a:off x="1290333" y="628969"/>
            <a:ext cx="3413358" cy="1300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82286" y="3626196"/>
                <a:ext cx="13598442" cy="283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phương trình của một đường tròn (C)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đó, (C) có tâm I(a;b) và bán kính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rad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86" y="3626196"/>
                <a:ext cx="13598442" cy="2831096"/>
              </a:xfrm>
              <a:prstGeom prst="rect">
                <a:avLst/>
              </a:prstGeom>
              <a:blipFill>
                <a:blip r:embed="rId23"/>
                <a:stretch>
                  <a:fillRect l="-1479" r="-1479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d"/>
      </p:transition>
    </mc:Choice>
    <mc:Fallback xmlns="">
      <p:transition spd="med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914400" y="1712731"/>
            <a:ext cx="5461181" cy="1586086"/>
            <a:chOff x="-660583" y="785589"/>
            <a:chExt cx="5461181" cy="1586086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1276965" y="-1151959"/>
              <a:ext cx="1586086" cy="5461181"/>
              <a:chOff x="0" y="0"/>
              <a:chExt cx="2771140" cy="1708244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771140" cy="17082439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8" name="Rectangle 7"/>
            <p:cNvSpPr/>
            <p:nvPr/>
          </p:nvSpPr>
          <p:spPr>
            <a:xfrm>
              <a:off x="34218" y="962042"/>
              <a:ext cx="4741161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 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24400" y="266700"/>
                <a:ext cx="13229432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 = 0;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 = 0;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 = 0.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66700"/>
                <a:ext cx="13229432" cy="4478149"/>
              </a:xfrm>
              <a:prstGeom prst="rect">
                <a:avLst/>
              </a:prstGeom>
              <a:blipFill>
                <a:blip r:embed="rId6"/>
                <a:stretch>
                  <a:fillRect l="-1521" r="-1521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Callout 28"/>
          <p:cNvSpPr/>
          <p:nvPr/>
        </p:nvSpPr>
        <p:spPr>
          <a:xfrm>
            <a:off x="8153400" y="5142358"/>
            <a:ext cx="1676400" cy="73211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6632947"/>
                <a:ext cx="15451908" cy="283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=11&gt;0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trình đã cho là phương trình đường tròn có tâm I(-3;2) và có bán kính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rad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632947"/>
                <a:ext cx="15451908" cy="2831096"/>
              </a:xfrm>
              <a:prstGeom prst="rect">
                <a:avLst/>
              </a:prstGeom>
              <a:blipFill>
                <a:blip r:embed="rId7"/>
                <a:stretch>
                  <a:fillRect l="-1302" r="-1302" b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1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4590" y="162189"/>
            <a:ext cx="4741161" cy="10027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1</a:t>
            </a:r>
            <a:endParaRPr lang="en-US" sz="45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542" y="1333500"/>
            <a:ext cx="1731125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sục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sục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(H.7.15a)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sục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sục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m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 = 3,14,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813</TotalTime>
  <Words>990</Words>
  <PresentationFormat>Custom</PresentationFormat>
  <Paragraphs>68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Calibri</vt:lpstr>
      <vt:lpstr>Kavoon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2022-11-30T09:37:23Z</dcterms:modified>
  <dc:identifier>DAFODxhJNsQ</dc:identifier>
</cp:coreProperties>
</file>