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62" r:id="rId8"/>
    <p:sldId id="271" r:id="rId9"/>
    <p:sldId id="264" r:id="rId10"/>
    <p:sldId id="272" r:id="rId11"/>
    <p:sldId id="266" r:id="rId12"/>
    <p:sldId id="273" r:id="rId13"/>
    <p:sldId id="268" r:id="rId14"/>
    <p:sldId id="274" r:id="rId15"/>
    <p:sldId id="275" r:id="rId16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6B07-A1D1-42EF-BD87-3DEA8E416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45AAF-2245-48EB-A59D-4539E4BB8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12C50F-49D5-4F0F-8FB0-294955308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F28D-11BE-4F3E-A721-9890EE784C7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4487780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873A31-5D4A-4C74-90D9-E1DC5AF2A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C8899-0F3F-41C8-91C9-A99FE8722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472FB-1BE8-483F-A04A-CF4EB6F77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F727-8901-4CCD-A150-2015D747689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81979294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5B84DE-1F31-4DEA-96DE-7C6CC3AC6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429CB-4A4A-4399-AC0D-1B1CA4E61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F298D-C1F0-4088-BC6A-B0F637D9C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B847-C5B7-40AC-B7B3-75FC22F35CEB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720550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6A8FA-179D-4C00-9B8C-0B30348ED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609047-36EC-40FF-AF3E-E0D31ED9A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D365C-FAEB-4610-B353-F29AFD2F1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3F59-9EA4-49FE-B56E-C9EBC70036A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5551196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BD10A-8D0A-452E-A2CD-872663F53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10DF2-3196-493B-A2E9-DADCCEAFB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828902-6090-4BB2-AADB-EDFFD54DF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5FA0-B747-42DC-9C9A-C9F061893E7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8699937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720CF-F1C4-4D4E-B057-ADBB365A5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6BB1E-90FA-4C21-BDF3-6DD95BA5D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E57C8-22C2-4D78-8996-689520CCB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56BC-6528-491D-9342-D69BB0A399E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9385746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738735-06DB-4EB0-B12E-59E39535A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A5C05A-231F-4876-9D4C-31DDD8671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87385A-2A43-40B6-A9E3-3611C8E83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3BAF-F943-4737-8C48-8EF161CB808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22882199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29B79D-FA1B-4830-8D15-84DF12B7B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ACD305-411A-4E75-A5B5-5BDFAEF11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4B8EE4-CB74-4B0C-BAC3-4B3F359DC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1C95-364F-4CAD-A6E8-229ED6AA1E7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328870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5A98E9-8812-4999-A002-79AB10B7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68E6F6-F2A3-4064-9912-77E71F9E7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4E4D77-46CB-4847-B4AD-F6065463A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C2DC6-A4B2-447C-B79D-53293D60851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9818507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DF3F3-3B51-490E-9635-9D7F9DC28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2F272-8C80-4FE4-ADEB-F254D4FA0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3E626-C5CA-40B0-8E26-07A87FB6A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E2A0-EDF4-4D81-9125-7A783201625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6368744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6D71D-9891-4668-9622-AAA0936AA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40799-36A3-42CF-ACA5-E05C60200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5E285-AB11-4F52-BA22-8BB4A31F5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EBFC-70B1-45F2-A4DC-E554D438FF7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1831290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C1350A-AD24-4623-AC3B-6E9BB6EBF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9991CE-028B-404A-B8ED-47A41856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C9DC43-D386-48D8-B40C-71DAA62515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988DA3-3C01-44CD-BC7F-5D03A3C9D9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6A6825-7FC1-4CA6-8B9B-4721F2C18F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36B2D4-392B-4593-9263-E1203C20064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11.xml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13.xml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>
            <a:extLst>
              <a:ext uri="{FF2B5EF4-FFF2-40B4-BE49-F238E27FC236}">
                <a16:creationId xmlns:a16="http://schemas.microsoft.com/office/drawing/2014/main" id="{213CE4DD-037D-457A-B08E-30C3BCC2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4" b="90000" l="4390" r="95122">
                        <a14:foregroundMark x1="60976" y1="8571" x2="67805" y2="9286"/>
                        <a14:foregroundMark x1="74634" y1="88214" x2="75610" y2="80714"/>
                        <a14:foregroundMark x1="95122" y1="86786" x2="95122" y2="86786"/>
                        <a14:foregroundMark x1="79512" y1="26786" x2="68293" y2="36429"/>
                        <a14:foregroundMark x1="61463" y1="26429" x2="52195" y2="36071"/>
                        <a14:foregroundMark x1="4878" y1="51429" x2="4878" y2="51429"/>
                        <a14:foregroundMark x1="60976" y1="5714" x2="60976" y2="5714"/>
                        <a14:foregroundMark x1="30732" y1="86429" x2="30732" y2="8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35" y="2632200"/>
            <a:ext cx="1828800" cy="24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352A8-F447-4EB0-AFDF-9354B0D3C0BA}"/>
              </a:ext>
            </a:extLst>
          </p:cNvPr>
          <p:cNvSpPr txBox="1"/>
          <p:nvPr/>
        </p:nvSpPr>
        <p:spPr>
          <a:xfrm>
            <a:off x="3200400" y="2168635"/>
            <a:ext cx="5562600" cy="2144554"/>
          </a:xfrm>
          <a:prstGeom prst="verticalScroll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b="1" spc="5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r>
              <a:rPr lang="vi-VN" sz="5400" b="1" spc="5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Ư</a:t>
            </a:r>
            <a:r>
              <a:rPr lang="en-US" sz="5400" b="1" spc="5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ỜN THÚ </a:t>
            </a:r>
          </a:p>
          <a:p>
            <a:r>
              <a:rPr lang="en-US" sz="5400" b="1" spc="5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VUI NHỘN</a:t>
            </a:r>
          </a:p>
        </p:txBody>
      </p:sp>
      <p:pic>
        <p:nvPicPr>
          <p:cNvPr id="13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B16ACC-A70A-4F38-B2A9-EE8B42FC2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412214"/>
            <a:ext cx="914400" cy="937846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22222E-6 C -0.00277 -0.03773 -0.00729 -0.07546 -0.00833 -0.11366 C -0.00885 -0.12708 -0.01406 -0.15023 -0.00434 -0.15324 C 0.00469 -0.15625 -0.00225 -0.12847 -3.33333E-6 -0.11643 C 0.00243 -0.10208 0.00105 -0.10879 0.00434 -0.09653 C 0.00539 -0.07083 0.00452 -0.04213 0.01042 -0.01713 C 0.01111 -0.04907 0.01268 -0.1456 0.01268 -0.11366 C 0.01268 -0.07291 0.01285 -0.03194 0.01042 0.00857 C 0.00973 0.01968 0.00209 -0.02291 0.00209 -0.02268 C 0.00087 -0.04375 -0.01614 -0.20995 0.00625 -0.15046 C 0.02014 -0.07384 0.01459 -0.14514 0.01459 0.00857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>
            <a:extLst>
              <a:ext uri="{FF2B5EF4-FFF2-40B4-BE49-F238E27FC236}">
                <a16:creationId xmlns:a16="http://schemas.microsoft.com/office/drawing/2014/main" id="{C5DA2381-A158-4F81-8C79-DAEC49CE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Câu chuyện “ Chú 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đi hia”</a:t>
            </a:r>
            <a:endParaRPr lang="tr-T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id="{74833467-50AC-4572-A6D1-CAD6FB29F6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49800" y="952500"/>
            <a:ext cx="660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Mèo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73D922E4-98B0-45B4-B906-97BDBBE3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000" l="5854" r="94146">
                        <a14:foregroundMark x1="63415" y1="10357" x2="63415" y2="10357"/>
                        <a14:foregroundMark x1="60000" y1="6786" x2="60000" y2="6786"/>
                        <a14:foregroundMark x1="87805" y1="32857" x2="87805" y2="32857"/>
                        <a14:foregroundMark x1="87805" y1="29286" x2="87805" y2="29286"/>
                        <a14:foregroundMark x1="78537" y1="85714" x2="78537" y2="85714"/>
                        <a14:foregroundMark x1="94634" y1="87857" x2="94634" y2="87857"/>
                        <a14:foregroundMark x1="29268" y1="85000" x2="29268" y2="85000"/>
                        <a14:foregroundMark x1="5854" y1="52857" x2="5854" y2="52857"/>
                        <a14:foregroundMark x1="68293" y1="21429" x2="50244" y2="36429"/>
                        <a14:foregroundMark x1="77561" y1="28571" x2="78537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141" y="3981082"/>
            <a:ext cx="2106314" cy="28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leaf_patricia_fidi_01">
            <a:extLst>
              <a:ext uri="{FF2B5EF4-FFF2-40B4-BE49-F238E27FC236}">
                <a16:creationId xmlns:a16="http://schemas.microsoft.com/office/drawing/2014/main" id="{3B339358-1A9F-4027-99DC-055F130E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653966" y="4436738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>
            <a:hlinkClick r:id="rId5" action="ppaction://hlinksldjump"/>
            <a:extLst>
              <a:ext uri="{FF2B5EF4-FFF2-40B4-BE49-F238E27FC236}">
                <a16:creationId xmlns:a16="http://schemas.microsoft.com/office/drawing/2014/main" id="{34788A77-BA2C-4A58-AE5C-A8E6FFFC7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697" y="5089775"/>
            <a:ext cx="123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Chó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8682" name="Picture 10" descr="banana">
            <a:extLst>
              <a:ext uri="{FF2B5EF4-FFF2-40B4-BE49-F238E27FC236}">
                <a16:creationId xmlns:a16="http://schemas.microsoft.com/office/drawing/2014/main" id="{1B91C723-8869-45CE-8C4C-200A4C5D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461016" y="5459353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>
            <a:extLst>
              <a:ext uri="{FF2B5EF4-FFF2-40B4-BE49-F238E27FC236}">
                <a16:creationId xmlns:a16="http://schemas.microsoft.com/office/drawing/2014/main" id="{22CAA84C-CB03-4214-ACAD-123E41B2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7" b="94009" l="3879" r="96983">
                        <a14:foregroundMark x1="6897" y1="19816" x2="81034" y2="62673"/>
                        <a14:foregroundMark x1="96121" y1="18894" x2="96983" y2="53917"/>
                        <a14:foregroundMark x1="50000" y1="3687" x2="50000" y2="3687"/>
                        <a14:foregroundMark x1="8190" y1="23041" x2="28448" y2="41014"/>
                        <a14:foregroundMark x1="28448" y1="41014" x2="37069" y2="45161"/>
                        <a14:foregroundMark x1="41810" y1="19816" x2="72845" y2="23502"/>
                        <a14:foregroundMark x1="78879" y1="34562" x2="78879" y2="34562"/>
                        <a14:foregroundMark x1="90948" y1="37788" x2="64655" y2="44240"/>
                        <a14:foregroundMark x1="64655" y1="44240" x2="64655" y2="44240"/>
                        <a14:foregroundMark x1="86207" y1="18894" x2="10345" y2="28571"/>
                        <a14:foregroundMark x1="6897" y1="21198" x2="6034" y2="51613"/>
                        <a14:foregroundMark x1="64655" y1="78341" x2="57328" y2="91244"/>
                        <a14:foregroundMark x1="63362" y1="92166" x2="44828" y2="94470"/>
                        <a14:foregroundMark x1="3879" y1="20276" x2="3879" y2="46083"/>
                        <a14:foregroundMark x1="48276" y1="81106" x2="40948" y2="88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2226" y="2052661"/>
            <a:ext cx="2246229" cy="21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3">
            <a:extLst>
              <a:ext uri="{FF2B5EF4-FFF2-40B4-BE49-F238E27FC236}">
                <a16:creationId xmlns:a16="http://schemas.microsoft.com/office/drawing/2014/main" id="{DAB25A58-074F-4A73-B2C8-DD1E242E7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1277" name="Rectangle 14">
            <a:extLst>
              <a:ext uri="{FF2B5EF4-FFF2-40B4-BE49-F238E27FC236}">
                <a16:creationId xmlns:a16="http://schemas.microsoft.com/office/drawing/2014/main" id="{6C36F719-6375-4770-BA78-62A679DC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6388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1278" name="Rectangle 15">
            <a:extLst>
              <a:ext uri="{FF2B5EF4-FFF2-40B4-BE49-F238E27FC236}">
                <a16:creationId xmlns:a16="http://schemas.microsoft.com/office/drawing/2014/main" id="{51A82C4B-70A3-47EE-9065-32E38713B6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14400" y="990600"/>
            <a:ext cx="16764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1279" name="Rectangle 16">
            <a:extLst>
              <a:ext uri="{FF2B5EF4-FFF2-40B4-BE49-F238E27FC236}">
                <a16:creationId xmlns:a16="http://schemas.microsoft.com/office/drawing/2014/main" id="{A3348054-4671-490A-A752-1127DDBC42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0769" y="988231"/>
            <a:ext cx="1671661" cy="152399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11280" name="Picture 17" descr="leaf_patricia_fidi_01">
            <a:extLst>
              <a:ext uri="{FF2B5EF4-FFF2-40B4-BE49-F238E27FC236}">
                <a16:creationId xmlns:a16="http://schemas.microsoft.com/office/drawing/2014/main" id="{A75F78E5-6853-458F-A081-3C3A4A37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305578" y="4326424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8" descr="leaf_patricia_fidi_01">
            <a:extLst>
              <a:ext uri="{FF2B5EF4-FFF2-40B4-BE49-F238E27FC236}">
                <a16:creationId xmlns:a16="http://schemas.microsoft.com/office/drawing/2014/main" id="{F748F0FB-357C-48B6-8DC9-D7B4BA8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5172903" y="4454305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Text Box 19">
            <a:extLst>
              <a:ext uri="{FF2B5EF4-FFF2-40B4-BE49-F238E27FC236}">
                <a16:creationId xmlns:a16="http://schemas.microsoft.com/office/drawing/2014/main" id="{6B952E12-E6EA-4350-B9DB-7E7014CB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85" y="5112323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Mèo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sp>
        <p:nvSpPr>
          <p:cNvPr id="28692" name="Text Box 20">
            <a:hlinkClick r:id="rId5" action="ppaction://hlinksldjump"/>
            <a:extLst>
              <a:ext uri="{FF2B5EF4-FFF2-40B4-BE49-F238E27FC236}">
                <a16:creationId xmlns:a16="http://schemas.microsoft.com/office/drawing/2014/main" id="{7D903760-9427-4D5D-94DF-07C36600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59" y="5060642"/>
            <a:ext cx="1143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Thỏ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FB7063-A166-428A-AEBD-A0B605192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DDC7B-2B38-490D-84A1-F5A4E995E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4746 C -0.00729 -0.06968 -0.00677 -0.10371 -0.00816 -0.12477 C -0.00764 -0.15 -0.00781 -0.175 -0.00643 -0.20023 C -0.00625 -0.2044 -0.00521 -0.19213 -0.00486 -0.18797 C -0.00417 -0.17616 -0.00382 -0.16435 -0.0033 -0.15278 C -0.00278 -0.10718 -0.00261 -0.06134 -0.00174 -0.01597 C -0.00156 -0.00463 -0.00087 0.00648 2.5E-6 0.01759 C 0.00069 0.02592 0.0059 0.05 0.00312 0.04213 C -0.01129 0.00116 -0.01736 -0.04074 -0.02257 -0.08426 C -0.02309 -0.09491 -0.02431 -0.10533 -0.02431 -0.11597 C -0.02431 -0.14213 -0.02639 -0.16875 -0.02257 -0.19491 C -0.02188 -0.19977 -0.01337 -0.15695 -0.01302 -0.15463 C -0.00851 -0.12732 -0.00781 -0.09954 -0.00643 -0.07199 C 0.00642 -0.13449 0.02309 -0.19537 0.03385 -0.2581 C 0.03246 -0.22732 0.0276 -0.19769 0.02569 -0.1669 C 0.02396 -0.14051 0.02465 -0.10834 0.00955 -0.08611 C 0.00781 -0.07778 0.00278 -0.07176 0.00156 -0.06343 C 0.00087 -0.0581 0.00052 -0.05278 2.5E-6 -0.04746 Z " pathEditMode="relative" rAng="0" ptsTypes="AAAAAAAAAAAAAAAAAA">
                                      <p:cBhvr>
                                        <p:cTn id="30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1"/>
                  </p:tgtEl>
                </p:cond>
              </p:nextCondLst>
            </p:seq>
          </p:childTnLst>
        </p:cTn>
      </p:par>
    </p:tnLst>
    <p:bldLst>
      <p:bldP spid="28680" grpId="0"/>
      <p:bldP spid="28691" grpId="0"/>
      <p:bldP spid="286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FB0381-40A9-4FB5-89A7-D3E0ADA68DCD}"/>
              </a:ext>
            </a:extLst>
          </p:cNvPr>
          <p:cNvGrpSpPr/>
          <p:nvPr/>
        </p:nvGrpSpPr>
        <p:grpSpPr>
          <a:xfrm>
            <a:off x="1828800" y="1371600"/>
            <a:ext cx="5052060" cy="6468527"/>
            <a:chOff x="1828800" y="1371600"/>
            <a:chExt cx="5052060" cy="6468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E3901D-D41E-4A49-B529-5A860D67D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99447"/>
              <a:ext cx="5052060" cy="5440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3BEFB9-0F04-437C-906D-1E215C293702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8C97AA-3458-4206-92B1-BFA9DCD9F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51FD4-FA23-47E0-8E5A-9CA4894CF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extLst>
              <a:ext uri="{FF2B5EF4-FFF2-40B4-BE49-F238E27FC236}">
                <a16:creationId xmlns:a16="http://schemas.microsoft.com/office/drawing/2014/main" id="{10A0335F-6FDC-4F1C-8725-EE979137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r-TR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Nam 10 tuổi năm nay Nam học lớp </a:t>
            </a:r>
            <a:r>
              <a:rPr lang="tr-TR" altLang="en-US" sz="2000"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131788A0-BFE8-4189-AB6F-AEE35EDD94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95763" y="991476"/>
            <a:ext cx="426474" cy="2372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DD349239-4155-4F35-891A-EC52D59D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0000" l="1951" r="93659">
                        <a14:foregroundMark x1="60976" y1="8929" x2="60976" y2="8929"/>
                        <a14:foregroundMark x1="60976" y1="4286" x2="60976" y2="4286"/>
                        <a14:foregroundMark x1="86829" y1="30357" x2="86829" y2="30357"/>
                        <a14:foregroundMark x1="9756" y1="51786" x2="9756" y2="51786"/>
                        <a14:foregroundMark x1="2439" y1="60357" x2="2439" y2="60357"/>
                        <a14:foregroundMark x1="49268" y1="88571" x2="49268" y2="88571"/>
                        <a14:foregroundMark x1="80976" y1="85357" x2="80976" y2="85357"/>
                        <a14:foregroundMark x1="93659" y1="87500" x2="93659" y2="87500"/>
                        <a14:foregroundMark x1="23902" y1="85357" x2="23902" y2="8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982" y="3654425"/>
            <a:ext cx="234547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leaf_patricia_fidi_01">
            <a:extLst>
              <a:ext uri="{FF2B5EF4-FFF2-40B4-BE49-F238E27FC236}">
                <a16:creationId xmlns:a16="http://schemas.microsoft.com/office/drawing/2014/main" id="{7E6E27A4-B973-426E-A826-1ABC190A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634046" y="4420553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>
            <a:hlinkClick r:id="rId5" action="ppaction://hlinksldjump"/>
            <a:extLst>
              <a:ext uri="{FF2B5EF4-FFF2-40B4-BE49-F238E27FC236}">
                <a16:creationId xmlns:a16="http://schemas.microsoft.com/office/drawing/2014/main" id="{4442A788-693D-4F68-A5CF-0E7EA25D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11" y="5055473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3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9706" name="Picture 10" descr="banana">
            <a:extLst>
              <a:ext uri="{FF2B5EF4-FFF2-40B4-BE49-F238E27FC236}">
                <a16:creationId xmlns:a16="http://schemas.microsoft.com/office/drawing/2014/main" id="{60F78327-2AC1-4898-8733-0EA5EBDF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431414" y="5365450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FB175B24-D617-400E-B0ED-4D05742D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7" b="98157" l="3879" r="95690">
                        <a14:foregroundMark x1="23707" y1="22581" x2="69828" y2="42396"/>
                        <a14:foregroundMark x1="85776" y1="19816" x2="28448" y2="47465"/>
                        <a14:foregroundMark x1="53017" y1="4147" x2="53017" y2="30415"/>
                        <a14:foregroundMark x1="71121" y1="14747" x2="88362" y2="51152"/>
                        <a14:foregroundMark x1="93966" y1="18433" x2="95690" y2="52535"/>
                        <a14:foregroundMark x1="9052" y1="21198" x2="9052" y2="50230"/>
                        <a14:foregroundMark x1="4741" y1="18894" x2="5172" y2="48387"/>
                        <a14:foregroundMark x1="51724" y1="75115" x2="54310" y2="88018"/>
                        <a14:foregroundMark x1="63793" y1="76037" x2="65086" y2="90783"/>
                        <a14:foregroundMark x1="65086" y1="94470" x2="43534" y2="98157"/>
                        <a14:foregroundMark x1="43534" y1="98157" x2="40517" y2="82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544" y="1727799"/>
            <a:ext cx="2336508" cy="2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3">
            <a:extLst>
              <a:ext uri="{FF2B5EF4-FFF2-40B4-BE49-F238E27FC236}">
                <a16:creationId xmlns:a16="http://schemas.microsoft.com/office/drawing/2014/main" id="{AD8019AC-76B0-4515-AC10-E344F154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3325" name="Rectangle 14">
            <a:extLst>
              <a:ext uri="{FF2B5EF4-FFF2-40B4-BE49-F238E27FC236}">
                <a16:creationId xmlns:a16="http://schemas.microsoft.com/office/drawing/2014/main" id="{7E68F689-E2EA-4210-A1EC-D880B8D06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6388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3326" name="Rectangle 15">
            <a:extLst>
              <a:ext uri="{FF2B5EF4-FFF2-40B4-BE49-F238E27FC236}">
                <a16:creationId xmlns:a16="http://schemas.microsoft.com/office/drawing/2014/main" id="{7EA9EDA6-A54A-4745-B573-CF870F2925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100" y="1104900"/>
            <a:ext cx="19050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3327" name="Rectangle 16">
            <a:extLst>
              <a:ext uri="{FF2B5EF4-FFF2-40B4-BE49-F238E27FC236}">
                <a16:creationId xmlns:a16="http://schemas.microsoft.com/office/drawing/2014/main" id="{8E462FAB-A8E2-44AE-BB8A-B55A3339B0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22419" y="1016581"/>
            <a:ext cx="1752600" cy="176638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13328" name="Picture 17" descr="leaf_patricia_fidi_01">
            <a:extLst>
              <a:ext uri="{FF2B5EF4-FFF2-40B4-BE49-F238E27FC236}">
                <a16:creationId xmlns:a16="http://schemas.microsoft.com/office/drawing/2014/main" id="{63EB9FCA-C317-4976-BA09-498B7931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456479" y="4201548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8" descr="leaf_patricia_fidi_01">
            <a:extLst>
              <a:ext uri="{FF2B5EF4-FFF2-40B4-BE49-F238E27FC236}">
                <a16:creationId xmlns:a16="http://schemas.microsoft.com/office/drawing/2014/main" id="{A57D7FAE-61F1-4AB5-A773-234D4E3F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5037706" y="4430148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Text Box 19">
            <a:extLst>
              <a:ext uri="{FF2B5EF4-FFF2-40B4-BE49-F238E27FC236}">
                <a16:creationId xmlns:a16="http://schemas.microsoft.com/office/drawing/2014/main" id="{7AD4D01B-72C6-4CB5-9E74-19904C0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526" y="5065068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5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sp>
        <p:nvSpPr>
          <p:cNvPr id="29716" name="Text Box 20">
            <a:hlinkClick r:id="rId5" action="ppaction://hlinksldjump"/>
            <a:extLst>
              <a:ext uri="{FF2B5EF4-FFF2-40B4-BE49-F238E27FC236}">
                <a16:creationId xmlns:a16="http://schemas.microsoft.com/office/drawing/2014/main" id="{F9267266-0B3D-4EEB-A030-03443B4D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919" y="4830372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eaLnBrk="1" hangingPunct="1">
              <a:spcBef>
                <a:spcPct val="50000"/>
              </a:spcBef>
              <a:buFontTx/>
              <a:buNone/>
              <a:defRPr sz="3600" b="1">
                <a:solidFill>
                  <a:srgbClr val="FFFFCC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/>
              <a:t>2</a:t>
            </a:r>
            <a:endParaRPr lang="tr-TR" altLang="en-US"/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47AFBE-9605-423E-8A83-76074AD84E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E13666-E881-4A98-ADDF-ADA972E6E7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C 0.00261 -0.02894 0.00452 -0.05602 0.00973 -0.08403 C 0.01025 -0.09399 0.00799 -0.1051 0.01129 -0.11413 C 0.01372 -0.12061 0.01302 -0.09977 0.01285 -0.0926 C 0.01198 -0.06598 0.00955 -0.03959 0.00799 -0.01297 C 0.00643 -0.02987 0.01285 -0.09862 0.00486 -0.04306 C -0.00034 -0.07825 -0.00156 -0.11274 -0.00486 -0.14838 C -0.00243 -0.32686 -0.00225 -0.27385 -0.00972 -0.21505 C -0.00798 -0.16459 -0.00677 -0.11806 -0.00156 -0.06899 C 0.00104 -0.04399 0.00799 -0.01667 0.00799 0.00856 " pathEditMode="relative" rAng="0" ptsTypes="AAAAAAAAAA">
                                      <p:cBhvr>
                                        <p:cTn id="3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5"/>
                  </p:tgtEl>
                </p:cond>
              </p:nextCondLst>
            </p:seq>
          </p:childTnLst>
        </p:cTn>
      </p:par>
    </p:tnLst>
    <p:bldLst>
      <p:bldP spid="29704" grpId="0"/>
      <p:bldP spid="29715" grpId="0"/>
      <p:bldP spid="29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D1E72A-D387-4493-A363-05CC59034FF4}"/>
              </a:ext>
            </a:extLst>
          </p:cNvPr>
          <p:cNvGrpSpPr/>
          <p:nvPr/>
        </p:nvGrpSpPr>
        <p:grpSpPr>
          <a:xfrm>
            <a:off x="1905000" y="1371600"/>
            <a:ext cx="5052060" cy="5977955"/>
            <a:chOff x="1905000" y="1371600"/>
            <a:chExt cx="5052060" cy="59779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259FCC-6B58-4794-90D3-83053CBB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908875"/>
              <a:ext cx="5052060" cy="5440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D5F46C-BED8-4059-A165-1A53717DA3FC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823B6B-742A-455D-9B2A-957683D4C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34382-03B5-4F71-964B-CDDACF68A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extLst>
              <a:ext uri="{FF2B5EF4-FFF2-40B4-BE49-F238E27FC236}">
                <a16:creationId xmlns:a16="http://schemas.microsoft.com/office/drawing/2014/main" id="{7FFE4A10-4046-4B79-8D88-514431EC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Bầu trời có màu 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</a:p>
        </p:txBody>
      </p:sp>
      <p:sp>
        <p:nvSpPr>
          <p:cNvPr id="30724" name="WordArt 4">
            <a:extLst>
              <a:ext uri="{FF2B5EF4-FFF2-40B4-BE49-F238E27FC236}">
                <a16:creationId xmlns:a16="http://schemas.microsoft.com/office/drawing/2014/main" id="{0F6BB813-7BC2-4445-9EE3-6103A136EA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3500" y="838200"/>
            <a:ext cx="7239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2F6DDDAC-D431-43F3-807C-CAFCA726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2143" l="5854" r="95122">
                        <a14:foregroundMark x1="8293" y1="54286" x2="8293" y2="54286"/>
                        <a14:foregroundMark x1="6829" y1="59643" x2="6829" y2="59643"/>
                        <a14:foregroundMark x1="62439" y1="10714" x2="62439" y2="10714"/>
                        <a14:foregroundMark x1="60976" y1="5357" x2="60976" y2="5357"/>
                        <a14:foregroundMark x1="86341" y1="30357" x2="86341" y2="30357"/>
                        <a14:foregroundMark x1="90244" y1="30357" x2="90244" y2="30357"/>
                        <a14:foregroundMark x1="71220" y1="31071" x2="76585" y2="28929"/>
                        <a14:foregroundMark x1="60488" y1="28929" x2="49756" y2="31071"/>
                        <a14:foregroundMark x1="52195" y1="90714" x2="52195" y2="90714"/>
                        <a14:foregroundMark x1="34634" y1="88571" x2="34634" y2="88571"/>
                        <a14:foregroundMark x1="88780" y1="88571" x2="88780" y2="88571"/>
                        <a14:foregroundMark x1="95122" y1="86429" x2="95122" y2="86429"/>
                        <a14:foregroundMark x1="81463" y1="86429" x2="81463" y2="86429"/>
                        <a14:foregroundMark x1="77561" y1="89643" x2="77561" y2="89643"/>
                        <a14:foregroundMark x1="27805" y1="86071" x2="27805" y2="86071"/>
                        <a14:foregroundMark x1="28780" y1="89643" x2="30732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91" y="4001429"/>
            <a:ext cx="2285999" cy="312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leaf_patricia_fidi_01">
            <a:extLst>
              <a:ext uri="{FF2B5EF4-FFF2-40B4-BE49-F238E27FC236}">
                <a16:creationId xmlns:a16="http://schemas.microsoft.com/office/drawing/2014/main" id="{F9D838B0-3F4E-4A69-B3E2-6A576593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8081">
            <a:off x="2889848" y="4377278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>
            <a:extLst>
              <a:ext uri="{FF2B5EF4-FFF2-40B4-BE49-F238E27FC236}">
                <a16:creationId xmlns:a16="http://schemas.microsoft.com/office/drawing/2014/main" id="{08AF0B2D-B842-4732-A538-B3160E490DA2}"/>
              </a:ext>
            </a:extLst>
          </p:cNvPr>
          <p:cNvSpPr txBox="1">
            <a:spLocks noChangeArrowheads="1"/>
          </p:cNvSpPr>
          <p:nvPr/>
        </p:nvSpPr>
        <p:spPr bwMode="auto">
          <a:xfrm rot="21469709">
            <a:off x="3287479" y="4984387"/>
            <a:ext cx="1458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eaLnBrk="1" hangingPunct="1">
              <a:spcBef>
                <a:spcPct val="50000"/>
              </a:spcBef>
              <a:buFontTx/>
              <a:buNone/>
              <a:defRPr sz="3600" b="1">
                <a:solidFill>
                  <a:srgbClr val="FFFFCC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/>
              <a:t>Xanh</a:t>
            </a:r>
            <a:endParaRPr lang="tr-TR" altLang="en-US"/>
          </a:p>
        </p:txBody>
      </p:sp>
      <p:pic>
        <p:nvPicPr>
          <p:cNvPr id="30730" name="Picture 10" descr="banana">
            <a:extLst>
              <a:ext uri="{FF2B5EF4-FFF2-40B4-BE49-F238E27FC236}">
                <a16:creationId xmlns:a16="http://schemas.microsoft.com/office/drawing/2014/main" id="{45B4C06D-932D-440F-BC04-EB735979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759423" y="5569250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:a16="http://schemas.microsoft.com/office/drawing/2014/main" id="{A1990D77-AD2B-4733-A965-334E55A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2" b="96774" l="4741" r="96121">
                        <a14:foregroundMark x1="15086" y1="19816" x2="95259" y2="55300"/>
                        <a14:foregroundMark x1="95259" y1="55300" x2="96121" y2="55300"/>
                        <a14:foregroundMark x1="51293" y1="2304" x2="51293" y2="2304"/>
                        <a14:foregroundMark x1="5172" y1="17051" x2="9483" y2="47465"/>
                        <a14:foregroundMark x1="59483" y1="78341" x2="54310" y2="85714"/>
                        <a14:foregroundMark x1="69397" y1="84793" x2="57328" y2="9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281" y="2012137"/>
            <a:ext cx="2286000" cy="21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3">
            <a:extLst>
              <a:ext uri="{FF2B5EF4-FFF2-40B4-BE49-F238E27FC236}">
                <a16:creationId xmlns:a16="http://schemas.microsoft.com/office/drawing/2014/main" id="{CFC3C358-286B-41AF-AC0B-434B1254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5373" name="Rectangle 14">
            <a:extLst>
              <a:ext uri="{FF2B5EF4-FFF2-40B4-BE49-F238E27FC236}">
                <a16:creationId xmlns:a16="http://schemas.microsoft.com/office/drawing/2014/main" id="{21AEBA25-66D9-417F-BBBA-3569A6BA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6388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5374" name="Rectangle 15">
            <a:extLst>
              <a:ext uri="{FF2B5EF4-FFF2-40B4-BE49-F238E27FC236}">
                <a16:creationId xmlns:a16="http://schemas.microsoft.com/office/drawing/2014/main" id="{E4D651B4-E4B1-40C7-B366-40FAC03D599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7970" y="1044170"/>
            <a:ext cx="156926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15375" name="Rectangle 16">
            <a:extLst>
              <a:ext uri="{FF2B5EF4-FFF2-40B4-BE49-F238E27FC236}">
                <a16:creationId xmlns:a16="http://schemas.microsoft.com/office/drawing/2014/main" id="{2115A979-4F73-4460-B99F-A075C67F54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8400" y="1097740"/>
            <a:ext cx="1676399" cy="152399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15376" name="Picture 17" descr="leaf_patricia_fidi_01">
            <a:extLst>
              <a:ext uri="{FF2B5EF4-FFF2-40B4-BE49-F238E27FC236}">
                <a16:creationId xmlns:a16="http://schemas.microsoft.com/office/drawing/2014/main" id="{8601B21A-771D-4BEE-8A85-CFB81D0D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656140" y="4255504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8" descr="leaf_patricia_fidi_01">
            <a:extLst>
              <a:ext uri="{FF2B5EF4-FFF2-40B4-BE49-F238E27FC236}">
                <a16:creationId xmlns:a16="http://schemas.microsoft.com/office/drawing/2014/main" id="{BC499FFF-7921-4DAA-91F6-F8B9E1C9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5173088" y="4342680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id="{A7BFC758-9A6E-4632-BE0D-D5C644326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870" y="5000698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eaLnBrk="1" hangingPunct="1">
              <a:spcBef>
                <a:spcPct val="50000"/>
              </a:spcBef>
              <a:buFontTx/>
              <a:buNone/>
              <a:defRPr sz="3600" b="1">
                <a:solidFill>
                  <a:srgbClr val="FFFFCC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/>
              <a:t>Vàng</a:t>
            </a:r>
            <a:endParaRPr lang="tr-TR" altLang="en-US"/>
          </a:p>
        </p:txBody>
      </p:sp>
      <p:sp>
        <p:nvSpPr>
          <p:cNvPr id="30740" name="Text Box 20">
            <a:hlinkClick r:id="rId8" action="ppaction://hlinksldjump"/>
            <a:extLst>
              <a:ext uri="{FF2B5EF4-FFF2-40B4-BE49-F238E27FC236}">
                <a16:creationId xmlns:a16="http://schemas.microsoft.com/office/drawing/2014/main" id="{AA7BD18E-322F-4D7A-B212-393441B2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122" y="4913522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Đỏ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631F6E-58EE-44A0-963D-F9232F9978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0E2620-71EE-4AED-BDF7-C07A88B56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4676 C 0.0092 -0.09236 0.00868 -0.13819 0.0099 -0.1838 C 0.0099 -0.18611 0.01163 -0.17963 0.01163 -0.17731 C 0.01163 -0.14236 0.01129 -0.10741 0.0099 -0.07268 C 0.00903 -0.05208 0.00642 -0.03171 0.00486 -0.01134 C 0.00347 0.00533 0.00122 0.03889 0.00122 0.03912 C -0.00347 0.02616 -0.00364 0.01667 -0.00417 0.00162 C -0.00347 -0.05347 -0.00364 -0.09884 0.00486 -0.15 C 0.0125 -0.12523 0.00747 -0.07523 0.00868 -0.04329 C 0.00903 -0.04074 0.01181 -0.01088 0.01163 -0.00972 C 0.01094 -0.00764 0.0099 -0.01273 0.00868 -0.01458 C 0.00642 -0.06551 0.01007 -0.11736 0.00486 -0.16759 C 0.00695 -0.1081 0.00573 -0.14861 0.00868 -0.04676 Z " pathEditMode="relative" rAng="0" ptsTypes="AAAAAAAAAAAAA">
                                      <p:cBhvr>
                                        <p:cTn id="3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</p:childTnLst>
        </p:cTn>
      </p:par>
    </p:tnLst>
    <p:bldLst>
      <p:bldP spid="30728" grpId="0"/>
      <p:bldP spid="30739" grpId="0"/>
      <p:bldP spid="307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80B5F57-94EC-4741-AA73-DA8F4AA85BA6}"/>
              </a:ext>
            </a:extLst>
          </p:cNvPr>
          <p:cNvGrpSpPr/>
          <p:nvPr/>
        </p:nvGrpSpPr>
        <p:grpSpPr>
          <a:xfrm>
            <a:off x="1828800" y="1371600"/>
            <a:ext cx="5052060" cy="6564392"/>
            <a:chOff x="1828800" y="1371600"/>
            <a:chExt cx="5052060" cy="65643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A89A88-ED6E-494A-B1A8-D8E3C7AD0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495312"/>
              <a:ext cx="5052060" cy="5440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4B6CE9-D28D-46F4-926B-A4A4E1811F7B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5A3253-F8D6-46D9-B4D1-4018F99D1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58220D-E28E-4BBA-9CAC-893219F67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0">
            <a:extLst>
              <a:ext uri="{FF2B5EF4-FFF2-40B4-BE49-F238E27FC236}">
                <a16:creationId xmlns:a16="http://schemas.microsoft.com/office/drawing/2014/main" id="{81A5573B-09C1-4397-BAA7-DA754D1B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Sách 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lớp 1 có màu vàng</a:t>
            </a:r>
            <a:endParaRPr lang="tr-T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44" name="WordArt 24">
            <a:extLst>
              <a:ext uri="{FF2B5EF4-FFF2-40B4-BE49-F238E27FC236}">
                <a16:creationId xmlns:a16="http://schemas.microsoft.com/office/drawing/2014/main" id="{1C31B56F-D089-40CE-ACC6-922F762B9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7623" y="990600"/>
            <a:ext cx="1077177" cy="2305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Tiếng việt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1566732-C74B-4E45-9F8E-A603F026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9" b="90000" l="1463" r="97073">
                        <a14:foregroundMark x1="92195" y1="31071" x2="92195" y2="31071"/>
                        <a14:foregroundMark x1="57073" y1="6429" x2="57073" y2="6429"/>
                        <a14:foregroundMark x1="2439" y1="52500" x2="2439" y2="52500"/>
                        <a14:foregroundMark x1="23902" y1="86786" x2="23902" y2="86786"/>
                        <a14:foregroundMark x1="87317" y1="86786" x2="87317" y2="86786"/>
                        <a14:foregroundMark x1="93659" y1="86786" x2="93659" y2="86786"/>
                        <a14:foregroundMark x1="97073" y1="85714" x2="9707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916" y="3685055"/>
            <a:ext cx="2289684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8" descr="leaf_patricia_fidi_01">
            <a:extLst>
              <a:ext uri="{FF2B5EF4-FFF2-40B4-BE49-F238E27FC236}">
                <a16:creationId xmlns:a16="http://schemas.microsoft.com/office/drawing/2014/main" id="{DB81BD0D-CD5B-4EEB-9EBD-B4746953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824855" y="4416290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Text Box 31">
            <a:hlinkClick r:id="rId5" action="ppaction://hlinksldjump"/>
            <a:extLst>
              <a:ext uri="{FF2B5EF4-FFF2-40B4-BE49-F238E27FC236}">
                <a16:creationId xmlns:a16="http://schemas.microsoft.com/office/drawing/2014/main" id="{D03D6FAF-12C8-4D18-ABD4-3B4F07E8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758" y="511573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eaLnBrk="1" hangingPunct="1">
              <a:spcBef>
                <a:spcPct val="50000"/>
              </a:spcBef>
              <a:buFontTx/>
              <a:buNone/>
              <a:defRPr sz="2400" b="1">
                <a:solidFill>
                  <a:srgbClr val="FFFF0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>
                <a:solidFill>
                  <a:srgbClr val="FFFFCC"/>
                </a:solidFill>
              </a:rPr>
              <a:t>Toán</a:t>
            </a:r>
            <a:endParaRPr lang="tr-TR" altLang="en-US">
              <a:solidFill>
                <a:srgbClr val="FFFFCC"/>
              </a:solidFill>
            </a:endParaRPr>
          </a:p>
        </p:txBody>
      </p:sp>
      <p:pic>
        <p:nvPicPr>
          <p:cNvPr id="5153" name="Picture 33" descr="banana">
            <a:extLst>
              <a:ext uri="{FF2B5EF4-FFF2-40B4-BE49-F238E27FC236}">
                <a16:creationId xmlns:a16="http://schemas.microsoft.com/office/drawing/2014/main" id="{3E807DA5-2851-4C04-B6F7-4D3A1F2F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499099" y="5326302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>
            <a:extLst>
              <a:ext uri="{FF2B5EF4-FFF2-40B4-BE49-F238E27FC236}">
                <a16:creationId xmlns:a16="http://schemas.microsoft.com/office/drawing/2014/main" id="{FD7FB76B-F409-4E4A-9AA3-E4A1CB4B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7" b="95392" l="1724" r="93966">
                        <a14:foregroundMark x1="21983" y1="29032" x2="21983" y2="29032"/>
                        <a14:foregroundMark x1="9052" y1="16590" x2="75431" y2="42857"/>
                        <a14:foregroundMark x1="59914" y1="18894" x2="83190" y2="31797"/>
                        <a14:foregroundMark x1="83190" y1="31797" x2="90948" y2="40092"/>
                        <a14:foregroundMark x1="74569" y1="17972" x2="92672" y2="25806"/>
                        <a14:foregroundMark x1="93103" y1="16590" x2="93966" y2="51613"/>
                        <a14:foregroundMark x1="93966" y1="31336" x2="81034" y2="53917"/>
                        <a14:foregroundMark x1="81034" y1="53917" x2="23276" y2="57143"/>
                        <a14:foregroundMark x1="3017" y1="15668" x2="4741" y2="51613"/>
                        <a14:foregroundMark x1="51724" y1="3687" x2="51724" y2="3687"/>
                        <a14:foregroundMark x1="52155" y1="80184" x2="52155" y2="80184"/>
                        <a14:foregroundMark x1="43534" y1="81106" x2="43534" y2="81106"/>
                        <a14:foregroundMark x1="69397" y1="81106" x2="62931" y2="90323"/>
                        <a14:foregroundMark x1="46552" y1="75115" x2="41810" y2="89862"/>
                        <a14:foregroundMark x1="49138" y1="95392" x2="65517" y2="9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40372"/>
            <a:ext cx="1981200" cy="185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37">
            <a:extLst>
              <a:ext uri="{FF2B5EF4-FFF2-40B4-BE49-F238E27FC236}">
                <a16:creationId xmlns:a16="http://schemas.microsoft.com/office/drawing/2014/main" id="{65D43CD2-8669-43A6-B45D-78C192DC7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77" y="518770"/>
            <a:ext cx="5835445" cy="159775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Rectangle 38">
            <a:extLst>
              <a:ext uri="{FF2B5EF4-FFF2-40B4-BE49-F238E27FC236}">
                <a16:creationId xmlns:a16="http://schemas.microsoft.com/office/drawing/2014/main" id="{3D51EB27-D5F8-46A3-A7ED-AF714310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3999"/>
            <a:ext cx="5791200" cy="167031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Rectangle 39">
            <a:extLst>
              <a:ext uri="{FF2B5EF4-FFF2-40B4-BE49-F238E27FC236}">
                <a16:creationId xmlns:a16="http://schemas.microsoft.com/office/drawing/2014/main" id="{C14AD425-39C8-4BA6-AE8A-412F203638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9242" y="1070815"/>
            <a:ext cx="1786715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Rectangle 40">
            <a:extLst>
              <a:ext uri="{FF2B5EF4-FFF2-40B4-BE49-F238E27FC236}">
                <a16:creationId xmlns:a16="http://schemas.microsoft.com/office/drawing/2014/main" id="{BF470340-0A8E-4069-B2CD-DE30ACF161C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00800" y="1070785"/>
            <a:ext cx="1600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8" name="Picture 41" descr="leaf_patricia_fidi_01">
            <a:extLst>
              <a:ext uri="{FF2B5EF4-FFF2-40B4-BE49-F238E27FC236}">
                <a16:creationId xmlns:a16="http://schemas.microsoft.com/office/drawing/2014/main" id="{84F294D6-BCC7-4437-BA80-40B14870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409148" y="4299576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2" descr="leaf_patricia_fidi_01">
            <a:extLst>
              <a:ext uri="{FF2B5EF4-FFF2-40B4-BE49-F238E27FC236}">
                <a16:creationId xmlns:a16="http://schemas.microsoft.com/office/drawing/2014/main" id="{9D1C90AF-AC62-47F9-895F-07270533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5142669" y="4403724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3" name="Text Box 43">
            <a:hlinkClick r:id="rId5" action="ppaction://hlinksldjump"/>
            <a:extLst>
              <a:ext uri="{FF2B5EF4-FFF2-40B4-BE49-F238E27FC236}">
                <a16:creationId xmlns:a16="http://schemas.microsoft.com/office/drawing/2014/main" id="{25912A10-A44C-445B-B829-37ED7713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849" y="5196825"/>
            <a:ext cx="1632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eaLnBrk="1" hangingPunct="1">
              <a:spcBef>
                <a:spcPct val="50000"/>
              </a:spcBef>
              <a:buFontTx/>
              <a:buNone/>
              <a:defRPr sz="2400" b="1">
                <a:solidFill>
                  <a:srgbClr val="FFFF0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sz="2000">
                <a:solidFill>
                  <a:srgbClr val="FFFFCC"/>
                </a:solidFill>
              </a:rPr>
              <a:t>Tiếng anh</a:t>
            </a:r>
            <a:endParaRPr lang="tr-TR" altLang="en-US" sz="2000">
              <a:solidFill>
                <a:srgbClr val="FFFFCC"/>
              </a:solidFill>
            </a:endParaRPr>
          </a:p>
        </p:txBody>
      </p:sp>
      <p:sp>
        <p:nvSpPr>
          <p:cNvPr id="3091" name="Text Box 47">
            <a:extLst>
              <a:ext uri="{FF2B5EF4-FFF2-40B4-BE49-F238E27FC236}">
                <a16:creationId xmlns:a16="http://schemas.microsoft.com/office/drawing/2014/main" id="{72A3B257-BC66-4135-80FB-BBBCC217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68" name="Text Box 48">
            <a:extLst>
              <a:ext uri="{FF2B5EF4-FFF2-40B4-BE49-F238E27FC236}">
                <a16:creationId xmlns:a16="http://schemas.microsoft.com/office/drawing/2014/main" id="{908F763A-FA6F-4731-A03C-336EFD95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12" y="508629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FFCC"/>
                </a:solidFill>
              </a:rPr>
              <a:t>Tiếng việt</a:t>
            </a:r>
            <a:endParaRPr lang="tr-TR" altLang="en-US" sz="2000" b="1">
              <a:solidFill>
                <a:srgbClr val="FFFFCC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437157-4906-484B-86FC-BDB65A8AB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29734"/>
            <a:ext cx="914400" cy="937846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7D414A-96F9-47D8-A627-AF898AB59A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1" y="82623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-0.00104 -0.04815 -0.00191 -0.09607 -0.0033 -0.14422 C -0.00365 -0.15347 -0.00955 -0.16366 -0.00642 -0.17199 C -0.00538 -0.17477 -0.00417 -0.16644 -0.0033 -0.16343 C -0.00208 -0.15926 -0.00122 -0.15486 2.77778E-7 -0.15047 C 0.00903 -0.11713 0.00087 -0.15023 0.00955 -0.11389 C 0.01094 -0.08565 0.0125 -0.05787 0.01615 -0.03009 C 0.01667 -0.02153 0.0191 0.00393 0.01771 -0.0044 C 0.01059 -0.04838 0.01146 -0.09722 0.00955 -0.1419 C 0.01198 -0.19792 0.01059 -0.19398 0.01285 -0.1463 C 0.01771 -0.04445 0.01476 -0.11505 0.01771 -0.03866 C 0.01719 -0.03658 0.01649 -0.02986 0.01615 -0.03218 C 0.01198 -0.06297 0.01233 -0.09398 0.00799 -0.12477 C 0.00556 -0.16158 0.00208 -0.19931 -0.00642 -0.23449 C -0.01372 -0.15047 -0.00816 -0.06667 -0.00816 0.01713 " pathEditMode="relative" rAng="0" ptsTypes="AAAAAAAAAAAAAAA">
                                      <p:cBhvr>
                                        <p:cTn id="3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8"/>
                  </p:tgtEl>
                </p:cond>
              </p:nextCondLst>
            </p:seq>
          </p:childTnLst>
        </p:cTn>
      </p:par>
    </p:tnLst>
    <p:bldLst>
      <p:bldP spid="5151" grpId="0"/>
      <p:bldP spid="5163" grpId="0"/>
      <p:bldP spid="51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E0ECD4-57C9-4E70-92B2-45E6DAA8F1F5}"/>
              </a:ext>
            </a:extLst>
          </p:cNvPr>
          <p:cNvGrpSpPr/>
          <p:nvPr/>
        </p:nvGrpSpPr>
        <p:grpSpPr>
          <a:xfrm>
            <a:off x="1905000" y="1371600"/>
            <a:ext cx="5029200" cy="6178062"/>
            <a:chOff x="1773494" y="1371600"/>
            <a:chExt cx="5029200" cy="61780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D87F20-12C7-42FD-B53F-A262562E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94" y="2133600"/>
              <a:ext cx="5029200" cy="541606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FABAFA-598C-4F10-A0DC-FE5D26411181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FEE665-325D-4036-A566-4E84AEE9E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9906AF-643B-48FE-B581-EC8E2E3A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extLst>
              <a:ext uri="{FF2B5EF4-FFF2-40B4-BE49-F238E27FC236}">
                <a16:creationId xmlns:a16="http://schemas.microsoft.com/office/drawing/2014/main" id="{9F16ADE2-9623-4050-BFCF-37FB86FF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 +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= 5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604" name="WordArt 4">
            <a:extLst>
              <a:ext uri="{FF2B5EF4-FFF2-40B4-BE49-F238E27FC236}">
                <a16:creationId xmlns:a16="http://schemas.microsoft.com/office/drawing/2014/main" id="{845188B9-133C-4DA5-8971-6569F7504D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990600"/>
            <a:ext cx="392062" cy="2568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B7EA2AD1-92A7-48EB-9059-E55E1FB7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357" l="5854" r="94146">
                        <a14:foregroundMark x1="56585" y1="8214" x2="56585" y2="8214"/>
                        <a14:foregroundMark x1="6829" y1="49286" x2="6829" y2="49286"/>
                        <a14:foregroundMark x1="49268" y1="89286" x2="49268" y2="89286"/>
                        <a14:foregroundMark x1="79024" y1="85714" x2="79024" y2="85714"/>
                        <a14:foregroundMark x1="94634" y1="86786" x2="94634" y2="86786"/>
                        <a14:foregroundMark x1="71220" y1="31786" x2="71220" y2="31786"/>
                        <a14:foregroundMark x1="75122" y1="31429" x2="75122" y2="31429"/>
                        <a14:foregroundMark x1="80000" y1="28214" x2="69756" y2="35000"/>
                        <a14:foregroundMark x1="56098" y1="28214" x2="50244" y2="35000"/>
                        <a14:foregroundMark x1="75122" y1="90357" x2="75122" y2="9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406" y="3624610"/>
            <a:ext cx="2391455" cy="32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eaf_patricia_fidi_01">
            <a:extLst>
              <a:ext uri="{FF2B5EF4-FFF2-40B4-BE49-F238E27FC236}">
                <a16:creationId xmlns:a16="http://schemas.microsoft.com/office/drawing/2014/main" id="{1409776E-C114-4805-8111-7C00B9BC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593926" y="4253885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>
            <a:extLst>
              <a:ext uri="{FF2B5EF4-FFF2-40B4-BE49-F238E27FC236}">
                <a16:creationId xmlns:a16="http://schemas.microsoft.com/office/drawing/2014/main" id="{DD6FB86B-01B4-4E0A-A448-FDC0EEA0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283" y="4911903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3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5610" name="Picture 10" descr="banana">
            <a:extLst>
              <a:ext uri="{FF2B5EF4-FFF2-40B4-BE49-F238E27FC236}">
                <a16:creationId xmlns:a16="http://schemas.microsoft.com/office/drawing/2014/main" id="{907F4F93-C6FF-4836-8AF5-421EC795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858631" y="5342375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2A70A8DB-0F31-4CCB-8F5E-37168447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52" b="96313" l="0" r="94397">
                        <a14:foregroundMark x1="11638" y1="18433" x2="64224" y2="40553"/>
                        <a14:foregroundMark x1="73707" y1="21659" x2="1293" y2="53917"/>
                        <a14:foregroundMark x1="50000" y1="6912" x2="45690" y2="53917"/>
                        <a14:foregroundMark x1="71121" y1="19355" x2="66810" y2="44240"/>
                        <a14:foregroundMark x1="66810" y1="44240" x2="66810" y2="44240"/>
                        <a14:foregroundMark x1="91810" y1="18433" x2="89655" y2="48848"/>
                        <a14:foregroundMark x1="93103" y1="18433" x2="94397" y2="59447"/>
                        <a14:foregroundMark x1="62931" y1="75115" x2="64224" y2="91705"/>
                        <a14:foregroundMark x1="51293" y1="96313" x2="51293" y2="9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544" y="1882876"/>
            <a:ext cx="2155178" cy="20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3">
            <a:extLst>
              <a:ext uri="{FF2B5EF4-FFF2-40B4-BE49-F238E27FC236}">
                <a16:creationId xmlns:a16="http://schemas.microsoft.com/office/drawing/2014/main" id="{E75B4485-F7E6-4A0A-9779-B503CE93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5133" name="Rectangle 14">
            <a:extLst>
              <a:ext uri="{FF2B5EF4-FFF2-40B4-BE49-F238E27FC236}">
                <a16:creationId xmlns:a16="http://schemas.microsoft.com/office/drawing/2014/main" id="{B1F6AC3E-B24D-4430-B411-7309AF52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6388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5134" name="Rectangle 15">
            <a:extLst>
              <a:ext uri="{FF2B5EF4-FFF2-40B4-BE49-F238E27FC236}">
                <a16:creationId xmlns:a16="http://schemas.microsoft.com/office/drawing/2014/main" id="{11B4D3AA-8E19-40B9-BCF4-8814D6A296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5462" y="979538"/>
            <a:ext cx="1654276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5135" name="Rectangle 16">
            <a:extLst>
              <a:ext uri="{FF2B5EF4-FFF2-40B4-BE49-F238E27FC236}">
                <a16:creationId xmlns:a16="http://schemas.microsoft.com/office/drawing/2014/main" id="{459E3078-23A0-4632-BA97-C281654F51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9462" y="1042834"/>
            <a:ext cx="1654276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5136" name="Picture 17" descr="leaf_patricia_fidi_01">
            <a:extLst>
              <a:ext uri="{FF2B5EF4-FFF2-40B4-BE49-F238E27FC236}">
                <a16:creationId xmlns:a16="http://schemas.microsoft.com/office/drawing/2014/main" id="{5C978D8A-C76E-4B61-B036-360A325D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84842" y="4268633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8" descr="leaf_patricia_fidi_01">
            <a:extLst>
              <a:ext uri="{FF2B5EF4-FFF2-40B4-BE49-F238E27FC236}">
                <a16:creationId xmlns:a16="http://schemas.microsoft.com/office/drawing/2014/main" id="{3D20E4AA-A1CF-4093-B4A0-15FCCAE6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5059475" y="4335631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id="{4263B542-5FE8-4AA0-962C-0520431A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767" y="4894787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2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sp>
        <p:nvSpPr>
          <p:cNvPr id="25620" name="Text Box 20">
            <a:hlinkClick r:id="rId8" action="ppaction://hlinksldjump"/>
            <a:extLst>
              <a:ext uri="{FF2B5EF4-FFF2-40B4-BE49-F238E27FC236}">
                <a16:creationId xmlns:a16="http://schemas.microsoft.com/office/drawing/2014/main" id="{9223F532-9D3A-4C0C-B350-759FBF422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94787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4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C4EE26-31F5-4D06-9D12-962855C0A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6F7E52-8386-4064-93FB-46BDCFF03B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-0.01042 -0.0713 0.00243 -0.14561 -0.00799 -0.21713 C -0.00903 -0.15186 -0.00938 -0.08681 -0.01129 -0.02153 C -0.01164 -0.01158 -0.00955 -0.06065 -0.01285 -0.05162 C -0.01771 -0.03866 -0.01511 -0.02292 -0.01615 -0.00857 C -0.02032 -0.04815 -0.03559 -0.2544 -0.01927 -0.19352 C -0.01736 -0.17755 -0.01389 -0.16204 -0.01129 -0.1463 C -0.00851 -0.12871 -0.00782 -0.11019 -0.00486 -0.0926 C -0.004 -0.0875 -0.00313 -0.08218 -0.00157 -0.07732 C -0.00087 -0.075 0.00156 -0.07361 0.00156 -0.07107 C 0.00208 -0.04746 0.00052 -0.02361 3.33333E-6 3.33333E-6 Z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25608" grpId="0"/>
      <p:bldP spid="25619" grpId="0"/>
      <p:bldP spid="256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87BE26-34D9-438F-9980-72BAA4A0D76C}"/>
              </a:ext>
            </a:extLst>
          </p:cNvPr>
          <p:cNvGrpSpPr/>
          <p:nvPr/>
        </p:nvGrpSpPr>
        <p:grpSpPr>
          <a:xfrm>
            <a:off x="1600200" y="1371600"/>
            <a:ext cx="5183182" cy="6496288"/>
            <a:chOff x="1600200" y="1371600"/>
            <a:chExt cx="5183182" cy="64962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C16389-CB18-4265-87AD-3B8FFCAE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286000"/>
              <a:ext cx="5183182" cy="55818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382099-B6BB-4DA3-B071-CD6B403F9FBF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AA6046-16FB-4D91-84FB-AAB2947A5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F9B96-1A4C-442A-AECF-6AA700FEC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extLst>
              <a:ext uri="{FF2B5EF4-FFF2-40B4-BE49-F238E27FC236}">
                <a16:creationId xmlns:a16="http://schemas.microsoft.com/office/drawing/2014/main" id="{28B71CE4-0F01-4E8D-BD8C-BA85D173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Chú 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biết nói</a:t>
            </a:r>
            <a:endParaRPr lang="tr-T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WordArt 4">
            <a:extLst>
              <a:ext uri="{FF2B5EF4-FFF2-40B4-BE49-F238E27FC236}">
                <a16:creationId xmlns:a16="http://schemas.microsoft.com/office/drawing/2014/main" id="{DDBE08B5-7712-498D-8F42-C390BCEC44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7469" y="1049594"/>
            <a:ext cx="474662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Adobe Garamond Pro Bold"/>
              </a:rPr>
              <a:t>Vẹt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0796890F-1905-4922-83B6-206A2260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000" l="2927" r="96585">
                        <a14:foregroundMark x1="60488" y1="7857" x2="60488" y2="7857"/>
                        <a14:foregroundMark x1="91707" y1="33571" x2="91707" y2="33571"/>
                        <a14:foregroundMark x1="55610" y1="28929" x2="58049" y2="27500"/>
                        <a14:foregroundMark x1="75610" y1="27500" x2="75610" y2="27500"/>
                        <a14:foregroundMark x1="2927" y1="52857" x2="2927" y2="52857"/>
                        <a14:foregroundMark x1="84390" y1="86786" x2="84390" y2="86786"/>
                        <a14:foregroundMark x1="96585" y1="86429" x2="96585" y2="86429"/>
                        <a14:foregroundMark x1="50244" y1="89286" x2="50244" y2="89286"/>
                        <a14:foregroundMark x1="76585" y1="89643" x2="76585" y2="89643"/>
                        <a14:foregroundMark x1="28780" y1="89286" x2="28780" y2="89286"/>
                        <a14:foregroundMark x1="36098" y1="88214" x2="36098" y2="88214"/>
                        <a14:foregroundMark x1="35122" y1="89643" x2="35122" y2="89643"/>
                        <a14:foregroundMark x1="51707" y1="31071" x2="51707" y2="31071"/>
                        <a14:foregroundMark x1="57561" y1="32143" x2="57561" y2="32143"/>
                        <a14:foregroundMark x1="55610" y1="30714" x2="55610" y2="30714"/>
                        <a14:foregroundMark x1="58537" y1="29286" x2="53171" y2="36071"/>
                        <a14:foregroundMark x1="76585" y1="31071" x2="76585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551" y="3578715"/>
            <a:ext cx="2400904" cy="327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leaf_patricia_fidi_01">
            <a:extLst>
              <a:ext uri="{FF2B5EF4-FFF2-40B4-BE49-F238E27FC236}">
                <a16:creationId xmlns:a16="http://schemas.microsoft.com/office/drawing/2014/main" id="{50ACD355-E6CF-4773-9211-15FA4789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895444" y="4471304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>
            <a:extLst>
              <a:ext uri="{FF2B5EF4-FFF2-40B4-BE49-F238E27FC236}">
                <a16:creationId xmlns:a16="http://schemas.microsoft.com/office/drawing/2014/main" id="{20928D02-BDDE-4DCE-AA38-A72BD8B3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269" y="5008527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Vẹt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6634" name="Picture 10" descr="banana">
            <a:extLst>
              <a:ext uri="{FF2B5EF4-FFF2-40B4-BE49-F238E27FC236}">
                <a16:creationId xmlns:a16="http://schemas.microsoft.com/office/drawing/2014/main" id="{DB0E649E-24C5-4C9E-AA4E-EB540628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533896" y="5325880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>
            <a:extLst>
              <a:ext uri="{FF2B5EF4-FFF2-40B4-BE49-F238E27FC236}">
                <a16:creationId xmlns:a16="http://schemas.microsoft.com/office/drawing/2014/main" id="{BDDCA505-84D4-4E38-8C35-956D9168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5" b="97696" l="0" r="97414">
                        <a14:foregroundMark x1="6897" y1="17972" x2="84052" y2="52995"/>
                        <a14:foregroundMark x1="86207" y1="20276" x2="41810" y2="49309"/>
                        <a14:foregroundMark x1="97414" y1="20276" x2="97414" y2="55300"/>
                        <a14:foregroundMark x1="52155" y1="2765" x2="52155" y2="2765"/>
                        <a14:foregroundMark x1="3017" y1="17051" x2="862" y2="46544"/>
                        <a14:foregroundMark x1="59483" y1="76959" x2="61207" y2="89862"/>
                        <a14:foregroundMark x1="66810" y1="89862" x2="42241" y2="93088"/>
                        <a14:foregroundMark x1="54310" y1="97696" x2="54310" y2="97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594" y="1794614"/>
            <a:ext cx="2172812" cy="20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3">
            <a:extLst>
              <a:ext uri="{FF2B5EF4-FFF2-40B4-BE49-F238E27FC236}">
                <a16:creationId xmlns:a16="http://schemas.microsoft.com/office/drawing/2014/main" id="{3E22BECB-56D3-4E1E-BB98-EA596F55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7181" name="Rectangle 14">
            <a:extLst>
              <a:ext uri="{FF2B5EF4-FFF2-40B4-BE49-F238E27FC236}">
                <a16:creationId xmlns:a16="http://schemas.microsoft.com/office/drawing/2014/main" id="{11812922-2CF0-4259-9F0F-DEECBCA7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0"/>
            <a:ext cx="57150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7182" name="Rectangle 15">
            <a:extLst>
              <a:ext uri="{FF2B5EF4-FFF2-40B4-BE49-F238E27FC236}">
                <a16:creationId xmlns:a16="http://schemas.microsoft.com/office/drawing/2014/main" id="{EB3A0AE8-4BE8-4CE7-A89A-50CDF094695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8200" y="990600"/>
            <a:ext cx="16764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7183" name="Rectangle 16">
            <a:extLst>
              <a:ext uri="{FF2B5EF4-FFF2-40B4-BE49-F238E27FC236}">
                <a16:creationId xmlns:a16="http://schemas.microsoft.com/office/drawing/2014/main" id="{8049DF8F-EC4B-4423-A641-8E1CB844C2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8400" y="990600"/>
            <a:ext cx="16764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7184" name="Picture 17" descr="leaf_patricia_fidi_01">
            <a:extLst>
              <a:ext uri="{FF2B5EF4-FFF2-40B4-BE49-F238E27FC236}">
                <a16:creationId xmlns:a16="http://schemas.microsoft.com/office/drawing/2014/main" id="{F3BBF00A-C744-444A-A1A2-E8AE1361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332619" y="4398927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leaf_patricia_fidi_01">
            <a:extLst>
              <a:ext uri="{FF2B5EF4-FFF2-40B4-BE49-F238E27FC236}">
                <a16:creationId xmlns:a16="http://schemas.microsoft.com/office/drawing/2014/main" id="{ED5D8C41-3CE7-4A61-8D77-BAD12C6D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4990270" y="4471304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id="{800A7F1E-6CBC-4262-9696-B74F3774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053" y="5080904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Chim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sp>
        <p:nvSpPr>
          <p:cNvPr id="26644" name="Text Box 20">
            <a:hlinkClick r:id="rId8" action="ppaction://hlinksldjump"/>
            <a:extLst>
              <a:ext uri="{FF2B5EF4-FFF2-40B4-BE49-F238E27FC236}">
                <a16:creationId xmlns:a16="http://schemas.microsoft.com/office/drawing/2014/main" id="{DFA099F1-EAFB-426B-87DE-FAFFA3C6B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01" y="5056945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Khỉ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6D1E40-AD37-435C-A4C6-27CC675E0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501DFC-ACAF-4AB5-9288-B39BB0950F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0052 -0.02014 0.00087 -0.04005 0.00174 -0.06019 C 0.00243 -0.07662 0.00486 -0.10972 0.00486 -0.10949 C 0.00382 -0.12847 0.01163 -0.15255 0.00174 -0.16574 C -0.00677 -0.17708 -0.00052 -0.13403 -0.00156 -0.11829 C -0.00451 -0.07477 -0.00625 -0.03102 -0.00798 0.01273 C -0.01285 -0.03495 -0.00798 0.01528 -0.01285 -0.09468 C -0.01354 -0.10903 -0.01458 -0.12338 -0.01597 -0.13773 C -0.01684 -0.14722 -0.01823 -0.15648 -0.01927 -0.16574 C -0.01962 -0.16921 -0.02257 -0.17917 -0.02083 -0.17639 C -0.01476 -0.16736 -0.01406 -0.12523 -0.01285 -0.11412 C -0.01041 -0.0919 -0.00694 -0.06968 -0.00469 -0.04745 C -0.00191 -0.0206 -0.00469 -0.01111 0.00486 0.00856 C 0.00608 -0.05972 0.00938 -0.11319 0.01615 -0.17847 C 0.0507 -0.14884 0.02709 -0.07384 0.01788 -0.02384 C 0.0158 0.00995 0.01615 -0.00509 0.01615 0.02153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  <p:bldLst>
      <p:bldP spid="26632" grpId="0"/>
      <p:bldP spid="26643" grpId="0"/>
      <p:bldP spid="266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5E0D69-6531-4FF6-BA42-187437893F9C}"/>
              </a:ext>
            </a:extLst>
          </p:cNvPr>
          <p:cNvGrpSpPr/>
          <p:nvPr/>
        </p:nvGrpSpPr>
        <p:grpSpPr>
          <a:xfrm>
            <a:off x="1828800" y="1371600"/>
            <a:ext cx="5052060" cy="6431280"/>
            <a:chOff x="1828800" y="1371600"/>
            <a:chExt cx="5052060" cy="6431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3E5AC9-C7C0-4E96-B6F1-8955A5EB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362200"/>
              <a:ext cx="5052060" cy="5440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F48AEF-63D7-4357-BE0A-D02FA03C5389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AEAD08-67C5-42BA-A451-CE6D889E3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D7A05-EF50-47A2-8B02-730C0A710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extLst>
              <a:ext uri="{FF2B5EF4-FFF2-40B4-BE49-F238E27FC236}">
                <a16:creationId xmlns:a16="http://schemas.microsoft.com/office/drawing/2014/main" id="{41FDF424-ADB0-47DE-AFCA-7F441793B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410200" cy="838200"/>
          </a:xfrm>
          <a:prstGeom prst="flowChartAlternateProcess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9050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10 x 20 =</a:t>
            </a:r>
            <a:r>
              <a:rPr lang="tr-TR" altLang="en-US" sz="2400"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9865D963-F9E0-4390-A2EC-EFC43A4E9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8799" y="1013705"/>
            <a:ext cx="598450" cy="1734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solidFill>
                  <a:srgbClr val="FF0000"/>
                </a:solidFill>
                <a:latin typeface="Adobe Garamond Pro Bold"/>
              </a:rPr>
              <a:t>200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987B80BA-BD9B-4154-8BD8-3245AB6D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000" l="3415" r="98049">
                        <a14:foregroundMark x1="66341" y1="8214" x2="66341" y2="8214"/>
                        <a14:foregroundMark x1="3415" y1="52500" x2="3415" y2="52500"/>
                        <a14:foregroundMark x1="57073" y1="90000" x2="57073" y2="90000"/>
                        <a14:foregroundMark x1="85366" y1="82857" x2="85366" y2="82857"/>
                        <a14:foregroundMark x1="80488" y1="87500" x2="80488" y2="87500"/>
                        <a14:foregroundMark x1="98049" y1="87500" x2="98049" y2="87500"/>
                        <a14:foregroundMark x1="56585" y1="27143" x2="53171" y2="38929"/>
                        <a14:foregroundMark x1="79024" y1="27857" x2="74146" y2="3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982" y="3654425"/>
            <a:ext cx="234547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leaf_patricia_fidi_01">
            <a:extLst>
              <a:ext uri="{FF2B5EF4-FFF2-40B4-BE49-F238E27FC236}">
                <a16:creationId xmlns:a16="http://schemas.microsoft.com/office/drawing/2014/main" id="{CF90546F-95F5-4AEA-8F5A-48C008EC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2609993" y="4379366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B2344A15-5672-4315-A33C-DD0CD564B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550" y="4959906"/>
            <a:ext cx="12639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200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7658" name="Picture 10" descr="banana">
            <a:extLst>
              <a:ext uri="{FF2B5EF4-FFF2-40B4-BE49-F238E27FC236}">
                <a16:creationId xmlns:a16="http://schemas.microsoft.com/office/drawing/2014/main" id="{2A295D74-B195-4E0A-AF2E-29D211D8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0586">
            <a:off x="7502432" y="5376803"/>
            <a:ext cx="9953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>
            <a:extLst>
              <a:ext uri="{FF2B5EF4-FFF2-40B4-BE49-F238E27FC236}">
                <a16:creationId xmlns:a16="http://schemas.microsoft.com/office/drawing/2014/main" id="{4C77ED77-5A8B-4E1D-B02E-3E7F19D3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47" b="95392" l="3879" r="96983">
                        <a14:foregroundMark x1="28448" y1="27650" x2="48707" y2="46544"/>
                        <a14:foregroundMark x1="48707" y1="46544" x2="79741" y2="46544"/>
                        <a14:foregroundMark x1="81034" y1="25806" x2="31897" y2="44240"/>
                        <a14:foregroundMark x1="5172" y1="17051" x2="10776" y2="46544"/>
                        <a14:foregroundMark x1="10776" y1="46544" x2="65517" y2="52995"/>
                        <a14:foregroundMark x1="65517" y1="52995" x2="74569" y2="51613"/>
                        <a14:foregroundMark x1="94397" y1="17972" x2="96983" y2="49309"/>
                        <a14:foregroundMark x1="49138" y1="4608" x2="49138" y2="4608"/>
                        <a14:foregroundMark x1="64224" y1="76959" x2="49138" y2="9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362" y="1889532"/>
            <a:ext cx="2088711" cy="19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3">
            <a:extLst>
              <a:ext uri="{FF2B5EF4-FFF2-40B4-BE49-F238E27FC236}">
                <a16:creationId xmlns:a16="http://schemas.microsoft.com/office/drawing/2014/main" id="{E0D33C89-DF01-4B13-80AC-136CB9BB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57912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9229" name="Rectangle 14">
            <a:extLst>
              <a:ext uri="{FF2B5EF4-FFF2-40B4-BE49-F238E27FC236}">
                <a16:creationId xmlns:a16="http://schemas.microsoft.com/office/drawing/2014/main" id="{00F59C8F-5353-4188-83AD-6312B9F94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5638800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9230" name="Rectangle 15">
            <a:extLst>
              <a:ext uri="{FF2B5EF4-FFF2-40B4-BE49-F238E27FC236}">
                <a16:creationId xmlns:a16="http://schemas.microsoft.com/office/drawing/2014/main" id="{F09A5FBC-C7E6-4806-BCC0-45227A9EFC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2134" y="982866"/>
            <a:ext cx="1660932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sp>
        <p:nvSpPr>
          <p:cNvPr id="9231" name="Rectangle 16">
            <a:extLst>
              <a:ext uri="{FF2B5EF4-FFF2-40B4-BE49-F238E27FC236}">
                <a16:creationId xmlns:a16="http://schemas.microsoft.com/office/drawing/2014/main" id="{BA018D37-07B4-4C50-935E-230040FB631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6134" y="982866"/>
            <a:ext cx="1660932" cy="152400"/>
          </a:xfrm>
          <a:prstGeom prst="rect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800"/>
          </a:p>
        </p:txBody>
      </p:sp>
      <p:pic>
        <p:nvPicPr>
          <p:cNvPr id="9232" name="Picture 17" descr="leaf_patricia_fidi_01">
            <a:extLst>
              <a:ext uri="{FF2B5EF4-FFF2-40B4-BE49-F238E27FC236}">
                <a16:creationId xmlns:a16="http://schemas.microsoft.com/office/drawing/2014/main" id="{D199AE4B-52A2-4C31-B1F6-CAE05D90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337533" y="4339229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8" descr="leaf_patricia_fidi_01">
            <a:extLst>
              <a:ext uri="{FF2B5EF4-FFF2-40B4-BE49-F238E27FC236}">
                <a16:creationId xmlns:a16="http://schemas.microsoft.com/office/drawing/2014/main" id="{4FA7C9B0-56D7-46AB-9184-92FA51CD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372">
            <a:off x="4990268" y="4403725"/>
            <a:ext cx="19161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19">
            <a:hlinkClick r:id="rId8" action="ppaction://hlinksldjump"/>
            <a:extLst>
              <a:ext uri="{FF2B5EF4-FFF2-40B4-BE49-F238E27FC236}">
                <a16:creationId xmlns:a16="http://schemas.microsoft.com/office/drawing/2014/main" id="{AFC35858-8B4B-473F-A417-12F69420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50" y="5061743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2000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sp>
        <p:nvSpPr>
          <p:cNvPr id="27668" name="Text Box 20">
            <a:hlinkClick r:id="rId8" action="ppaction://hlinksldjump"/>
            <a:extLst>
              <a:ext uri="{FF2B5EF4-FFF2-40B4-BE49-F238E27FC236}">
                <a16:creationId xmlns:a16="http://schemas.microsoft.com/office/drawing/2014/main" id="{F4855D11-3C69-4370-B5A9-26C8B58C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76" y="4962159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20</a:t>
            </a:r>
            <a:endParaRPr lang="tr-TR" altLang="en-US" sz="3600" b="1">
              <a:solidFill>
                <a:srgbClr val="FFFFCC"/>
              </a:solidFill>
            </a:endParaRPr>
          </a:p>
        </p:txBody>
      </p:sp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79E47B-B66A-4412-9998-23651BB5D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4E38B9-54DB-443F-B4CA-89E127C11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C -0.00104 -0.03797 -0.00104 -0.07593 -0.0033 -0.11389 C -0.00416 -0.12871 -0.00937 -0.15163 -0.01128 -0.16783 C -0.01493 -0.14005 -0.01753 -0.11413 -0.01944 -0.08612 C -0.01701 -0.04908 -0.01666 -0.0007 0.00486 0.028 C 0.00591 0.03148 0.00521 0.03935 0.00799 0.03865 C 0.01146 0.03773 0.01198 0.03055 0.01285 0.02592 C 0.01615 0.00972 0.02084 -0.02362 0.02084 -0.02338 C 0.02205 -0.04676 0.02743 -0.06922 0.02743 -0.09237 C 0.02743 -0.122 0.02552 -0.1676 0.01771 -0.2 C 0.01407 -0.14561 0.01545 -0.16922 0.01285 -0.07315 C 0.01059 0.01365 0.01789 -0.01922 0.00799 0.01944 C 0.00365 -0.00116 0.00261 -0.022 -3.05556E-6 -0.04306 C -0.00191 -0.07755 0.00625 -0.23241 -0.00816 -0.13125 C -0.01128 -0.0838 -0.00972 -0.03681 -0.00972 0.01087 " pathEditMode="relative" rAng="0" ptsTypes="AAAAAAAAAAAAAAA">
                                      <p:cBhvr>
                                        <p:cTn id="3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</p:childTnLst>
        </p:cTn>
      </p:par>
    </p:tnLst>
    <p:bldLst>
      <p:bldP spid="27656" grpId="0"/>
      <p:bldP spid="27667" grpId="0"/>
      <p:bldP spid="276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BF65F0A-AACF-4EDE-B203-64EFAA022401}"/>
              </a:ext>
            </a:extLst>
          </p:cNvPr>
          <p:cNvGrpSpPr/>
          <p:nvPr/>
        </p:nvGrpSpPr>
        <p:grpSpPr>
          <a:xfrm>
            <a:off x="1828800" y="1371600"/>
            <a:ext cx="5052060" cy="6019742"/>
            <a:chOff x="1828800" y="1371600"/>
            <a:chExt cx="5052060" cy="60197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1A1EE1-2C23-4CEB-961A-9B10D1C0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7308" y1="59643" x2="27308" y2="59643"/>
                          <a14:foregroundMark x1="23077" y1="60357" x2="23077" y2="60357"/>
                          <a14:foregroundMark x1="23846" y1="56429" x2="23846" y2="56429"/>
                          <a14:foregroundMark x1="24231" y1="54643" x2="24231" y2="54643"/>
                          <a14:foregroundMark x1="30000" y1="55714" x2="30000" y2="55714"/>
                          <a14:foregroundMark x1="24231" y1="64643" x2="24231" y2="6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950662"/>
              <a:ext cx="5052060" cy="54406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AF519C-B7FA-4E96-9BB8-5DEB8E5CF240}"/>
                </a:ext>
              </a:extLst>
            </p:cNvPr>
            <p:cNvSpPr txBox="1"/>
            <p:nvPr/>
          </p:nvSpPr>
          <p:spPr>
            <a:xfrm>
              <a:off x="2476500" y="1371600"/>
              <a:ext cx="4191000" cy="11237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RẤT TIẾC</a:t>
              </a:r>
            </a:p>
          </p:txBody>
        </p:sp>
      </p:grpSp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44E932-78A0-4258-B904-FF08912BC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1786" l="5861" r="93773">
                        <a14:foregroundMark x1="6227" y1="39643" x2="6227" y2="62857"/>
                        <a14:foregroundMark x1="22711" y1="44643" x2="23810" y2="57500"/>
                        <a14:foregroundMark x1="28571" y1="44286" x2="28571" y2="60714"/>
                        <a14:foregroundMark x1="17216" y1="44286" x2="16117" y2="61786"/>
                        <a14:foregroundMark x1="35897" y1="43571" x2="34799" y2="62143"/>
                        <a14:foregroundMark x1="34799" y1="62143" x2="39194" y2="62500"/>
                        <a14:foregroundMark x1="47253" y1="42500" x2="61172" y2="58929"/>
                        <a14:foregroundMark x1="61172" y1="58929" x2="61172" y2="59286"/>
                        <a14:foregroundMark x1="64103" y1="43214" x2="67033" y2="56786"/>
                        <a14:foregroundMark x1="65934" y1="40714" x2="67766" y2="56786"/>
                        <a14:foregroundMark x1="50549" y1="8929" x2="50549" y2="8929"/>
                        <a14:foregroundMark x1="94139" y1="47500" x2="94139" y2="47500"/>
                        <a14:foregroundMark x1="48352" y1="3214" x2="48352" y2="3214"/>
                        <a14:foregroundMark x1="51282" y1="91786" x2="51282" y2="9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9139"/>
            <a:ext cx="914400" cy="937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32F8A-B7A6-47E5-8F06-2F7F82AB7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13" b="90957" l="9961" r="89844">
                        <a14:foregroundMark x1="36133" y1="48670" x2="36133" y2="48670"/>
                        <a14:foregroundMark x1="51758" y1="7713" x2="51758" y2="7713"/>
                        <a14:foregroundMark x1="50000" y1="90957" x2="50000" y2="90957"/>
                        <a14:foregroundMark x1="38477" y1="46543" x2="38477" y2="46543"/>
                        <a14:foregroundMark x1="33594" y1="44415" x2="33594" y2="58511"/>
                        <a14:foregroundMark x1="46680" y1="45745" x2="44336" y2="57979"/>
                        <a14:foregroundMark x1="58789" y1="44415" x2="56641" y2="57181"/>
                        <a14:foregroundMark x1="48438" y1="44947" x2="50391" y2="55053"/>
                        <a14:foregroundMark x1="67188" y1="46543" x2="67578" y2="59309"/>
                        <a14:foregroundMark x1="69727" y1="52394" x2="73047" y2="45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172209"/>
            <a:ext cx="1327355" cy="974776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98</Words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Adobe Garamond Pro Bold</vt:lpstr>
      <vt:lpstr>Varsayılan Tasarım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1601-01-01T00:00:00Z</dcterms:created>
  <dcterms:modified xsi:type="dcterms:W3CDTF">2021-06-23T06:42:25Z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