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4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12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8.gif"/><Relationship Id="rId11" Type="http://schemas.openxmlformats.org/officeDocument/2006/relationships/image" Target="../media/image6.gif"/><Relationship Id="rId5" Type="http://schemas.openxmlformats.org/officeDocument/2006/relationships/image" Target="../media/image2.gif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12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17" Type="http://schemas.openxmlformats.org/officeDocument/2006/relationships/image" Target="../media/image4.png"/><Relationship Id="rId2" Type="http://schemas.openxmlformats.org/officeDocument/2006/relationships/audio" Target="../media/media2.wav"/><Relationship Id="rId16" Type="http://schemas.openxmlformats.org/officeDocument/2006/relationships/image" Target="../media/image15.png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3.gif"/><Relationship Id="rId19" Type="http://schemas.openxmlformats.org/officeDocument/2006/relationships/image" Target="../media/image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90570"/>
            <a:ext cx="5808987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 một quả khế trả một cục vàng, may túi ba gang mang theo mà đựng.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6237969" y="156377"/>
            <a:ext cx="5782580" cy="1861159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bg1"/>
                </a:solidFill>
              </a:rPr>
              <a:t>Xưa rồi diễm. Những quả khế ngon ngọt này bây giờ là của ta. Muốn ăn khế thì phải trả lời đúng những câu hỏi mà ta đưa ra.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84941" y="4387913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44" y="1310094"/>
            <a:ext cx="3981033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sp>
        <p:nvSpPr>
          <p:cNvPr id="6" name="1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</a:t>
            </a:r>
          </a:p>
        </p:txBody>
      </p:sp>
      <p:sp>
        <p:nvSpPr>
          <p:cNvPr id="15" name="1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1</a:t>
            </a:r>
          </a:p>
        </p:txBody>
      </p:sp>
      <p:sp>
        <p:nvSpPr>
          <p:cNvPr id="3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sp>
        <p:nvSpPr>
          <p:cNvPr id="82" name="2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</a:t>
            </a:r>
          </a:p>
        </p:txBody>
      </p:sp>
      <p:sp>
        <p:nvSpPr>
          <p:cNvPr id="83" name="2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2</a:t>
            </a:r>
          </a:p>
        </p:txBody>
      </p:sp>
      <p:sp>
        <p:nvSpPr>
          <p:cNvPr id="85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3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</a:t>
            </a:r>
          </a:p>
        </p:txBody>
      </p:sp>
      <p:sp>
        <p:nvSpPr>
          <p:cNvPr id="94" name="3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3</a:t>
            </a: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4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</a:t>
            </a:r>
          </a:p>
        </p:txBody>
      </p:sp>
      <p:sp>
        <p:nvSpPr>
          <p:cNvPr id="100" name="4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4</a:t>
            </a:r>
          </a:p>
        </p:txBody>
      </p:sp>
      <p:sp>
        <p:nvSpPr>
          <p:cNvPr id="102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5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</a:t>
            </a:r>
          </a:p>
        </p:txBody>
      </p:sp>
      <p:sp>
        <p:nvSpPr>
          <p:cNvPr id="106" name="5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5</a:t>
            </a:r>
          </a:p>
        </p:txBody>
      </p:sp>
      <p:pic>
        <p:nvPicPr>
          <p:cNvPr id="107" name="khe5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08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khe5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1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"/>
                            </p:stCondLst>
                            <p:childTnLst>
                              <p:par>
                                <p:cTn id="2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3" grpId="0" animBg="1"/>
      <p:bldP spid="3" grpId="1" animBg="1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7" grpId="0" animBg="1"/>
      <p:bldP spid="87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103</Words>
  <PresentationFormat>Widescreen</PresentationFormat>
  <Paragraphs>14</Paragraphs>
  <Slides>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2018-11-03T20:19:48Z</dcterms:created>
  <dcterms:modified xsi:type="dcterms:W3CDTF">2020-10-30T06:21:26Z</dcterms:modified>
</cp:coreProperties>
</file>