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3"/>
  </p:notesMasterIdLst>
  <p:sldIdLst>
    <p:sldId id="310" r:id="rId3"/>
    <p:sldId id="469" r:id="rId4"/>
    <p:sldId id="470" r:id="rId5"/>
    <p:sldId id="456" r:id="rId6"/>
    <p:sldId id="468" r:id="rId7"/>
    <p:sldId id="440" r:id="rId8"/>
    <p:sldId id="441" r:id="rId9"/>
    <p:sldId id="492" r:id="rId10"/>
    <p:sldId id="463" r:id="rId11"/>
    <p:sldId id="487" r:id="rId12"/>
    <p:sldId id="446" r:id="rId13"/>
    <p:sldId id="482" r:id="rId14"/>
    <p:sldId id="483" r:id="rId15"/>
    <p:sldId id="493" r:id="rId16"/>
    <p:sldId id="453" r:id="rId17"/>
    <p:sldId id="434" r:id="rId18"/>
    <p:sldId id="432" r:id="rId19"/>
    <p:sldId id="459" r:id="rId20"/>
    <p:sldId id="422" r:id="rId21"/>
    <p:sldId id="261" r:id="rId22"/>
  </p:sldIdLst>
  <p:sldSz cx="9144000" cy="5143500" type="screen16x9"/>
  <p:notesSz cx="6858000" cy="9144000"/>
  <p:embeddedFontLst>
    <p:embeddedFont>
      <p:font typeface="Quicksand Medium" panose="020B0604020202020204" charset="0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Arial-Rounded" panose="020B0500000000000000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Lato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  <a:srgbClr val="FF3399"/>
    <a:srgbClr val="FF00FF"/>
    <a:srgbClr val="E14B84"/>
    <a:srgbClr val="002F8E"/>
    <a:srgbClr val="FF66CC"/>
    <a:srgbClr val="47CFFF"/>
    <a:srgbClr val="FF3B3B"/>
    <a:srgbClr val="D4588D"/>
    <a:srgbClr val="159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50" autoAdjust="0"/>
    <p:restoredTop sz="95501" autoAdjust="0"/>
  </p:normalViewPr>
  <p:slideViewPr>
    <p:cSldViewPr snapToGrid="0">
      <p:cViewPr>
        <p:scale>
          <a:sx n="90" d="100"/>
          <a:sy n="90" d="100"/>
        </p:scale>
        <p:origin x="17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2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19/03/2021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5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7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19/03/2021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7490" y="0"/>
            <a:ext cx="235513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chăn</a:t>
            </a:r>
            <a:r>
              <a: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cừu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1177195" y="498734"/>
            <a:ext cx="73890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( 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–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78165" y="30777"/>
            <a:ext cx="13548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Chia </a:t>
            </a:r>
            <a:r>
              <a:rPr lang="en-US" sz="2000" dirty="0" err="1" smtClean="0">
                <a:solidFill>
                  <a:srgbClr val="7030A0"/>
                </a:solidFill>
              </a:rPr>
              <a:t>đoạn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207191" y="498734"/>
            <a:ext cx="361836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1</a:t>
            </a:r>
            <a:endParaRPr lang="en-US" sz="20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2129908" y="2394637"/>
            <a:ext cx="233471" cy="301621"/>
            <a:chOff x="8299525" y="1442232"/>
            <a:chExt cx="175709" cy="539491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234317" y="3627209"/>
            <a:ext cx="233471" cy="301621"/>
            <a:chOff x="8299525" y="1442232"/>
            <a:chExt cx="175709" cy="539491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/>
          <p:cNvSpPr/>
          <p:nvPr/>
        </p:nvSpPr>
        <p:spPr>
          <a:xfrm>
            <a:off x="1224509" y="2681858"/>
            <a:ext cx="344518" cy="353389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2</a:t>
            </a:r>
            <a:endParaRPr lang="en-US" sz="2000" b="1" dirty="0"/>
          </a:p>
        </p:txBody>
      </p:sp>
      <p:sp>
        <p:nvSpPr>
          <p:cNvPr id="27" name="Rectangle 26"/>
          <p:cNvSpPr/>
          <p:nvPr/>
        </p:nvSpPr>
        <p:spPr>
          <a:xfrm>
            <a:off x="1224509" y="4415629"/>
            <a:ext cx="4090048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nối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tiếp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theo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đoạn</a:t>
            </a:r>
            <a:endParaRPr lang="en-US" sz="2800" dirty="0">
              <a:solidFill>
                <a:srgbClr val="CC0099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24509" y="4419058"/>
            <a:ext cx="4090048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đoạn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theo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nhóm</a:t>
            </a:r>
            <a:endParaRPr lang="en-US" sz="2800" dirty="0">
              <a:solidFill>
                <a:srgbClr val="CC0099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32243" y="4416138"/>
            <a:ext cx="4090048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toàn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bài</a:t>
            </a:r>
            <a:endParaRPr lang="en-US" sz="2800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0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3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152289" y="119860"/>
            <a:ext cx="23503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đoạn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1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465188" y="11108"/>
            <a:ext cx="2947770" cy="540106"/>
            <a:chOff x="384219" y="0"/>
            <a:chExt cx="2789785" cy="540106"/>
          </a:xfrm>
        </p:grpSpPr>
        <p:sp>
          <p:nvSpPr>
            <p:cNvPr id="17" name="TextBox 16"/>
            <p:cNvSpPr txBox="1"/>
            <p:nvPr/>
          </p:nvSpPr>
          <p:spPr>
            <a:xfrm>
              <a:off x="628015" y="78441"/>
              <a:ext cx="25459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Trả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hỏi</a:t>
              </a:r>
              <a:r>
                <a:rPr lang="en-US" sz="2400" dirty="0" smtClean="0">
                  <a:solidFill>
                    <a:schemeClr val="tx1"/>
                  </a:solidFill>
                </a:rPr>
                <a:t>                                          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84219" y="0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54" y="3123748"/>
            <a:ext cx="2216347" cy="2019752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1003370" y="761573"/>
            <a:ext cx="1939640" cy="2113593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Ban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1742" y="612745"/>
            <a:ext cx="57428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266113" y="2495548"/>
            <a:ext cx="15869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1" y="2816600"/>
            <a:ext cx="5052934" cy="232690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1003370" y="742462"/>
            <a:ext cx="1939640" cy="2113593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4749179" y="2859514"/>
            <a:ext cx="28916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6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8" grpId="1" animBg="1"/>
      <p:bldP spid="18" grpId="2" animBg="1"/>
      <p:bldP spid="11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465188" y="11108"/>
            <a:ext cx="2947770" cy="540106"/>
            <a:chOff x="384219" y="0"/>
            <a:chExt cx="2789785" cy="540106"/>
          </a:xfrm>
        </p:grpSpPr>
        <p:sp>
          <p:nvSpPr>
            <p:cNvPr id="17" name="TextBox 16"/>
            <p:cNvSpPr txBox="1"/>
            <p:nvPr/>
          </p:nvSpPr>
          <p:spPr>
            <a:xfrm>
              <a:off x="628015" y="78441"/>
              <a:ext cx="25459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Trả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hỏi</a:t>
              </a:r>
              <a:r>
                <a:rPr lang="en-US" sz="2400" dirty="0" smtClean="0">
                  <a:solidFill>
                    <a:schemeClr val="tx1"/>
                  </a:solidFill>
                </a:rPr>
                <a:t>                                          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84219" y="0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4" name="Oval Callout 3"/>
          <p:cNvSpPr/>
          <p:nvPr/>
        </p:nvSpPr>
        <p:spPr>
          <a:xfrm>
            <a:off x="1054651" y="687191"/>
            <a:ext cx="2815891" cy="2300581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56" y="3123748"/>
            <a:ext cx="2056308" cy="20197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24236" y="119860"/>
            <a:ext cx="24064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thầm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đoạn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9852" y="806902"/>
            <a:ext cx="45980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239887" y="2702875"/>
            <a:ext cx="4108537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52205" y="3094614"/>
            <a:ext cx="4196219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52205" y="3431554"/>
            <a:ext cx="591250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559872" y="2429851"/>
            <a:ext cx="508002" cy="52099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1300038" y="687191"/>
            <a:ext cx="2221047" cy="2300581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2" grpId="0"/>
      <p:bldP spid="14" grpId="0" animBg="1"/>
      <p:bldP spid="14" grpId="1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454" y="100012"/>
            <a:ext cx="5686817" cy="5043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47" y="2089188"/>
            <a:ext cx="3109593" cy="305431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70541" y="1757819"/>
            <a:ext cx="4158641" cy="10521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dối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870541" y="3036469"/>
            <a:ext cx="4020855" cy="5798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hông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dối</a:t>
            </a:r>
            <a:r>
              <a:rPr lang="en-US" sz="20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5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2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733" y="530007"/>
            <a:ext cx="3677955" cy="3677955"/>
          </a:xfrm>
          <a:prstGeom prst="rect">
            <a:avLst/>
          </a:prstGeom>
        </p:spPr>
      </p:pic>
      <p:pic>
        <p:nvPicPr>
          <p:cNvPr id="4" name="chu E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3344" y="530007"/>
            <a:ext cx="3677955" cy="367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73267" y="1319645"/>
            <a:ext cx="7512839" cy="1664805"/>
            <a:chOff x="119232" y="1438628"/>
            <a:chExt cx="8826648" cy="21944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1438628"/>
              <a:ext cx="8641080" cy="80010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2604249"/>
              <a:ext cx="8747760" cy="8099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flipH="1">
              <a:off x="119232" y="1588863"/>
              <a:ext cx="1099787" cy="1054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 dirty="0">
                  <a:solidFill>
                    <a:srgbClr val="002060"/>
                  </a:solidFill>
                  <a:latin typeface="HP001 4 hàng" panose="020B0603050302020204" pitchFamily="34" charset="0"/>
                </a:rPr>
                <a:t>E</a:t>
              </a:r>
              <a:endParaRPr lang="en-US" sz="4600" b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119841" y="3024553"/>
              <a:ext cx="568360" cy="60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HP001 4 hàng" panose="020B0603050302020204" pitchFamily="34" charset="0"/>
                </a:rPr>
                <a:t>E</a:t>
              </a:r>
              <a:endParaRPr lang="en-US" sz="2400" b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 flipH="1">
            <a:off x="3271476" y="2522785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E</a:t>
            </a:r>
            <a:endParaRPr lang="en-US" sz="24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494569" y="2526875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Ê</a:t>
            </a:r>
            <a:endParaRPr lang="en-US" sz="24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3244592" y="1434227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E</a:t>
            </a:r>
            <a:endParaRPr lang="en-US" sz="4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331505" y="1424488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Ê</a:t>
            </a:r>
            <a:endParaRPr lang="en-US" sz="4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7415356" y="1424489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Ê</a:t>
            </a:r>
            <a:endParaRPr lang="en-US" sz="4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5370496" y="2523692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Ê</a:t>
            </a:r>
            <a:endParaRPr lang="en-US" sz="24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35693" y="396018"/>
            <a:ext cx="1147324" cy="646331"/>
            <a:chOff x="1252329" y="361310"/>
            <a:chExt cx="1147324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660348" y="361310"/>
              <a:ext cx="7393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252329" y="471329"/>
              <a:ext cx="480776" cy="426292"/>
            </a:xfrm>
            <a:prstGeom prst="ellipse">
              <a:avLst/>
            </a:prstGeom>
            <a:solidFill>
              <a:srgbClr val="C86A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1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9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75721" y="1479504"/>
            <a:ext cx="7464403" cy="2124344"/>
            <a:chOff x="875721" y="1253081"/>
            <a:chExt cx="7464403" cy="2124344"/>
          </a:xfrm>
        </p:grpSpPr>
        <p:grpSp>
          <p:nvGrpSpPr>
            <p:cNvPr id="2" name="Group 1"/>
            <p:cNvGrpSpPr/>
            <p:nvPr/>
          </p:nvGrpSpPr>
          <p:grpSpPr>
            <a:xfrm>
              <a:off x="875721" y="1253081"/>
              <a:ext cx="7464403" cy="2124344"/>
              <a:chOff x="875721" y="1253081"/>
              <a:chExt cx="7464403" cy="212434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918086" y="1253081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918086" y="2301963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/>
              <p:cNvSpPr txBox="1"/>
              <p:nvPr/>
            </p:nvSpPr>
            <p:spPr>
              <a:xfrm flipH="1">
                <a:off x="875721" y="1577554"/>
                <a:ext cx="194263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κ</a:t>
                </a:r>
                <a:r>
                  <a:rPr lang="en-US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Ƥ </a:t>
                </a:r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κΜ;</a:t>
                </a:r>
                <a:endPara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flipH="1">
              <a:off x="3346824" y="1586604"/>
              <a:ext cx="1913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Ƥ 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κΜ;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5947560" y="1586234"/>
              <a:ext cx="1705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Ƥ 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κΜ;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931255" y="2627795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Ǉō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3494456" y="2627795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Ǉō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6082345" y="2629969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Ǉō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23092" y="360382"/>
            <a:ext cx="2886872" cy="646331"/>
            <a:chOff x="1623092" y="360382"/>
            <a:chExt cx="2886872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2183686" y="360382"/>
              <a:ext cx="2326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623092" y="438641"/>
              <a:ext cx="535300" cy="536312"/>
            </a:xfrm>
            <a:prstGeom prst="ellipse">
              <a:avLst/>
            </a:prstGeom>
            <a:solidFill>
              <a:srgbClr val="C86AC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2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05186" y="1775956"/>
            <a:ext cx="5251512" cy="410553"/>
            <a:chOff x="2105186" y="1775956"/>
            <a:chExt cx="5251512" cy="410553"/>
          </a:xfrm>
        </p:grpSpPr>
        <p:sp>
          <p:nvSpPr>
            <p:cNvPr id="7" name="TextBox 6"/>
            <p:cNvSpPr txBox="1"/>
            <p:nvPr/>
          </p:nvSpPr>
          <p:spPr>
            <a:xfrm>
              <a:off x="7171967" y="1786399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̂</a:t>
              </a:r>
              <a:endParaRPr lang="en-US" sz="2000" b="1" dirty="0">
                <a:solidFill>
                  <a:srgbClr val="00518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83131" y="1780410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̂</a:t>
              </a:r>
              <a:endParaRPr lang="en-US" sz="2000" b="1" dirty="0">
                <a:solidFill>
                  <a:srgbClr val="00518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05186" y="1775956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518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̂</a:t>
              </a:r>
              <a:endParaRPr lang="en-US" sz="2000" b="1" dirty="0">
                <a:solidFill>
                  <a:srgbClr val="00518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83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76491" y="138843"/>
            <a:ext cx="7278447" cy="520995"/>
            <a:chOff x="1476491" y="138843"/>
            <a:chExt cx="7278447" cy="520995"/>
          </a:xfrm>
        </p:grpSpPr>
        <p:sp>
          <p:nvSpPr>
            <p:cNvPr id="4" name="TextBox 3"/>
            <p:cNvSpPr txBox="1"/>
            <p:nvPr/>
          </p:nvSpPr>
          <p:spPr>
            <a:xfrm>
              <a:off x="1716879" y="161069"/>
              <a:ext cx="70380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 ở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mục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476491" y="138843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bg1"/>
                  </a:solidFill>
                </a:rPr>
                <a:t>4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2965" y="1427917"/>
            <a:ext cx="7593874" cy="2360311"/>
            <a:chOff x="194040" y="1650177"/>
            <a:chExt cx="8743950" cy="274229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40" y="224514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49794" y="2701929"/>
              <a:ext cx="8188196" cy="607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Em w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θ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ĩ ǟằng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ε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úng Ǉa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δ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Ūg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łn wĀ dĒ .</a:t>
              </a:r>
              <a:endParaRPr lang="en-US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4788" y="1650177"/>
              <a:ext cx="1277421" cy="536379"/>
            </a:xfrm>
            <a:prstGeom prst="rect">
              <a:avLst/>
            </a:prstGeom>
            <a:solidFill>
              <a:srgbClr val="00924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bg1"/>
                  </a:solidFill>
                </a:rPr>
                <a:t>   Viết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55622" y="726412"/>
            <a:ext cx="821915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(….                              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2220" y="723052"/>
            <a:ext cx="34547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húng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dối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200" dirty="0">
              <a:solidFill>
                <a:srgbClr val="0418A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40894"/>
            <a:ext cx="9077325" cy="5076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29" y="2553526"/>
            <a:ext cx="1061844" cy="25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5" y="83127"/>
            <a:ext cx="6921440" cy="49848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40327" y="83127"/>
            <a:ext cx="7076209" cy="400110"/>
            <a:chOff x="322730" y="108483"/>
            <a:chExt cx="2187146" cy="400110"/>
          </a:xfrm>
        </p:grpSpPr>
        <p:sp>
          <p:nvSpPr>
            <p:cNvPr id="9" name="矩形 8"/>
            <p:cNvSpPr/>
            <p:nvPr/>
          </p:nvSpPr>
          <p:spPr>
            <a:xfrm>
              <a:off x="464043" y="108483"/>
              <a:ext cx="20458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Quan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sát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tranh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nói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con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người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cảnh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vật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trong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0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tranh</a:t>
              </a:r>
              <a:r>
                <a:rPr lang="en-US" altLang="zh-CN" sz="20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2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22730" y="122577"/>
              <a:ext cx="141313" cy="371922"/>
            </a:xfrm>
            <a:prstGeom prst="ellipse">
              <a:avLst/>
            </a:pr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矩形 8"/>
          <p:cNvSpPr/>
          <p:nvPr/>
        </p:nvSpPr>
        <p:spPr>
          <a:xfrm>
            <a:off x="1762599" y="4667818"/>
            <a:ext cx="58539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Bức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ột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cậu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chăn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một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đàn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cừu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…</a:t>
            </a:r>
            <a:endParaRPr lang="zh-CN" alt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16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-23813"/>
            <a:ext cx="919162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2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7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78003" y="127199"/>
            <a:ext cx="23551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chăn</a:t>
            </a:r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cừu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1179065" y="719021"/>
            <a:ext cx="73890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vờ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</a:p>
          <a:p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 –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8373" y="0"/>
            <a:ext cx="12105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mẫu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263148" y="2592267"/>
            <a:ext cx="7758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80444" y="3810354"/>
            <a:ext cx="94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06806" y="4104642"/>
            <a:ext cx="94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496305" y="706399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988903" y="1646566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412086" y="1646566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881754" y="2237791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87528" y="1610134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356746" y="1287871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818252" y="1065094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600973" y="3148905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10003" y="2815783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123090" y="2555566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135215" y="2237792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374732" y="3148904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741892" y="3745947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338857" y="3174478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255668" y="3803094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07564" y="4632077"/>
            <a:ext cx="25923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70C0"/>
                </a:solidFill>
              </a:rPr>
              <a:t>Từ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khó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đọc</a:t>
            </a:r>
            <a:r>
              <a:rPr lang="en-US" sz="2000" dirty="0" smtClean="0">
                <a:solidFill>
                  <a:srgbClr val="0070C0"/>
                </a:solidFill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</a:rPr>
              <a:t>khó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hiểu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2" name="[hanhtrangso.nxbgd.vn] Đọc_ Chú bé chăn cừu_HT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6746" y="53231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98186" y="4587452"/>
            <a:ext cx="32480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70C0"/>
                </a:solidFill>
              </a:rPr>
              <a:t>Đọc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nối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tiếp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từng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câu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lần</a:t>
            </a:r>
            <a:r>
              <a:rPr lang="en-US" sz="2000" dirty="0" smtClean="0">
                <a:solidFill>
                  <a:srgbClr val="0070C0"/>
                </a:solidFill>
              </a:rPr>
              <a:t> 1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8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7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748" y="-20781"/>
            <a:ext cx="9172575" cy="4810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7630" y="3771897"/>
            <a:ext cx="1419225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92982" y="3771897"/>
            <a:ext cx="1319646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36291" y="3751114"/>
            <a:ext cx="1140835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101311" y="-20781"/>
            <a:ext cx="9172575" cy="4810125"/>
            <a:chOff x="-101311" y="-20781"/>
            <a:chExt cx="9172575" cy="48101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1311" y="-20781"/>
              <a:ext cx="9172575" cy="481012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506067" y="3771897"/>
              <a:ext cx="1419225" cy="6442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51419" y="3771897"/>
              <a:ext cx="1319646" cy="6442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94728" y="3751114"/>
              <a:ext cx="1140835" cy="6442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136290" y="3751113"/>
            <a:ext cx="1140835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07886" y="3751112"/>
            <a:ext cx="1605163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09856" y="3771897"/>
            <a:ext cx="1402772" cy="6442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hỏa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thuê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86609" y="724346"/>
            <a:ext cx="2369795" cy="1140311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1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Cloud 19"/>
          <p:cNvSpPr/>
          <p:nvPr/>
        </p:nvSpPr>
        <p:spPr>
          <a:xfrm>
            <a:off x="2823609" y="458991"/>
            <a:ext cx="2673550" cy="166026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coi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5851261" y="458991"/>
            <a:ext cx="2765614" cy="167102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sung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hưởng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1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9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4099" y="2493020"/>
            <a:ext cx="73753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72376" y="339543"/>
            <a:ext cx="3685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600" dirty="0">
              <a:solidFill>
                <a:srgbClr val="0070C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143506" y="2501155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047532" y="1115991"/>
            <a:ext cx="7230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8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4208649" y="1140941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028402" y="1576428"/>
            <a:ext cx="175709" cy="539491"/>
            <a:chOff x="8299525" y="1442232"/>
            <a:chExt cx="175709" cy="539491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 flipH="1">
            <a:off x="7154765" y="1096153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642404" y="1619373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639332" y="2463124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881773" y="2970073"/>
            <a:ext cx="175709" cy="539491"/>
            <a:chOff x="8299525" y="1442232"/>
            <a:chExt cx="175709" cy="539491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38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5600</TotalTime>
  <Words>822</Words>
  <PresentationFormat>On-screen Show (16:9)</PresentationFormat>
  <Paragraphs>89</Paragraphs>
  <Slides>20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Times New Roman</vt:lpstr>
      <vt:lpstr>Quicksand Medium</vt:lpstr>
      <vt:lpstr>Arial</vt:lpstr>
      <vt:lpstr>Calibri Light</vt:lpstr>
      <vt:lpstr>Arial-Rounded</vt:lpstr>
      <vt:lpstr>Calibri</vt:lpstr>
      <vt:lpstr>HP001 4 hàng</vt:lpstr>
      <vt:lpstr>Lato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2021-03-19T05:39:37Z</dcterms:modified>
</cp:coreProperties>
</file>