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80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Chuốt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nl-NL" sz="4000" dirty="0"/>
              <a:t>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 cho một vật thật nhấn bằng cách đưa n hẹ nhiều lần một lưỡi sắc sát vào bề mặt vật đó.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NHỚ VIỆT BẮC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41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2022-08-22T08:52:15Z</dcterms:modified>
</cp:coreProperties>
</file>