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6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3" d="100"/>
          <a:sy n="143" d="100"/>
        </p:scale>
        <p:origin x="68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482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378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432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929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398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860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597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868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76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066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BB504A-11D5-4594-99D7-C9A16AF1D067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7553C6-A3D7-405C-ABD2-52B04B23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184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1.xml"/><Relationship Id="rId7" Type="http://schemas.openxmlformats.org/officeDocument/2006/relationships/slide" Target="slide2.xml"/><Relationship Id="rId12" Type="http://schemas.microsoft.com/office/2007/relationships/hdphoto" Target="../media/hdphoto3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1.wdp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0" Type="http://schemas.openxmlformats.org/officeDocument/2006/relationships/image" Target="../media/image5.png"/><Relationship Id="rId4" Type="http://schemas.openxmlformats.org/officeDocument/2006/relationships/image" Target="../media/image2.jpg"/><Relationship Id="rId9" Type="http://schemas.microsoft.com/office/2007/relationships/hdphoto" Target="../media/hdphoto2.wdp"/><Relationship Id="rId14" Type="http://schemas.microsoft.com/office/2007/relationships/hdphoto" Target="../media/hdphoto4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3.png"/><Relationship Id="rId7" Type="http://schemas.microsoft.com/office/2007/relationships/hdphoto" Target="../media/hdphoto12.wd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microsoft.com/office/2007/relationships/hdphoto" Target="../media/hdphoto14.wdp"/><Relationship Id="rId5" Type="http://schemas.openxmlformats.org/officeDocument/2006/relationships/slide" Target="slide2.xml"/><Relationship Id="rId10" Type="http://schemas.openxmlformats.org/officeDocument/2006/relationships/image" Target="../media/image23.png"/><Relationship Id="rId4" Type="http://schemas.microsoft.com/office/2007/relationships/hdphoto" Target="../media/hdphoto1.wdp"/><Relationship Id="rId9" Type="http://schemas.microsoft.com/office/2007/relationships/hdphoto" Target="../media/hdphoto13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3.png"/><Relationship Id="rId7" Type="http://schemas.microsoft.com/office/2007/relationships/hdphoto" Target="../media/hdphoto12.wd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microsoft.com/office/2007/relationships/hdphoto" Target="../media/hdphoto14.wdp"/><Relationship Id="rId5" Type="http://schemas.openxmlformats.org/officeDocument/2006/relationships/slide" Target="slide2.xml"/><Relationship Id="rId10" Type="http://schemas.openxmlformats.org/officeDocument/2006/relationships/image" Target="../media/image23.png"/><Relationship Id="rId4" Type="http://schemas.microsoft.com/office/2007/relationships/hdphoto" Target="../media/hdphoto1.wdp"/><Relationship Id="rId9" Type="http://schemas.microsoft.com/office/2007/relationships/hdphoto" Target="../media/hdphoto13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3.png"/><Relationship Id="rId7" Type="http://schemas.microsoft.com/office/2007/relationships/hdphoto" Target="../media/hdphoto12.wd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microsoft.com/office/2007/relationships/hdphoto" Target="../media/hdphoto14.wdp"/><Relationship Id="rId5" Type="http://schemas.openxmlformats.org/officeDocument/2006/relationships/slide" Target="slide2.xml"/><Relationship Id="rId10" Type="http://schemas.openxmlformats.org/officeDocument/2006/relationships/image" Target="../media/image23.png"/><Relationship Id="rId4" Type="http://schemas.microsoft.com/office/2007/relationships/hdphoto" Target="../media/hdphoto1.wdp"/><Relationship Id="rId9" Type="http://schemas.microsoft.com/office/2007/relationships/hdphoto" Target="../media/hdphoto13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s://gioithieu.azota.vn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slide" Target="slide6.xml"/><Relationship Id="rId18" Type="http://schemas.microsoft.com/office/2007/relationships/hdphoto" Target="../media/hdphoto9.wdp"/><Relationship Id="rId26" Type="http://schemas.openxmlformats.org/officeDocument/2006/relationships/image" Target="../media/image16.gif"/><Relationship Id="rId3" Type="http://schemas.openxmlformats.org/officeDocument/2006/relationships/image" Target="../media/image9.png"/><Relationship Id="rId21" Type="http://schemas.openxmlformats.org/officeDocument/2006/relationships/slide" Target="slide8.xml"/><Relationship Id="rId7" Type="http://schemas.openxmlformats.org/officeDocument/2006/relationships/slide" Target="slide4.xml"/><Relationship Id="rId12" Type="http://schemas.microsoft.com/office/2007/relationships/hdphoto" Target="../media/hdphoto7.wdp"/><Relationship Id="rId17" Type="http://schemas.openxmlformats.org/officeDocument/2006/relationships/image" Target="../media/image14.png"/><Relationship Id="rId25" Type="http://schemas.openxmlformats.org/officeDocument/2006/relationships/slide" Target="slide12.xml"/><Relationship Id="rId2" Type="http://schemas.openxmlformats.org/officeDocument/2006/relationships/image" Target="../media/image8.png"/><Relationship Id="rId16" Type="http://schemas.openxmlformats.org/officeDocument/2006/relationships/slide" Target="slide7.xml"/><Relationship Id="rId20" Type="http://schemas.microsoft.com/office/2007/relationships/hdphoto" Target="../media/hdphoto10.wdp"/><Relationship Id="rId29" Type="http://schemas.microsoft.com/office/2007/relationships/hdphoto" Target="../media/hdphoto11.wdp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11" Type="http://schemas.openxmlformats.org/officeDocument/2006/relationships/image" Target="../media/image12.png"/><Relationship Id="rId24" Type="http://schemas.openxmlformats.org/officeDocument/2006/relationships/slide" Target="slide11.xml"/><Relationship Id="rId5" Type="http://schemas.openxmlformats.org/officeDocument/2006/relationships/image" Target="../media/image10.png"/><Relationship Id="rId15" Type="http://schemas.microsoft.com/office/2007/relationships/hdphoto" Target="../media/hdphoto8.wdp"/><Relationship Id="rId23" Type="http://schemas.openxmlformats.org/officeDocument/2006/relationships/slide" Target="slide10.xml"/><Relationship Id="rId28" Type="http://schemas.openxmlformats.org/officeDocument/2006/relationships/image" Target="../media/image18.png"/><Relationship Id="rId10" Type="http://schemas.openxmlformats.org/officeDocument/2006/relationships/slide" Target="slide5.xml"/><Relationship Id="rId19" Type="http://schemas.openxmlformats.org/officeDocument/2006/relationships/image" Target="../media/image15.png"/><Relationship Id="rId4" Type="http://schemas.openxmlformats.org/officeDocument/2006/relationships/slide" Target="slide3.xml"/><Relationship Id="rId9" Type="http://schemas.microsoft.com/office/2007/relationships/hdphoto" Target="../media/hdphoto6.wdp"/><Relationship Id="rId14" Type="http://schemas.openxmlformats.org/officeDocument/2006/relationships/image" Target="../media/image13.png"/><Relationship Id="rId22" Type="http://schemas.openxmlformats.org/officeDocument/2006/relationships/slide" Target="slide9.xml"/><Relationship Id="rId27" Type="http://schemas.openxmlformats.org/officeDocument/2006/relationships/image" Target="../media/image17.png"/><Relationship Id="rId30" Type="http://schemas.openxmlformats.org/officeDocument/2006/relationships/image" Target="../media/image19.gif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image" Target="../media/image20.png"/><Relationship Id="rId7" Type="http://schemas.openxmlformats.org/officeDocument/2006/relationships/image" Target="../media/image2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image" Target="../media/image20.png"/><Relationship Id="rId7" Type="http://schemas.openxmlformats.org/officeDocument/2006/relationships/image" Target="../media/image2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image" Target="../media/image20.png"/><Relationship Id="rId7" Type="http://schemas.openxmlformats.org/officeDocument/2006/relationships/image" Target="../media/image2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image" Target="../media/image20.png"/><Relationship Id="rId7" Type="http://schemas.openxmlformats.org/officeDocument/2006/relationships/image" Target="../media/image2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image" Target="../media/image20.png"/><Relationship Id="rId7" Type="http://schemas.openxmlformats.org/officeDocument/2006/relationships/image" Target="../media/image2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3.png"/><Relationship Id="rId7" Type="http://schemas.microsoft.com/office/2007/relationships/hdphoto" Target="../media/hdphoto12.wd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microsoft.com/office/2007/relationships/hdphoto" Target="../media/hdphoto14.wdp"/><Relationship Id="rId5" Type="http://schemas.openxmlformats.org/officeDocument/2006/relationships/slide" Target="slide2.xml"/><Relationship Id="rId10" Type="http://schemas.openxmlformats.org/officeDocument/2006/relationships/image" Target="../media/image23.png"/><Relationship Id="rId4" Type="http://schemas.microsoft.com/office/2007/relationships/hdphoto" Target="../media/hdphoto1.wdp"/><Relationship Id="rId9" Type="http://schemas.microsoft.com/office/2007/relationships/hdphoto" Target="../media/hdphoto13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3.png"/><Relationship Id="rId7" Type="http://schemas.microsoft.com/office/2007/relationships/hdphoto" Target="../media/hdphoto12.wd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microsoft.com/office/2007/relationships/hdphoto" Target="../media/hdphoto14.wdp"/><Relationship Id="rId5" Type="http://schemas.openxmlformats.org/officeDocument/2006/relationships/slide" Target="slide2.xml"/><Relationship Id="rId10" Type="http://schemas.openxmlformats.org/officeDocument/2006/relationships/image" Target="../media/image23.png"/><Relationship Id="rId4" Type="http://schemas.microsoft.com/office/2007/relationships/hdphoto" Target="../media/hdphoto1.wdp"/><Relationship Id="rId9" Type="http://schemas.microsoft.com/office/2007/relationships/hdphoto" Target="../media/hdphoto1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Tai nguyen thiet ke tro choi\Khi con qua song\river-landscape-clipart-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7150"/>
            <a:ext cx="91440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:\Users\ADMIN\Desktop\453552345 (3)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741" y="-383191"/>
            <a:ext cx="4343397" cy="207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971800" y="644664"/>
            <a:ext cx="49387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AI NHANH HƠN</a:t>
            </a:r>
          </a:p>
        </p:txBody>
      </p:sp>
      <p:pic>
        <p:nvPicPr>
          <p:cNvPr id="12" name="Picture 3" descr="C:\Users\ADMIN\Desktop\Tai nguyen thiet ke tro choi\Bảng gỗ\bat dau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45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816" y="4207644"/>
            <a:ext cx="2124074" cy="812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Loonboo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253538" y="4613910"/>
            <a:ext cx="609600" cy="548640"/>
          </a:xfrm>
          <a:prstGeom prst="rect">
            <a:avLst/>
          </a:prstGeom>
        </p:spPr>
      </p:pic>
      <p:pic>
        <p:nvPicPr>
          <p:cNvPr id="14" name="Picture 2" descr="Hình ảnh có liên quan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16762" y1="11429" x2="65714" y2="92286"/>
                        <a14:foregroundMark x1="81143" y1="8286" x2="33143" y2="26714"/>
                        <a14:foregroundMark x1="74667" y1="3429" x2="50286" y2="32286"/>
                        <a14:foregroundMark x1="84571" y1="4000" x2="85333" y2="9571"/>
                        <a14:foregroundMark x1="46095" y1="39571" x2="19238" y2="70143"/>
                        <a14:foregroundMark x1="46095" y1="71429" x2="39619" y2="90429"/>
                        <a14:foregroundMark x1="56000" y1="21857" x2="64952" y2="53000"/>
                        <a14:foregroundMark x1="22476" y1="16857" x2="13524" y2="21143"/>
                        <a14:foregroundMark x1="46857" y1="75714" x2="40381" y2="95857"/>
                        <a14:foregroundMark x1="60000" y1="63429" x2="66476" y2="84857"/>
                        <a14:foregroundMark x1="36381" y1="72000" x2="37905" y2="84286"/>
                        <a14:foregroundMark x1="68952" y1="67143" x2="71429" y2="84286"/>
                        <a14:foregroundMark x1="59238" y1="53000" x2="75429" y2="56714"/>
                        <a14:foregroundMark x1="87810" y1="45714" x2="80381" y2="59143"/>
                        <a14:foregroundMark x1="82857" y1="16857" x2="62476" y2="18714"/>
                        <a14:foregroundMark x1="11048" y1="11429" x2="7810" y2="21143"/>
                        <a14:foregroundMark x1="68190" y1="91000" x2="68190" y2="94714"/>
                        <a14:foregroundMark x1="42286" y1="13429" x2="39048" y2="28571"/>
                        <a14:foregroundMark x1="62476" y1="15143" x2="62476" y2="35429"/>
                        <a14:foregroundMark x1="56381" y1="27714" x2="52571" y2="45286"/>
                        <a14:foregroundMark x1="53143" y1="13429" x2="49905" y2="38714"/>
                        <a14:foregroundMark x1="36381" y1="13000" x2="35238" y2="19143"/>
                        <a14:foregroundMark x1="52571" y1="12286" x2="56952" y2="15143"/>
                        <a14:backgroundMark x1="31048" y1="63714" x2="29333" y2="6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538" y="2138043"/>
            <a:ext cx="2124078" cy="2832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ADMIN\Desktop\512821722.jpg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foregroundMark x1="41684" y1="5882" x2="42505" y2="12745"/>
                        <a14:foregroundMark x1="55236" y1="3922" x2="55647" y2="12745"/>
                        <a14:foregroundMark x1="45380" y1="1634" x2="45380" y2="12418"/>
                        <a14:foregroundMark x1="35113" y1="92647" x2="36756" y2="95425"/>
                        <a14:foregroundMark x1="65914" y1="92320" x2="62218" y2="946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455546"/>
            <a:ext cx="2319337" cy="2623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7035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15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5"/>
            <a:ext cx="9144000" cy="512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488" y="-453679"/>
            <a:ext cx="3613657" cy="2533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212086" y="480059"/>
            <a:ext cx="3124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5" descr="C:\Users\ADMIN\Desktop\Tai nguyen thiet ke tro choi\Bảng gỗ\tro ve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492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6" y="-836"/>
            <a:ext cx="1657350" cy="52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37075"/>
            <a:ext cx="6507147" cy="3449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447800" y="3181350"/>
            <a:ext cx="4495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44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2" descr="Kết quả hình ảnh cho panda cartoon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37358" y1="7000" x2="65094" y2="82857"/>
                        <a14:foregroundMark x1="91321" y1="12000" x2="33396" y2="31857"/>
                        <a14:foregroundMark x1="50943" y1="13857" x2="68679" y2="42429"/>
                        <a14:foregroundMark x1="70566" y1="10143" x2="75094" y2="38286"/>
                        <a14:foregroundMark x1="70566" y1="15857" x2="37925" y2="9000"/>
                        <a14:foregroundMark x1="43019" y1="19571" x2="34340" y2="32571"/>
                        <a14:foregroundMark x1="30943" y1="28429" x2="36981" y2="35571"/>
                        <a14:foregroundMark x1="50000" y1="57714" x2="51509" y2="76429"/>
                        <a14:foregroundMark x1="43962" y1="57000" x2="43962" y2="79429"/>
                        <a14:foregroundMark x1="43019" y1="53857" x2="39434" y2="66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048510"/>
            <a:ext cx="2524125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6270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5"/>
            <a:ext cx="9144000" cy="512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488" y="-453679"/>
            <a:ext cx="3613657" cy="2533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212086" y="480059"/>
            <a:ext cx="3124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5" descr="C:\Users\ADMIN\Desktop\Tai nguyen thiet ke tro choi\Bảng gỗ\tro ve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492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6" y="-836"/>
            <a:ext cx="1657350" cy="52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37075"/>
            <a:ext cx="6507147" cy="3449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447800" y="3181350"/>
            <a:ext cx="4495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44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2" descr="Kết quả hình ảnh cho panda cartoon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37358" y1="7000" x2="65094" y2="82857"/>
                        <a14:foregroundMark x1="91321" y1="12000" x2="33396" y2="31857"/>
                        <a14:foregroundMark x1="50943" y1="13857" x2="68679" y2="42429"/>
                        <a14:foregroundMark x1="70566" y1="10143" x2="75094" y2="38286"/>
                        <a14:foregroundMark x1="70566" y1="15857" x2="37925" y2="9000"/>
                        <a14:foregroundMark x1="43019" y1="19571" x2="34340" y2="32571"/>
                        <a14:foregroundMark x1="30943" y1="28429" x2="36981" y2="35571"/>
                        <a14:foregroundMark x1="50000" y1="57714" x2="51509" y2="76429"/>
                        <a14:foregroundMark x1="43962" y1="57000" x2="43962" y2="79429"/>
                        <a14:foregroundMark x1="43019" y1="53857" x2="39434" y2="66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048510"/>
            <a:ext cx="2524125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6270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5"/>
            <a:ext cx="9144000" cy="512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488" y="-453679"/>
            <a:ext cx="3613657" cy="2533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212086" y="480059"/>
            <a:ext cx="3124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5" descr="C:\Users\ADMIN\Desktop\Tai nguyen thiet ke tro choi\Bảng gỗ\tro ve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492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6" y="-836"/>
            <a:ext cx="1657350" cy="52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37075"/>
            <a:ext cx="6507147" cy="3449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447800" y="3181350"/>
            <a:ext cx="4495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44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2" descr="Kết quả hình ảnh cho panda cartoon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37358" y1="7000" x2="65094" y2="82857"/>
                        <a14:foregroundMark x1="91321" y1="12000" x2="33396" y2="31857"/>
                        <a14:foregroundMark x1="50943" y1="13857" x2="68679" y2="42429"/>
                        <a14:foregroundMark x1="70566" y1="10143" x2="75094" y2="38286"/>
                        <a14:foregroundMark x1="70566" y1="15857" x2="37925" y2="9000"/>
                        <a14:foregroundMark x1="43019" y1="19571" x2="34340" y2="32571"/>
                        <a14:foregroundMark x1="30943" y1="28429" x2="36981" y2="35571"/>
                        <a14:foregroundMark x1="50000" y1="57714" x2="51509" y2="76429"/>
                        <a14:foregroundMark x1="43962" y1="57000" x2="43962" y2="79429"/>
                        <a14:foregroundMark x1="43019" y1="53857" x2="39434" y2="66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048510"/>
            <a:ext cx="2524125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6270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0A36419-68EE-4B59-844A-5B0FAE164433}"/>
              </a:ext>
            </a:extLst>
          </p:cNvPr>
          <p:cNvSpPr>
            <a:spLocks noGrp="1"/>
          </p:cNvSpPr>
          <p:nvPr/>
        </p:nvSpPr>
        <p:spPr bwMode="auto">
          <a:xfrm>
            <a:off x="685800" y="584414"/>
            <a:ext cx="7772400" cy="1143000"/>
          </a:xfrm>
          <a:prstGeom prst="rect">
            <a:avLst/>
          </a:prstGeom>
          <a:noFill/>
          <a:ln>
            <a:noFill/>
          </a:ln>
          <a:effectLst>
            <a:outerShdw blurRad="38100" dist="35921" dir="2700000" algn="ctr" rotWithShape="0">
              <a:schemeClr val="bg2">
                <a:alpha val="99962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>
                <a:hlinkClick r:id="rId2"/>
              </a:rPr>
              <a:t>azota.vn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EAC6ED-9620-4036-B977-7C843807EE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956014"/>
            <a:ext cx="4511288" cy="2603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774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ADMIN\Desktop\canh22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"/>
            <a:ext cx="9124950" cy="5109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3" descr="C:\Users\ADMIN\Desktop\1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589" b="100000" l="95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97" y="3159711"/>
            <a:ext cx="1147235" cy="86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" descr="C:\Users\ADMIN\Desktop\2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726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07" y="2468202"/>
            <a:ext cx="1061293" cy="795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5" descr="C:\Users\ADMIN\Desktop\3.pn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05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2217420"/>
            <a:ext cx="990600" cy="74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6" descr="C:\Users\ADMIN\Desktop\4.png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657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068152"/>
            <a:ext cx="10668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7" descr="C:\Users\ADMIN\Desktop\5.png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645177"/>
            <a:ext cx="1127934" cy="84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 descr="C:\Users\ADMIN\Desktop\512821722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0" r="100000">
                        <a14:foregroundMark x1="44969" y1="5882" x2="42300" y2="10131"/>
                        <a14:foregroundMark x1="52772" y1="5065" x2="54825" y2="12908"/>
                        <a14:foregroundMark x1="57084" y1="3758" x2="56057" y2="9967"/>
                        <a14:foregroundMark x1="34021" y1="91667" x2="37629" y2="94118"/>
                        <a14:foregroundMark x1="64433" y1="92157" x2="62371" y2="946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04" y="3775606"/>
            <a:ext cx="822126" cy="774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ADMIN\Desktop\11.png">
            <a:hlinkClick r:id="rId21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589" b="100000" l="95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240" y="4120251"/>
            <a:ext cx="1147235" cy="86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:\Users\ADMIN\Desktop\2.png">
            <a:hlinkClick r:id="rId22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726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016628"/>
            <a:ext cx="1175593" cy="881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C:\Users\ADMIN\Desktop\3.png">
            <a:hlinkClick r:id="rId23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05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184" y="3582182"/>
            <a:ext cx="1158522" cy="86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C:\Users\ADMIN\Desktop\4.png">
            <a:hlinkClick r:id="rId24" action="ppaction://hlinksldjump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657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513782"/>
            <a:ext cx="1164735" cy="87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7" descr="C:\Users\ADMIN\Desktop\5.png">
            <a:hlinkClick r:id="rId25" action="ppaction://hlinksldjump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4288" y="1785455"/>
            <a:ext cx="1127934" cy="84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0413" y="-97820"/>
            <a:ext cx="2939313" cy="2566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0457" y="-11455"/>
            <a:ext cx="2939313" cy="2566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ết quả hình ảnh cho bamboo cartoon pn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5512">
            <a:off x="6822542" y="-400050"/>
            <a:ext cx="1549878" cy="2345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Kết quả hình ảnh cho bamboo cartoon pn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846" flipH="1">
            <a:off x="6033663" y="-578479"/>
            <a:ext cx="1673636" cy="2345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Hình ảnh có liên quan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0" b="100000" l="0" r="100000">
                        <a14:foregroundMark x1="16952" y1="13286" x2="66476" y2="90571"/>
                        <a14:foregroundMark x1="80000" y1="8429" x2="37524" y2="91714"/>
                        <a14:foregroundMark x1="33905" y1="15857" x2="41714" y2="42429"/>
                        <a14:foregroundMark x1="63619" y1="11714" x2="57905" y2="40286"/>
                        <a14:foregroundMark x1="60190" y1="10571" x2="48762" y2="30714"/>
                        <a14:foregroundMark x1="46667" y1="17000" x2="54476" y2="45000"/>
                        <a14:foregroundMark x1="14857" y1="12143" x2="32571" y2="21143"/>
                        <a14:foregroundMark x1="15619" y1="11143" x2="3619" y2="17429"/>
                        <a14:foregroundMark x1="6476" y1="16429" x2="14095" y2="26000"/>
                        <a14:foregroundMark x1="80571" y1="6429" x2="61524" y2="8429"/>
                        <a14:foregroundMark x1="82667" y1="4714" x2="82095" y2="16429"/>
                        <a14:foregroundMark x1="42476" y1="39714" x2="19048" y2="69429"/>
                        <a14:foregroundMark x1="51429" y1="42714" x2="52952" y2="43286"/>
                        <a14:backgroundMark x1="55810" y1="3143" x2="67238" y2="15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588" y="4056390"/>
            <a:ext cx="693215" cy="924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Kết quả hình ảnh cho bamboo cartoon pn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5512">
            <a:off x="7714422" y="-567966"/>
            <a:ext cx="1549878" cy="2345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Kết quả hình ảnh cho bamboo cartoon pn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9192">
            <a:off x="8350011" y="-275764"/>
            <a:ext cx="1549878" cy="2345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1904999" y="1733550"/>
            <a:ext cx="602921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CHÚC MỪNG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905000" y="1667923"/>
            <a:ext cx="602921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CHÚC MỪNG</a:t>
            </a:r>
          </a:p>
        </p:txBody>
      </p:sp>
      <p:pic>
        <p:nvPicPr>
          <p:cNvPr id="31" name="Picture 4" descr="Hình ảnh có liên quan"/>
          <p:cNvPicPr>
            <a:picLocks noChangeAspect="1" noChangeArrowheads="1" noCrop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150" y="2010600"/>
            <a:ext cx="4762500" cy="420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Hình ảnh có liên quan"/>
          <p:cNvPicPr>
            <a:picLocks noChangeAspect="1" noChangeArrowheads="1" noCrop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2965" y="2034648"/>
            <a:ext cx="4762500" cy="420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8931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02 -0.06513 L -0.03316 -0.11883 C -0.03715 -0.12963 -0.03576 -0.14043 -0.03108 -0.14908 C -0.02413 -0.15864 -0.01441 -0.16235 -0.00226 -0.1605 L 0.05191 -0.15679 " pathEditMode="relative" rAng="-3854564" ptsTypes="FffFF">
                                      <p:cBhvr>
                                        <p:cTn id="2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3" y="-60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156 -0.1571 L 0.04774 -0.29599 " pathEditMode="relative" rAng="0" ptsTypes="AA">
                                      <p:cBhvr>
                                        <p:cTn id="2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" y="-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74 -0.29599 L 0.17274 -0.35525 " pathEditMode="relative" rAng="0" ptsTypes="AA">
                                      <p:cBhvr>
                                        <p:cTn id="2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0" y="-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274 -0.35524 L 0.29774 -0.38487 " pathEditMode="relative" rAng="0" ptsTypes="AA">
                                      <p:cBhvr>
                                        <p:cTn id="3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0" y="-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774 -0.38488 L 0.41441 -0.44414 " pathEditMode="relative" rAng="0" ptsTypes="AA">
                                      <p:cBhvr>
                                        <p:cTn id="3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-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1441 -0.42932 L 0.33108 -0.54784 " pathEditMode="relative" rAng="0" ptsTypes="AA">
                                      <p:cBhvr>
                                        <p:cTn id="4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67" y="-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38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941 -0.65155 L 0.33507 -0.55278 L 0.33108 -0.65155 L 0.32691 -0.55278 L 0.32274 -0.65155 L 0.31875 -0.55278 L 0.31441 -0.65155 L 0.31042 -0.55278 L 0.30608 -0.65155 L 0.30174 -0.55278 L 0.29774 -0.65155 L 0.29358 -0.55278 L 0.28958 -0.65155 L 0.28542 -0.55278 L 0.28108 -0.65155 L 0.27708 -0.55278 L 0.27274 -0.65155 " pathEditMode="relative" rAng="0" ptsTypes="FFFFFFFFFFFFFFFFF">
                                      <p:cBhvr>
                                        <p:cTn id="43" dur="3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3" y="4938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23 -0.01544 L 0.04705 -0.16359 C 0.05313 -0.1963 0.06476 -0.21667 0.07847 -0.22068 C 0.09427 -0.22531 0.10834 -0.21297 0.11962 -0.1855 L 0.17518 -0.06266 " pathEditMode="relative" rAng="-577008" ptsTypes="FffFF">
                                      <p:cBhvr>
                                        <p:cTn id="6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79" y="-114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517 -0.06265 L 0.32587 -0.08889 " pathEditMode="relative" rAng="0" ptsTypes="AA">
                                      <p:cBhvr>
                                        <p:cTn id="6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35" y="-13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587 -0.08889 L 0.47587 -0.20741 " pathEditMode="relative" rAng="0" ptsTypes="AA">
                                      <p:cBhvr>
                                        <p:cTn id="6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00" y="-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7587 -0.20741 L 0.4842 -0.40803 " pathEditMode="relative" rAng="0" ptsTypes="AA">
                                      <p:cBhvr>
                                        <p:cTn id="7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" y="-100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6754 -0.40802 L 0.4092 -0.55617 " pathEditMode="relative" rAng="0" ptsTypes="AA">
                                      <p:cBhvr>
                                        <p:cTn id="7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7" y="-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4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42 -0.6213 L 0.34497 -0.6213 C 0.35 -0.6213 0.35573 -0.63612 0.36094 -0.63859 C 0.36459 -0.63859 0.3717 -0.6247 0.37483 -0.6247 C 0.37934 -0.6247 0.38368 -0.62902 0.39202 -0.62902 L 0.39775 -0.79321 L 0.40417 -0.59476 L 0.41181 -0.6213 L 0.41806 -0.62902 L 0.43351 -0.62254 C 0.44045 -0.62562 0.44618 -0.63951 0.45313 -0.64476 C 0.45573 -0.64599 0.46146 -0.64692 0.46528 -0.64476 C 0.4691 -0.6426 0.4724 -0.62778 0.47361 -0.62655 C 0.47552 -0.62254 0.47986 -0.62655 0.48247 -0.6247 L 0.48629 -0.6213 L 0.4934 -0.6213 " pathEditMode="relative" rAng="0" ptsTypes="FfffFFFFFffffFFF">
                                      <p:cBhvr>
                                        <p:cTn id="7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51" y="-7284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9" grpId="0"/>
      <p:bldP spid="29" grpId="1"/>
      <p:bldP spid="30" grpId="0"/>
      <p:bldP spid="30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5"/>
            <a:ext cx="9144000" cy="512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MIN\Desktop\cau ho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5514" y="1908810"/>
            <a:ext cx="9818114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488" y="-453679"/>
            <a:ext cx="3613657" cy="2533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383286" y="3338496"/>
            <a:ext cx="4495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44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12086" y="480059"/>
            <a:ext cx="3124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5" descr="C:\Users\ADMIN\Desktop\Tai nguyen thiet ke tro choi\Bảng gỗ\tro ve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492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6" y="-836"/>
            <a:ext cx="1657350" cy="52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7512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5"/>
            <a:ext cx="9144000" cy="512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MIN\Desktop\cau ho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5514" y="1908810"/>
            <a:ext cx="9818114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488" y="-453679"/>
            <a:ext cx="3613657" cy="2533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383286" y="3338496"/>
            <a:ext cx="4495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44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12086" y="480059"/>
            <a:ext cx="3124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5" descr="C:\Users\ADMIN\Desktop\Tai nguyen thiet ke tro choi\Bảng gỗ\tro ve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492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6" y="-836"/>
            <a:ext cx="1657350" cy="52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7512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5"/>
            <a:ext cx="9144000" cy="512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MIN\Desktop\cau ho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5514" y="1908810"/>
            <a:ext cx="9818114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488" y="-453679"/>
            <a:ext cx="3613657" cy="2533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383286" y="3338496"/>
            <a:ext cx="4495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44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12086" y="480059"/>
            <a:ext cx="3124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5" descr="C:\Users\ADMIN\Desktop\Tai nguyen thiet ke tro choi\Bảng gỗ\tro ve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492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6" y="-836"/>
            <a:ext cx="1657350" cy="52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7512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5"/>
            <a:ext cx="9144000" cy="512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MIN\Desktop\cau ho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5514" y="1908810"/>
            <a:ext cx="9818114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488" y="-453679"/>
            <a:ext cx="3613657" cy="2533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383286" y="3338496"/>
            <a:ext cx="4495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44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12086" y="480059"/>
            <a:ext cx="3124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endParaRPr 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5" descr="C:\Users\ADMIN\Desktop\Tai nguyen thiet ke tro choi\Bảng gỗ\tro ve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492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6" y="-836"/>
            <a:ext cx="1657350" cy="52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7512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5"/>
            <a:ext cx="9144000" cy="512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MIN\Desktop\cau ho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5514" y="1908810"/>
            <a:ext cx="9818114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488" y="-453679"/>
            <a:ext cx="3613657" cy="2533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383286" y="3338496"/>
            <a:ext cx="4495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44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12086" y="480059"/>
            <a:ext cx="3124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5" descr="C:\Users\ADMIN\Desktop\Tai nguyen thiet ke tro choi\Bảng gỗ\tro ve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492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6" y="-836"/>
            <a:ext cx="1657350" cy="52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7512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5"/>
            <a:ext cx="9144000" cy="512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488" y="-453679"/>
            <a:ext cx="3613657" cy="2533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212086" y="480059"/>
            <a:ext cx="3124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5" descr="C:\Users\ADMIN\Desktop\Tai nguyen thiet ke tro choi\Bảng gỗ\tro ve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492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6" y="-836"/>
            <a:ext cx="1657350" cy="52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37075"/>
            <a:ext cx="6507147" cy="3449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447800" y="3181350"/>
            <a:ext cx="4495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44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2" descr="Kết quả hình ảnh cho panda cartoon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37358" y1="7000" x2="65094" y2="82857"/>
                        <a14:foregroundMark x1="91321" y1="12000" x2="33396" y2="31857"/>
                        <a14:foregroundMark x1="50943" y1="13857" x2="68679" y2="42429"/>
                        <a14:foregroundMark x1="70566" y1="10143" x2="75094" y2="38286"/>
                        <a14:foregroundMark x1="70566" y1="15857" x2="37925" y2="9000"/>
                        <a14:foregroundMark x1="43019" y1="19571" x2="34340" y2="32571"/>
                        <a14:foregroundMark x1="30943" y1="28429" x2="36981" y2="35571"/>
                        <a14:foregroundMark x1="50000" y1="57714" x2="51509" y2="76429"/>
                        <a14:foregroundMark x1="43962" y1="57000" x2="43962" y2="79429"/>
                        <a14:foregroundMark x1="43019" y1="53857" x2="39434" y2="66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048510"/>
            <a:ext cx="2524125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173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5"/>
            <a:ext cx="9144000" cy="512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488" y="-453679"/>
            <a:ext cx="3613657" cy="2533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212086" y="480059"/>
            <a:ext cx="3124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5" descr="C:\Users\ADMIN\Desktop\Tai nguyen thiet ke tro choi\Bảng gỗ\tro ve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492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6" y="-836"/>
            <a:ext cx="1657350" cy="52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37075"/>
            <a:ext cx="6507147" cy="3449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447800" y="3181350"/>
            <a:ext cx="4495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44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2" descr="Kết quả hình ảnh cho panda cartoon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37358" y1="7000" x2="65094" y2="82857"/>
                        <a14:foregroundMark x1="91321" y1="12000" x2="33396" y2="31857"/>
                        <a14:foregroundMark x1="50943" y1="13857" x2="68679" y2="42429"/>
                        <a14:foregroundMark x1="70566" y1="10143" x2="75094" y2="38286"/>
                        <a14:foregroundMark x1="70566" y1="15857" x2="37925" y2="9000"/>
                        <a14:foregroundMark x1="43019" y1="19571" x2="34340" y2="32571"/>
                        <a14:foregroundMark x1="30943" y1="28429" x2="36981" y2="35571"/>
                        <a14:foregroundMark x1="50000" y1="57714" x2="51509" y2="76429"/>
                        <a14:foregroundMark x1="43962" y1="57000" x2="43962" y2="79429"/>
                        <a14:foregroundMark x1="43019" y1="53857" x2="39434" y2="66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048510"/>
            <a:ext cx="2524125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6270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</TotalTime>
  <Words>152</Words>
  <Application>Microsoft Office PowerPoint</Application>
  <PresentationFormat>On-screen Show (16:9)</PresentationFormat>
  <Paragraphs>44</Paragraphs>
  <Slides>13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Dai Nguyen</cp:lastModifiedBy>
  <cp:revision>35</cp:revision>
  <dcterms:created xsi:type="dcterms:W3CDTF">2017-12-31T23:29:53Z</dcterms:created>
  <dcterms:modified xsi:type="dcterms:W3CDTF">2021-01-21T08:06:08Z</dcterms:modified>
</cp:coreProperties>
</file>