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331" r:id="rId3"/>
    <p:sldId id="326" r:id="rId4"/>
    <p:sldId id="332" r:id="rId5"/>
    <p:sldId id="333" r:id="rId6"/>
    <p:sldId id="334" r:id="rId7"/>
    <p:sldId id="335" r:id="rId8"/>
    <p:sldId id="257" r:id="rId9"/>
    <p:sldId id="26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6" r:id="rId18"/>
  </p:sldIdLst>
  <p:sldSz cx="18288000" cy="10287000"/>
  <p:notesSz cx="6858000" cy="9144000"/>
  <p:embeddedFontLst>
    <p:embeddedFont>
      <p:font typeface="Arial Rounded MT Bold" panose="020F0704030504030204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roxima Nova Bold" panose="020B0604020202020204" charset="0"/>
      <p:regular r:id="rId25"/>
    </p:embeddedFont>
    <p:embeddedFont>
      <p:font typeface="Proxima Nova Heavy" panose="020B0604020202020204" charset="0"/>
      <p:regular r:id="rId26"/>
    </p:embeddedFont>
    <p:embeddedFont>
      <p:font typeface="Snap ITC" panose="04040A07060A02020202" pitchFamily="82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5D6EDB-1094-4C1B-9889-D83AB93C9A47}" v="170" dt="2024-05-02T00:59:02.8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379" y="1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A65D6EDB-1094-4C1B-9889-D83AB93C9A47}"/>
    <pc:docChg chg="custSel addSld delSld modSld sldOrd">
      <pc:chgData name="Duyên Lương" userId="3a9e482f-ceb4-484a-8eab-f708ff3e9a36" providerId="ADAL" clId="{A65D6EDB-1094-4C1B-9889-D83AB93C9A47}" dt="2024-05-02T00:59:02.882" v="1504"/>
      <pc:docMkLst>
        <pc:docMk/>
      </pc:docMkLst>
      <pc:sldChg chg="modSp mod modTransition">
        <pc:chgData name="Duyên Lương" userId="3a9e482f-ceb4-484a-8eab-f708ff3e9a36" providerId="ADAL" clId="{A65D6EDB-1094-4C1B-9889-D83AB93C9A47}" dt="2024-05-02T00:59:02.882" v="1504"/>
        <pc:sldMkLst>
          <pc:docMk/>
          <pc:sldMk cId="0" sldId="256"/>
        </pc:sldMkLst>
        <pc:spChg chg="mod">
          <ac:chgData name="Duyên Lương" userId="3a9e482f-ceb4-484a-8eab-f708ff3e9a36" providerId="ADAL" clId="{A65D6EDB-1094-4C1B-9889-D83AB93C9A47}" dt="2024-04-30T08:20:59.034" v="66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4-30T08:20:56.328" v="65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4-30T08:20:52.596" v="63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4-30T08:20:41.569" v="57" actId="403"/>
          <ac:spMkLst>
            <pc:docMk/>
            <pc:sldMk cId="0" sldId="256"/>
            <ac:spMk id="5" creationId="{00000000-0000-0000-0000-000000000000}"/>
          </ac:spMkLst>
        </pc:spChg>
      </pc:sldChg>
      <pc:sldChg chg="delSp modSp mod ord modTransition">
        <pc:chgData name="Duyên Lương" userId="3a9e482f-ceb4-484a-8eab-f708ff3e9a36" providerId="ADAL" clId="{A65D6EDB-1094-4C1B-9889-D83AB93C9A47}" dt="2024-05-02T00:59:02.882" v="1504"/>
        <pc:sldMkLst>
          <pc:docMk/>
          <pc:sldMk cId="0" sldId="257"/>
        </pc:sldMkLst>
        <pc:spChg chg="mod">
          <ac:chgData name="Duyên Lương" userId="3a9e482f-ceb4-484a-8eab-f708ff3e9a36" providerId="ADAL" clId="{A65D6EDB-1094-4C1B-9889-D83AB93C9A47}" dt="2024-04-30T08:27:04.585" v="313" actId="1076"/>
          <ac:spMkLst>
            <pc:docMk/>
            <pc:sldMk cId="0" sldId="257"/>
            <ac:spMk id="7" creationId="{00000000-0000-0000-0000-000000000000}"/>
          </ac:spMkLst>
        </pc:spChg>
        <pc:spChg chg="del">
          <ac:chgData name="Duyên Lương" userId="3a9e482f-ceb4-484a-8eab-f708ff3e9a36" providerId="ADAL" clId="{A65D6EDB-1094-4C1B-9889-D83AB93C9A47}" dt="2024-04-30T08:22:23.943" v="137" actId="478"/>
          <ac:spMkLst>
            <pc:docMk/>
            <pc:sldMk cId="0" sldId="257"/>
            <ac:spMk id="8" creationId="{00000000-0000-0000-0000-000000000000}"/>
          </ac:spMkLst>
        </pc:spChg>
        <pc:spChg chg="del">
          <ac:chgData name="Duyên Lương" userId="3a9e482f-ceb4-484a-8eab-f708ff3e9a36" providerId="ADAL" clId="{A65D6EDB-1094-4C1B-9889-D83AB93C9A47}" dt="2024-04-30T08:22:23.943" v="137" actId="478"/>
          <ac:spMkLst>
            <pc:docMk/>
            <pc:sldMk cId="0" sldId="257"/>
            <ac:spMk id="9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A65D6EDB-1094-4C1B-9889-D83AB93C9A47}" dt="2024-05-02T00:59:02.882" v="1504"/>
        <pc:sldMkLst>
          <pc:docMk/>
          <pc:sldMk cId="0" sldId="258"/>
        </pc:sldMkLst>
        <pc:spChg chg="mod">
          <ac:chgData name="Duyên Lương" userId="3a9e482f-ceb4-484a-8eab-f708ff3e9a36" providerId="ADAL" clId="{A65D6EDB-1094-4C1B-9889-D83AB93C9A47}" dt="2024-04-30T08:27:35.028" v="377" actId="14100"/>
          <ac:spMkLst>
            <pc:docMk/>
            <pc:sldMk cId="0" sldId="258"/>
            <ac:spMk id="2" creationId="{00000000-0000-0000-0000-000000000000}"/>
          </ac:spMkLst>
        </pc:spChg>
        <pc:spChg chg="del mod">
          <ac:chgData name="Duyên Lương" userId="3a9e482f-ceb4-484a-8eab-f708ff3e9a36" providerId="ADAL" clId="{A65D6EDB-1094-4C1B-9889-D83AB93C9A47}" dt="2024-04-30T08:31:17.642" v="425" actId="478"/>
          <ac:spMkLst>
            <pc:docMk/>
            <pc:sldMk cId="0" sldId="258"/>
            <ac:spMk id="3" creationId="{00000000-0000-0000-0000-000000000000}"/>
          </ac:spMkLst>
        </pc:spChg>
        <pc:spChg chg="del">
          <ac:chgData name="Duyên Lương" userId="3a9e482f-ceb4-484a-8eab-f708ff3e9a36" providerId="ADAL" clId="{A65D6EDB-1094-4C1B-9889-D83AB93C9A47}" dt="2024-04-30T08:27:47.601" v="379" actId="478"/>
          <ac:spMkLst>
            <pc:docMk/>
            <pc:sldMk cId="0" sldId="258"/>
            <ac:spMk id="4" creationId="{00000000-0000-0000-0000-000000000000}"/>
          </ac:spMkLst>
        </pc:spChg>
        <pc:spChg chg="del">
          <ac:chgData name="Duyên Lương" userId="3a9e482f-ceb4-484a-8eab-f708ff3e9a36" providerId="ADAL" clId="{A65D6EDB-1094-4C1B-9889-D83AB93C9A47}" dt="2024-04-30T08:27:47.601" v="379" actId="478"/>
          <ac:spMkLst>
            <pc:docMk/>
            <pc:sldMk cId="0" sldId="258"/>
            <ac:spMk id="5" creationId="{00000000-0000-0000-0000-000000000000}"/>
          </ac:spMkLst>
        </pc:spChg>
        <pc:spChg chg="del mod">
          <ac:chgData name="Duyên Lương" userId="3a9e482f-ceb4-484a-8eab-f708ff3e9a36" providerId="ADAL" clId="{A65D6EDB-1094-4C1B-9889-D83AB93C9A47}" dt="2024-04-30T08:31:24.113" v="427" actId="478"/>
          <ac:spMkLst>
            <pc:docMk/>
            <pc:sldMk cId="0" sldId="258"/>
            <ac:spMk id="7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4-30T08:28:59.309" v="402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4-30T08:28:57.732" v="401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Duyên Lương" userId="3a9e482f-ceb4-484a-8eab-f708ff3e9a36" providerId="ADAL" clId="{A65D6EDB-1094-4C1B-9889-D83AB93C9A47}" dt="2024-04-30T08:30:11.387" v="416" actId="20577"/>
          <ac:spMkLst>
            <pc:docMk/>
            <pc:sldMk cId="0" sldId="258"/>
            <ac:spMk id="10" creationId="{7D248D36-2832-F66F-910B-1F2B55F6F5BF}"/>
          </ac:spMkLst>
        </pc:spChg>
        <pc:spChg chg="add mod">
          <ac:chgData name="Duyên Lương" userId="3a9e482f-ceb4-484a-8eab-f708ff3e9a36" providerId="ADAL" clId="{A65D6EDB-1094-4C1B-9889-D83AB93C9A47}" dt="2024-04-30T08:30:15.342" v="417" actId="1076"/>
          <ac:spMkLst>
            <pc:docMk/>
            <pc:sldMk cId="0" sldId="258"/>
            <ac:spMk id="11" creationId="{F3AA1C27-098C-FFD8-1582-0D107DA9A922}"/>
          </ac:spMkLst>
        </pc:spChg>
        <pc:spChg chg="add mod">
          <ac:chgData name="Duyên Lương" userId="3a9e482f-ceb4-484a-8eab-f708ff3e9a36" providerId="ADAL" clId="{A65D6EDB-1094-4C1B-9889-D83AB93C9A47}" dt="2024-04-30T08:30:05.308" v="415" actId="1076"/>
          <ac:spMkLst>
            <pc:docMk/>
            <pc:sldMk cId="0" sldId="258"/>
            <ac:spMk id="12" creationId="{9167A031-B1E3-AAA0-EEA0-7815E6DEB920}"/>
          </ac:spMkLst>
        </pc:spChg>
        <pc:picChg chg="add del mod">
          <ac:chgData name="Duyên Lương" userId="3a9e482f-ceb4-484a-8eab-f708ff3e9a36" providerId="ADAL" clId="{A65D6EDB-1094-4C1B-9889-D83AB93C9A47}" dt="2024-04-30T08:28:01.599" v="381" actId="478"/>
          <ac:picMkLst>
            <pc:docMk/>
            <pc:sldMk cId="0" sldId="258"/>
            <ac:picMk id="13" creationId="{CA3410D4-5748-CA3D-9C5D-4CA83D285583}"/>
          </ac:picMkLst>
        </pc:picChg>
        <pc:picChg chg="add mod">
          <ac:chgData name="Duyên Lương" userId="3a9e482f-ceb4-484a-8eab-f708ff3e9a36" providerId="ADAL" clId="{A65D6EDB-1094-4C1B-9889-D83AB93C9A47}" dt="2024-04-30T08:31:38.447" v="433" actId="1076"/>
          <ac:picMkLst>
            <pc:docMk/>
            <pc:sldMk cId="0" sldId="258"/>
            <ac:picMk id="15" creationId="{6B473139-3F31-A5BC-E1EE-38BC6D109E2E}"/>
          </ac:picMkLst>
        </pc:picChg>
        <pc:picChg chg="add mod">
          <ac:chgData name="Duyên Lương" userId="3a9e482f-ceb4-484a-8eab-f708ff3e9a36" providerId="ADAL" clId="{A65D6EDB-1094-4C1B-9889-D83AB93C9A47}" dt="2024-04-30T08:31:36.681" v="432" actId="1076"/>
          <ac:picMkLst>
            <pc:docMk/>
            <pc:sldMk cId="0" sldId="258"/>
            <ac:picMk id="17" creationId="{8A99B954-2DC3-EF79-E44F-5A071202B460}"/>
          </ac:picMkLst>
        </pc:picChg>
      </pc:sldChg>
      <pc:sldChg chg="addSp delSp modSp mod modTransition modAnim">
        <pc:chgData name="Duyên Lương" userId="3a9e482f-ceb4-484a-8eab-f708ff3e9a36" providerId="ADAL" clId="{A65D6EDB-1094-4C1B-9889-D83AB93C9A47}" dt="2024-05-02T00:59:02.882" v="1504"/>
        <pc:sldMkLst>
          <pc:docMk/>
          <pc:sldMk cId="0" sldId="259"/>
        </pc:sldMkLst>
        <pc:spChg chg="mod">
          <ac:chgData name="Duyên Lương" userId="3a9e482f-ceb4-484a-8eab-f708ff3e9a36" providerId="ADAL" clId="{A65D6EDB-1094-4C1B-9889-D83AB93C9A47}" dt="2024-05-02T00:20:28.414" v="1252" actId="1076"/>
          <ac:spMkLst>
            <pc:docMk/>
            <pc:sldMk cId="0" sldId="259"/>
            <ac:spMk id="2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5-02T00:12:05.014" v="497" actId="207"/>
          <ac:spMkLst>
            <pc:docMk/>
            <pc:sldMk cId="0" sldId="259"/>
            <ac:spMk id="3" creationId="{00000000-0000-0000-0000-000000000000}"/>
          </ac:spMkLst>
        </pc:spChg>
        <pc:spChg chg="del">
          <ac:chgData name="Duyên Lương" userId="3a9e482f-ceb4-484a-8eab-f708ff3e9a36" providerId="ADAL" clId="{A65D6EDB-1094-4C1B-9889-D83AB93C9A47}" dt="2024-05-02T00:12:17.904" v="499" actId="478"/>
          <ac:spMkLst>
            <pc:docMk/>
            <pc:sldMk cId="0" sldId="259"/>
            <ac:spMk id="4" creationId="{00000000-0000-0000-0000-000000000000}"/>
          </ac:spMkLst>
        </pc:spChg>
        <pc:spChg chg="del">
          <ac:chgData name="Duyên Lương" userId="3a9e482f-ceb4-484a-8eab-f708ff3e9a36" providerId="ADAL" clId="{A65D6EDB-1094-4C1B-9889-D83AB93C9A47}" dt="2024-05-02T00:12:17.904" v="499" actId="478"/>
          <ac:spMkLst>
            <pc:docMk/>
            <pc:sldMk cId="0" sldId="259"/>
            <ac:spMk id="5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5-02T00:38:27.382" v="1384" actId="1076"/>
          <ac:spMkLst>
            <pc:docMk/>
            <pc:sldMk cId="0" sldId="259"/>
            <ac:spMk id="6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5-02T00:12:07.132" v="498" actId="1076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Duyên Lương" userId="3a9e482f-ceb4-484a-8eab-f708ff3e9a36" providerId="ADAL" clId="{A65D6EDB-1094-4C1B-9889-D83AB93C9A47}" dt="2024-05-02T00:38:08.567" v="1380" actId="403"/>
          <ac:spMkLst>
            <pc:docMk/>
            <pc:sldMk cId="0" sldId="259"/>
            <ac:spMk id="10" creationId="{B320BDDB-32E4-D407-14DB-E35D1C4069DE}"/>
          </ac:spMkLst>
        </pc:spChg>
        <pc:spChg chg="add mod">
          <ac:chgData name="Duyên Lương" userId="3a9e482f-ceb4-484a-8eab-f708ff3e9a36" providerId="ADAL" clId="{A65D6EDB-1094-4C1B-9889-D83AB93C9A47}" dt="2024-05-02T00:38:22.606" v="1383" actId="1076"/>
          <ac:spMkLst>
            <pc:docMk/>
            <pc:sldMk cId="0" sldId="259"/>
            <ac:spMk id="11" creationId="{EE29A8F2-919C-941B-E8F6-62214D4AA0E1}"/>
          </ac:spMkLst>
        </pc:spChg>
        <pc:spChg chg="add mod">
          <ac:chgData name="Duyên Lương" userId="3a9e482f-ceb4-484a-8eab-f708ff3e9a36" providerId="ADAL" clId="{A65D6EDB-1094-4C1B-9889-D83AB93C9A47}" dt="2024-05-02T00:38:17.571" v="1382" actId="14100"/>
          <ac:spMkLst>
            <pc:docMk/>
            <pc:sldMk cId="0" sldId="259"/>
            <ac:spMk id="12" creationId="{CC0F26EF-54D5-656D-17D7-DF1022CB5CF3}"/>
          </ac:spMkLst>
        </pc:spChg>
        <pc:spChg chg="add mod">
          <ac:chgData name="Duyên Lương" userId="3a9e482f-ceb4-484a-8eab-f708ff3e9a36" providerId="ADAL" clId="{A65D6EDB-1094-4C1B-9889-D83AB93C9A47}" dt="2024-05-02T00:38:17.571" v="1382" actId="14100"/>
          <ac:spMkLst>
            <pc:docMk/>
            <pc:sldMk cId="0" sldId="259"/>
            <ac:spMk id="13" creationId="{4618CDB7-86DB-33AC-9953-3A2DD08EE92D}"/>
          </ac:spMkLst>
        </pc:spChg>
        <pc:spChg chg="add mod">
          <ac:chgData name="Duyên Lương" userId="3a9e482f-ceb4-484a-8eab-f708ff3e9a36" providerId="ADAL" clId="{A65D6EDB-1094-4C1B-9889-D83AB93C9A47}" dt="2024-05-02T00:38:17.571" v="1382" actId="14100"/>
          <ac:spMkLst>
            <pc:docMk/>
            <pc:sldMk cId="0" sldId="259"/>
            <ac:spMk id="14" creationId="{24BC642F-DFFA-5248-E2A9-2FD814F4F42B}"/>
          </ac:spMkLst>
        </pc:spChg>
        <pc:spChg chg="add del mod">
          <ac:chgData name="Duyên Lương" userId="3a9e482f-ceb4-484a-8eab-f708ff3e9a36" providerId="ADAL" clId="{A65D6EDB-1094-4C1B-9889-D83AB93C9A47}" dt="2024-05-02T00:39:24.548" v="1387" actId="478"/>
          <ac:spMkLst>
            <pc:docMk/>
            <pc:sldMk cId="0" sldId="259"/>
            <ac:spMk id="16" creationId="{9FEB2B5A-E62B-6A77-17A8-316CB9BE539A}"/>
          </ac:spMkLst>
        </pc:spChg>
        <pc:spChg chg="add del mod">
          <ac:chgData name="Duyên Lương" userId="3a9e482f-ceb4-484a-8eab-f708ff3e9a36" providerId="ADAL" clId="{A65D6EDB-1094-4C1B-9889-D83AB93C9A47}" dt="2024-05-02T00:40:13.171" v="1399" actId="478"/>
          <ac:spMkLst>
            <pc:docMk/>
            <pc:sldMk cId="0" sldId="259"/>
            <ac:spMk id="17" creationId="{AA65F1ED-DE8A-5D61-B96A-5ADF5ED039A2}"/>
          </ac:spMkLst>
        </pc:spChg>
        <pc:spChg chg="add mod">
          <ac:chgData name="Duyên Lương" userId="3a9e482f-ceb4-484a-8eab-f708ff3e9a36" providerId="ADAL" clId="{A65D6EDB-1094-4C1B-9889-D83AB93C9A47}" dt="2024-05-02T00:40:47.548" v="1419" actId="404"/>
          <ac:spMkLst>
            <pc:docMk/>
            <pc:sldMk cId="0" sldId="259"/>
            <ac:spMk id="18" creationId="{6B005D6A-342A-30EC-CC16-3980217FAD86}"/>
          </ac:spMkLst>
        </pc:spChg>
        <pc:spChg chg="add mod">
          <ac:chgData name="Duyên Lương" userId="3a9e482f-ceb4-484a-8eab-f708ff3e9a36" providerId="ADAL" clId="{A65D6EDB-1094-4C1B-9889-D83AB93C9A47}" dt="2024-05-02T00:41:10.639" v="1426" actId="20577"/>
          <ac:spMkLst>
            <pc:docMk/>
            <pc:sldMk cId="0" sldId="259"/>
            <ac:spMk id="19" creationId="{DF8AD975-412C-FEEF-68E8-31FED4846A1F}"/>
          </ac:spMkLst>
        </pc:spChg>
        <pc:spChg chg="add mod">
          <ac:chgData name="Duyên Lương" userId="3a9e482f-ceb4-484a-8eab-f708ff3e9a36" providerId="ADAL" clId="{A65D6EDB-1094-4C1B-9889-D83AB93C9A47}" dt="2024-05-02T00:41:14.031" v="1427" actId="20577"/>
          <ac:spMkLst>
            <pc:docMk/>
            <pc:sldMk cId="0" sldId="259"/>
            <ac:spMk id="20" creationId="{26D55DBD-4768-1079-F38A-8890A113F99F}"/>
          </ac:spMkLst>
        </pc:spChg>
        <pc:spChg chg="add mod">
          <ac:chgData name="Duyên Lương" userId="3a9e482f-ceb4-484a-8eab-f708ff3e9a36" providerId="ADAL" clId="{A65D6EDB-1094-4C1B-9889-D83AB93C9A47}" dt="2024-05-02T00:41:16.653" v="1428" actId="20577"/>
          <ac:spMkLst>
            <pc:docMk/>
            <pc:sldMk cId="0" sldId="259"/>
            <ac:spMk id="21" creationId="{BB6310D2-3839-CC8A-0DDD-916BF5E0DEF7}"/>
          </ac:spMkLst>
        </pc:spChg>
        <pc:picChg chg="add mod">
          <ac:chgData name="Duyên Lương" userId="3a9e482f-ceb4-484a-8eab-f708ff3e9a36" providerId="ADAL" clId="{A65D6EDB-1094-4C1B-9889-D83AB93C9A47}" dt="2024-05-02T00:21:09.568" v="1256" actId="1367"/>
          <ac:picMkLst>
            <pc:docMk/>
            <pc:sldMk cId="0" sldId="259"/>
            <ac:picMk id="15" creationId="{49602229-BD7B-259B-652A-2B2176ABDBFE}"/>
          </ac:picMkLst>
        </pc:picChg>
        <pc:picChg chg="add mod">
          <ac:chgData name="Duyên Lương" userId="3a9e482f-ceb4-484a-8eab-f708ff3e9a36" providerId="ADAL" clId="{A65D6EDB-1094-4C1B-9889-D83AB93C9A47}" dt="2024-05-02T00:41:31.167" v="1430" actId="1076"/>
          <ac:picMkLst>
            <pc:docMk/>
            <pc:sldMk cId="0" sldId="259"/>
            <ac:picMk id="22" creationId="{B896C47D-AD0D-4D9B-981A-E1C7380D73D2}"/>
          </ac:picMkLst>
        </pc:picChg>
        <pc:picChg chg="add mod">
          <ac:chgData name="Duyên Lương" userId="3a9e482f-ceb4-484a-8eab-f708ff3e9a36" providerId="ADAL" clId="{A65D6EDB-1094-4C1B-9889-D83AB93C9A47}" dt="2024-05-02T00:41:41.044" v="1432" actId="1076"/>
          <ac:picMkLst>
            <pc:docMk/>
            <pc:sldMk cId="0" sldId="259"/>
            <ac:picMk id="23" creationId="{DC5A16C5-779F-D77B-CDAD-00EE6FA6E7B0}"/>
          </ac:picMkLst>
        </pc:picChg>
        <pc:picChg chg="add mod">
          <ac:chgData name="Duyên Lương" userId="3a9e482f-ceb4-484a-8eab-f708ff3e9a36" providerId="ADAL" clId="{A65D6EDB-1094-4C1B-9889-D83AB93C9A47}" dt="2024-05-02T00:41:48.580" v="1434" actId="1076"/>
          <ac:picMkLst>
            <pc:docMk/>
            <pc:sldMk cId="0" sldId="259"/>
            <ac:picMk id="24" creationId="{30B27C06-6EC6-C8D4-5CB2-44B8E847BDDC}"/>
          </ac:picMkLst>
        </pc:picChg>
        <pc:picChg chg="add mod">
          <ac:chgData name="Duyên Lương" userId="3a9e482f-ceb4-484a-8eab-f708ff3e9a36" providerId="ADAL" clId="{A65D6EDB-1094-4C1B-9889-D83AB93C9A47}" dt="2024-05-02T00:41:53.148" v="1436" actId="1076"/>
          <ac:picMkLst>
            <pc:docMk/>
            <pc:sldMk cId="0" sldId="259"/>
            <ac:picMk id="25" creationId="{2E24966B-8C67-8EB6-BA0D-CE555C6BCB53}"/>
          </ac:picMkLst>
        </pc:picChg>
      </pc:sldChg>
      <pc:sldChg chg="addSp delSp modSp mod modTransition modAnim">
        <pc:chgData name="Duyên Lương" userId="3a9e482f-ceb4-484a-8eab-f708ff3e9a36" providerId="ADAL" clId="{A65D6EDB-1094-4C1B-9889-D83AB93C9A47}" dt="2024-05-02T00:59:02.882" v="1504"/>
        <pc:sldMkLst>
          <pc:docMk/>
          <pc:sldMk cId="0" sldId="260"/>
        </pc:sldMkLst>
        <pc:spChg chg="mod">
          <ac:chgData name="Duyên Lương" userId="3a9e482f-ceb4-484a-8eab-f708ff3e9a36" providerId="ADAL" clId="{A65D6EDB-1094-4C1B-9889-D83AB93C9A47}" dt="2024-05-02T00:24:46.733" v="1278" actId="14100"/>
          <ac:spMkLst>
            <pc:docMk/>
            <pc:sldMk cId="0" sldId="260"/>
            <ac:spMk id="2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5-02T00:13:09.224" v="583" actId="14100"/>
          <ac:spMkLst>
            <pc:docMk/>
            <pc:sldMk cId="0" sldId="260"/>
            <ac:spMk id="3" creationId="{00000000-0000-0000-0000-000000000000}"/>
          </ac:spMkLst>
        </pc:spChg>
        <pc:spChg chg="del">
          <ac:chgData name="Duyên Lương" userId="3a9e482f-ceb4-484a-8eab-f708ff3e9a36" providerId="ADAL" clId="{A65D6EDB-1094-4C1B-9889-D83AB93C9A47}" dt="2024-05-02T00:13:17.013" v="587" actId="478"/>
          <ac:spMkLst>
            <pc:docMk/>
            <pc:sldMk cId="0" sldId="260"/>
            <ac:spMk id="4" creationId="{00000000-0000-0000-0000-000000000000}"/>
          </ac:spMkLst>
        </pc:spChg>
        <pc:spChg chg="del">
          <ac:chgData name="Duyên Lương" userId="3a9e482f-ceb4-484a-8eab-f708ff3e9a36" providerId="ADAL" clId="{A65D6EDB-1094-4C1B-9889-D83AB93C9A47}" dt="2024-05-02T00:13:17.013" v="587" actId="478"/>
          <ac:spMkLst>
            <pc:docMk/>
            <pc:sldMk cId="0" sldId="260"/>
            <ac:spMk id="5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5-02T00:13:12.788" v="586" actId="1076"/>
          <ac:spMkLst>
            <pc:docMk/>
            <pc:sldMk cId="0" sldId="260"/>
            <ac:spMk id="6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5-02T00:13:10.931" v="585" actId="1076"/>
          <ac:spMkLst>
            <pc:docMk/>
            <pc:sldMk cId="0" sldId="260"/>
            <ac:spMk id="7" creationId="{00000000-0000-0000-0000-000000000000}"/>
          </ac:spMkLst>
        </pc:spChg>
        <pc:spChg chg="add mod">
          <ac:chgData name="Duyên Lương" userId="3a9e482f-ceb4-484a-8eab-f708ff3e9a36" providerId="ADAL" clId="{A65D6EDB-1094-4C1B-9889-D83AB93C9A47}" dt="2024-05-02T00:49:02.992" v="1441"/>
          <ac:spMkLst>
            <pc:docMk/>
            <pc:sldMk cId="0" sldId="260"/>
            <ac:spMk id="12" creationId="{982420E0-18CD-1FAB-B5EF-38E94C5A11A6}"/>
          </ac:spMkLst>
        </pc:spChg>
        <pc:spChg chg="add mod">
          <ac:chgData name="Duyên Lương" userId="3a9e482f-ceb4-484a-8eab-f708ff3e9a36" providerId="ADAL" clId="{A65D6EDB-1094-4C1B-9889-D83AB93C9A47}" dt="2024-05-02T00:49:02.992" v="1441"/>
          <ac:spMkLst>
            <pc:docMk/>
            <pc:sldMk cId="0" sldId="260"/>
            <ac:spMk id="13" creationId="{33FFE200-129D-496F-0123-CDD532A6DA8E}"/>
          </ac:spMkLst>
        </pc:spChg>
        <pc:spChg chg="add mod">
          <ac:chgData name="Duyên Lương" userId="3a9e482f-ceb4-484a-8eab-f708ff3e9a36" providerId="ADAL" clId="{A65D6EDB-1094-4C1B-9889-D83AB93C9A47}" dt="2024-05-02T00:49:02.992" v="1441"/>
          <ac:spMkLst>
            <pc:docMk/>
            <pc:sldMk cId="0" sldId="260"/>
            <ac:spMk id="14" creationId="{F11566D9-6848-15E9-C778-3700E12D877C}"/>
          </ac:spMkLst>
        </pc:spChg>
        <pc:spChg chg="add mod">
          <ac:chgData name="Duyên Lương" userId="3a9e482f-ceb4-484a-8eab-f708ff3e9a36" providerId="ADAL" clId="{A65D6EDB-1094-4C1B-9889-D83AB93C9A47}" dt="2024-05-02T00:49:02.992" v="1441"/>
          <ac:spMkLst>
            <pc:docMk/>
            <pc:sldMk cId="0" sldId="260"/>
            <ac:spMk id="15" creationId="{7AFD1EB0-61B5-D31F-E58D-CD360B92F891}"/>
          </ac:spMkLst>
        </pc:spChg>
        <pc:spChg chg="add mod">
          <ac:chgData name="Duyên Lương" userId="3a9e482f-ceb4-484a-8eab-f708ff3e9a36" providerId="ADAL" clId="{A65D6EDB-1094-4C1B-9889-D83AB93C9A47}" dt="2024-05-02T00:57:41.413" v="1488" actId="1076"/>
          <ac:spMkLst>
            <pc:docMk/>
            <pc:sldMk cId="0" sldId="260"/>
            <ac:spMk id="25" creationId="{3F32F6FB-9170-9AB7-3785-BEF1C80D9EFE}"/>
          </ac:spMkLst>
        </pc:spChg>
        <pc:spChg chg="add mod">
          <ac:chgData name="Duyên Lương" userId="3a9e482f-ceb4-484a-8eab-f708ff3e9a36" providerId="ADAL" clId="{A65D6EDB-1094-4C1B-9889-D83AB93C9A47}" dt="2024-05-02T00:57:56.786" v="1500" actId="1038"/>
          <ac:spMkLst>
            <pc:docMk/>
            <pc:sldMk cId="0" sldId="260"/>
            <ac:spMk id="26" creationId="{A00CB114-CCEF-9468-ADA0-769D11BE3F56}"/>
          </ac:spMkLst>
        </pc:spChg>
        <pc:graphicFrameChg chg="add mod modGraphic">
          <ac:chgData name="Duyên Lương" userId="3a9e482f-ceb4-484a-8eab-f708ff3e9a36" providerId="ADAL" clId="{A65D6EDB-1094-4C1B-9889-D83AB93C9A47}" dt="2024-05-02T00:26:31.192" v="1292" actId="122"/>
          <ac:graphicFrameMkLst>
            <pc:docMk/>
            <pc:sldMk cId="0" sldId="260"/>
            <ac:graphicFrameMk id="10" creationId="{480A1DDA-17FE-EDA0-384E-BD9A22E0F470}"/>
          </ac:graphicFrameMkLst>
        </pc:graphicFrameChg>
        <pc:picChg chg="add mod">
          <ac:chgData name="Duyên Lương" userId="3a9e482f-ceb4-484a-8eab-f708ff3e9a36" providerId="ADAL" clId="{A65D6EDB-1094-4C1B-9889-D83AB93C9A47}" dt="2024-05-02T00:21:24.091" v="1260" actId="1367"/>
          <ac:picMkLst>
            <pc:docMk/>
            <pc:sldMk cId="0" sldId="260"/>
            <ac:picMk id="11" creationId="{E22E51F1-08A7-A028-77D4-D7CAEA2800A4}"/>
          </ac:picMkLst>
        </pc:picChg>
        <pc:picChg chg="add mod">
          <ac:chgData name="Duyên Lương" userId="3a9e482f-ceb4-484a-8eab-f708ff3e9a36" providerId="ADAL" clId="{A65D6EDB-1094-4C1B-9889-D83AB93C9A47}" dt="2024-05-02T00:49:15.070" v="1442"/>
          <ac:picMkLst>
            <pc:docMk/>
            <pc:sldMk cId="0" sldId="260"/>
            <ac:picMk id="16" creationId="{F64FD79F-1718-C1D9-F2EE-FC38843303C8}"/>
          </ac:picMkLst>
        </pc:picChg>
        <pc:picChg chg="add mod">
          <ac:chgData name="Duyên Lương" userId="3a9e482f-ceb4-484a-8eab-f708ff3e9a36" providerId="ADAL" clId="{A65D6EDB-1094-4C1B-9889-D83AB93C9A47}" dt="2024-05-02T00:49:15.070" v="1442"/>
          <ac:picMkLst>
            <pc:docMk/>
            <pc:sldMk cId="0" sldId="260"/>
            <ac:picMk id="17" creationId="{7CEB9730-0F26-AF69-FFBA-02AA891497D4}"/>
          </ac:picMkLst>
        </pc:picChg>
        <pc:picChg chg="add mod">
          <ac:chgData name="Duyên Lương" userId="3a9e482f-ceb4-484a-8eab-f708ff3e9a36" providerId="ADAL" clId="{A65D6EDB-1094-4C1B-9889-D83AB93C9A47}" dt="2024-05-02T00:49:15.070" v="1442"/>
          <ac:picMkLst>
            <pc:docMk/>
            <pc:sldMk cId="0" sldId="260"/>
            <ac:picMk id="18" creationId="{0A83DFF8-81A2-D8F6-3C7D-E1CF6EAFA4AA}"/>
          </ac:picMkLst>
        </pc:picChg>
        <pc:picChg chg="add mod">
          <ac:chgData name="Duyên Lương" userId="3a9e482f-ceb4-484a-8eab-f708ff3e9a36" providerId="ADAL" clId="{A65D6EDB-1094-4C1B-9889-D83AB93C9A47}" dt="2024-05-02T00:49:15.070" v="1442"/>
          <ac:picMkLst>
            <pc:docMk/>
            <pc:sldMk cId="0" sldId="260"/>
            <ac:picMk id="19" creationId="{BAA9B1D7-77A8-DD56-2935-9B6423AFA361}"/>
          </ac:picMkLst>
        </pc:picChg>
        <pc:picChg chg="add mod">
          <ac:chgData name="Duyên Lương" userId="3a9e482f-ceb4-484a-8eab-f708ff3e9a36" providerId="ADAL" clId="{A65D6EDB-1094-4C1B-9889-D83AB93C9A47}" dt="2024-05-02T00:55:59.950" v="1450" actId="207"/>
          <ac:picMkLst>
            <pc:docMk/>
            <pc:sldMk cId="0" sldId="260"/>
            <ac:picMk id="21" creationId="{1DD88AD4-5EC5-CE7C-64AD-A01D4D172B35}"/>
          </ac:picMkLst>
        </pc:picChg>
        <pc:picChg chg="add mod">
          <ac:chgData name="Duyên Lương" userId="3a9e482f-ceb4-484a-8eab-f708ff3e9a36" providerId="ADAL" clId="{A65D6EDB-1094-4C1B-9889-D83AB93C9A47}" dt="2024-05-02T00:56:10.799" v="1453" actId="1076"/>
          <ac:picMkLst>
            <pc:docMk/>
            <pc:sldMk cId="0" sldId="260"/>
            <ac:picMk id="22" creationId="{3CFCE071-CBF9-F90E-8660-F70432FB8A61}"/>
          </ac:picMkLst>
        </pc:picChg>
        <pc:picChg chg="add mod">
          <ac:chgData name="Duyên Lương" userId="3a9e482f-ceb4-484a-8eab-f708ff3e9a36" providerId="ADAL" clId="{A65D6EDB-1094-4C1B-9889-D83AB93C9A47}" dt="2024-05-02T00:56:14.274" v="1455" actId="1076"/>
          <ac:picMkLst>
            <pc:docMk/>
            <pc:sldMk cId="0" sldId="260"/>
            <ac:picMk id="23" creationId="{47EEFFBC-313F-2A3C-041F-9AAF218D33F7}"/>
          </ac:picMkLst>
        </pc:picChg>
        <pc:picChg chg="add mod">
          <ac:chgData name="Duyên Lương" userId="3a9e482f-ceb4-484a-8eab-f708ff3e9a36" providerId="ADAL" clId="{A65D6EDB-1094-4C1B-9889-D83AB93C9A47}" dt="2024-05-02T00:56:19.680" v="1458" actId="1076"/>
          <ac:picMkLst>
            <pc:docMk/>
            <pc:sldMk cId="0" sldId="260"/>
            <ac:picMk id="24" creationId="{76C60D08-AF1E-CD95-0364-81861112282A}"/>
          </ac:picMkLst>
        </pc:picChg>
      </pc:sldChg>
      <pc:sldChg chg="addSp delSp modSp mod modTransition">
        <pc:chgData name="Duyên Lương" userId="3a9e482f-ceb4-484a-8eab-f708ff3e9a36" providerId="ADAL" clId="{A65D6EDB-1094-4C1B-9889-D83AB93C9A47}" dt="2024-05-02T00:59:02.882" v="1504"/>
        <pc:sldMkLst>
          <pc:docMk/>
          <pc:sldMk cId="0" sldId="261"/>
        </pc:sldMkLst>
        <pc:spChg chg="mod">
          <ac:chgData name="Duyên Lương" userId="3a9e482f-ceb4-484a-8eab-f708ff3e9a36" providerId="ADAL" clId="{A65D6EDB-1094-4C1B-9889-D83AB93C9A47}" dt="2024-05-02T00:30:37.813" v="1304" actId="1076"/>
          <ac:spMkLst>
            <pc:docMk/>
            <pc:sldMk cId="0" sldId="261"/>
            <ac:spMk id="2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5-02T00:31:22.790" v="1305" actId="404"/>
          <ac:spMkLst>
            <pc:docMk/>
            <pc:sldMk cId="0" sldId="261"/>
            <ac:spMk id="3" creationId="{00000000-0000-0000-0000-000000000000}"/>
          </ac:spMkLst>
        </pc:spChg>
        <pc:spChg chg="del">
          <ac:chgData name="Duyên Lương" userId="3a9e482f-ceb4-484a-8eab-f708ff3e9a36" providerId="ADAL" clId="{A65D6EDB-1094-4C1B-9889-D83AB93C9A47}" dt="2024-05-02T00:15:34.219" v="934" actId="478"/>
          <ac:spMkLst>
            <pc:docMk/>
            <pc:sldMk cId="0" sldId="261"/>
            <ac:spMk id="4" creationId="{00000000-0000-0000-0000-000000000000}"/>
          </ac:spMkLst>
        </pc:spChg>
        <pc:spChg chg="del">
          <ac:chgData name="Duyên Lương" userId="3a9e482f-ceb4-484a-8eab-f708ff3e9a36" providerId="ADAL" clId="{A65D6EDB-1094-4C1B-9889-D83AB93C9A47}" dt="2024-05-02T00:15:34.219" v="934" actId="478"/>
          <ac:spMkLst>
            <pc:docMk/>
            <pc:sldMk cId="0" sldId="261"/>
            <ac:spMk id="5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5-02T00:28:07.489" v="1302" actId="1076"/>
          <ac:spMkLst>
            <pc:docMk/>
            <pc:sldMk cId="0" sldId="261"/>
            <ac:spMk id="7" creationId="{00000000-0000-0000-0000-000000000000}"/>
          </ac:spMkLst>
        </pc:spChg>
        <pc:spChg chg="add mod">
          <ac:chgData name="Duyên Lương" userId="3a9e482f-ceb4-484a-8eab-f708ff3e9a36" providerId="ADAL" clId="{A65D6EDB-1094-4C1B-9889-D83AB93C9A47}" dt="2024-05-02T00:27:58.916" v="1301"/>
          <ac:spMkLst>
            <pc:docMk/>
            <pc:sldMk cId="0" sldId="261"/>
            <ac:spMk id="10" creationId="{BD9680D6-336B-9B21-6498-B057D4DAB3DF}"/>
          </ac:spMkLst>
        </pc:spChg>
      </pc:sldChg>
      <pc:sldChg chg="addSp delSp modSp mod modTransition modAnim">
        <pc:chgData name="Duyên Lương" userId="3a9e482f-ceb4-484a-8eab-f708ff3e9a36" providerId="ADAL" clId="{A65D6EDB-1094-4C1B-9889-D83AB93C9A47}" dt="2024-05-02T00:59:02.882" v="1504"/>
        <pc:sldMkLst>
          <pc:docMk/>
          <pc:sldMk cId="0" sldId="262"/>
        </pc:sldMkLst>
        <pc:spChg chg="mod">
          <ac:chgData name="Duyên Lương" userId="3a9e482f-ceb4-484a-8eab-f708ff3e9a36" providerId="ADAL" clId="{A65D6EDB-1094-4C1B-9889-D83AB93C9A47}" dt="2024-05-02T00:32:19.695" v="1321" actId="14100"/>
          <ac:spMkLst>
            <pc:docMk/>
            <pc:sldMk cId="0" sldId="262"/>
            <ac:spMk id="2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5-02T00:32:10.116" v="1318" actId="14100"/>
          <ac:spMkLst>
            <pc:docMk/>
            <pc:sldMk cId="0" sldId="262"/>
            <ac:spMk id="3" creationId="{00000000-0000-0000-0000-000000000000}"/>
          </ac:spMkLst>
        </pc:spChg>
        <pc:spChg chg="del">
          <ac:chgData name="Duyên Lương" userId="3a9e482f-ceb4-484a-8eab-f708ff3e9a36" providerId="ADAL" clId="{A65D6EDB-1094-4C1B-9889-D83AB93C9A47}" dt="2024-05-02T00:16:25.164" v="1069" actId="478"/>
          <ac:spMkLst>
            <pc:docMk/>
            <pc:sldMk cId="0" sldId="262"/>
            <ac:spMk id="4" creationId="{00000000-0000-0000-0000-000000000000}"/>
          </ac:spMkLst>
        </pc:spChg>
        <pc:spChg chg="del">
          <ac:chgData name="Duyên Lương" userId="3a9e482f-ceb4-484a-8eab-f708ff3e9a36" providerId="ADAL" clId="{A65D6EDB-1094-4C1B-9889-D83AB93C9A47}" dt="2024-05-02T00:16:25.164" v="1069" actId="478"/>
          <ac:spMkLst>
            <pc:docMk/>
            <pc:sldMk cId="0" sldId="262"/>
            <ac:spMk id="5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5-02T00:32:12.770" v="1319" actId="1076"/>
          <ac:spMkLst>
            <pc:docMk/>
            <pc:sldMk cId="0" sldId="262"/>
            <ac:spMk id="7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5-02T00:32:46.510" v="1323" actId="1076"/>
          <ac:spMkLst>
            <pc:docMk/>
            <pc:sldMk cId="0" sldId="262"/>
            <ac:spMk id="8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5-02T00:32:48.543" v="1324" actId="1076"/>
          <ac:spMkLst>
            <pc:docMk/>
            <pc:sldMk cId="0" sldId="262"/>
            <ac:spMk id="9" creationId="{00000000-0000-0000-0000-000000000000}"/>
          </ac:spMkLst>
        </pc:spChg>
        <pc:spChg chg="add mod">
          <ac:chgData name="Duyên Lương" userId="3a9e482f-ceb4-484a-8eab-f708ff3e9a36" providerId="ADAL" clId="{A65D6EDB-1094-4C1B-9889-D83AB93C9A47}" dt="2024-05-02T00:32:42.903" v="1322" actId="403"/>
          <ac:spMkLst>
            <pc:docMk/>
            <pc:sldMk cId="0" sldId="262"/>
            <ac:spMk id="10" creationId="{AF00B6E1-5E1D-F94F-86CE-C245BE08B5D7}"/>
          </ac:spMkLst>
        </pc:spChg>
      </pc:sldChg>
      <pc:sldChg chg="addSp delSp modSp mod modTransition">
        <pc:chgData name="Duyên Lương" userId="3a9e482f-ceb4-484a-8eab-f708ff3e9a36" providerId="ADAL" clId="{A65D6EDB-1094-4C1B-9889-D83AB93C9A47}" dt="2024-05-02T00:59:02.882" v="1504"/>
        <pc:sldMkLst>
          <pc:docMk/>
          <pc:sldMk cId="0" sldId="263"/>
        </pc:sldMkLst>
        <pc:spChg chg="mod">
          <ac:chgData name="Duyên Lương" userId="3a9e482f-ceb4-484a-8eab-f708ff3e9a36" providerId="ADAL" clId="{A65D6EDB-1094-4C1B-9889-D83AB93C9A47}" dt="2024-05-02T00:33:04.972" v="1332" actId="1076"/>
          <ac:spMkLst>
            <pc:docMk/>
            <pc:sldMk cId="0" sldId="263"/>
            <ac:spMk id="2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5-02T00:33:43.928" v="1338" actId="1076"/>
          <ac:spMkLst>
            <pc:docMk/>
            <pc:sldMk cId="0" sldId="263"/>
            <ac:spMk id="3" creationId="{00000000-0000-0000-0000-000000000000}"/>
          </ac:spMkLst>
        </pc:spChg>
        <pc:spChg chg="del">
          <ac:chgData name="Duyên Lương" userId="3a9e482f-ceb4-484a-8eab-f708ff3e9a36" providerId="ADAL" clId="{A65D6EDB-1094-4C1B-9889-D83AB93C9A47}" dt="2024-05-02T00:16:55.308" v="1082" actId="478"/>
          <ac:spMkLst>
            <pc:docMk/>
            <pc:sldMk cId="0" sldId="263"/>
            <ac:spMk id="4" creationId="{00000000-0000-0000-0000-000000000000}"/>
          </ac:spMkLst>
        </pc:spChg>
        <pc:spChg chg="del">
          <ac:chgData name="Duyên Lương" userId="3a9e482f-ceb4-484a-8eab-f708ff3e9a36" providerId="ADAL" clId="{A65D6EDB-1094-4C1B-9889-D83AB93C9A47}" dt="2024-05-02T00:16:51.373" v="1080" actId="478"/>
          <ac:spMkLst>
            <pc:docMk/>
            <pc:sldMk cId="0" sldId="263"/>
            <ac:spMk id="5" creationId="{00000000-0000-0000-0000-000000000000}"/>
          </ac:spMkLst>
        </pc:spChg>
        <pc:spChg chg="add mod">
          <ac:chgData name="Duyên Lương" userId="3a9e482f-ceb4-484a-8eab-f708ff3e9a36" providerId="ADAL" clId="{A65D6EDB-1094-4C1B-9889-D83AB93C9A47}" dt="2024-05-02T00:33:16.015" v="1337" actId="14100"/>
          <ac:spMkLst>
            <pc:docMk/>
            <pc:sldMk cId="0" sldId="263"/>
            <ac:spMk id="10" creationId="{FFA62AB0-D079-7CD4-D20A-53A3D4803481}"/>
          </ac:spMkLst>
        </pc:spChg>
      </pc:sldChg>
      <pc:sldChg chg="delSp modSp mod modTransition">
        <pc:chgData name="Duyên Lương" userId="3a9e482f-ceb4-484a-8eab-f708ff3e9a36" providerId="ADAL" clId="{A65D6EDB-1094-4C1B-9889-D83AB93C9A47}" dt="2024-05-02T00:59:02.882" v="1504"/>
        <pc:sldMkLst>
          <pc:docMk/>
          <pc:sldMk cId="0" sldId="264"/>
        </pc:sldMkLst>
        <pc:spChg chg="mod">
          <ac:chgData name="Duyên Lương" userId="3a9e482f-ceb4-484a-8eab-f708ff3e9a36" providerId="ADAL" clId="{A65D6EDB-1094-4C1B-9889-D83AB93C9A47}" dt="2024-05-02T00:34:13.890" v="1350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5-02T00:34:12.768" v="1349" actId="1076"/>
          <ac:spMkLst>
            <pc:docMk/>
            <pc:sldMk cId="0" sldId="264"/>
            <ac:spMk id="3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5-02T00:34:22.501" v="1353" actId="14100"/>
          <ac:spMkLst>
            <pc:docMk/>
            <pc:sldMk cId="0" sldId="264"/>
            <ac:spMk id="4" creationId="{00000000-0000-0000-0000-000000000000}"/>
          </ac:spMkLst>
        </pc:spChg>
        <pc:spChg chg="del">
          <ac:chgData name="Duyên Lương" userId="3a9e482f-ceb4-484a-8eab-f708ff3e9a36" providerId="ADAL" clId="{A65D6EDB-1094-4C1B-9889-D83AB93C9A47}" dt="2024-05-02T00:17:52.301" v="1216" actId="478"/>
          <ac:spMkLst>
            <pc:docMk/>
            <pc:sldMk cId="0" sldId="264"/>
            <ac:spMk id="5" creationId="{00000000-0000-0000-0000-000000000000}"/>
          </ac:spMkLst>
        </pc:spChg>
      </pc:sldChg>
      <pc:sldChg chg="del">
        <pc:chgData name="Duyên Lương" userId="3a9e482f-ceb4-484a-8eab-f708ff3e9a36" providerId="ADAL" clId="{A65D6EDB-1094-4C1B-9889-D83AB93C9A47}" dt="2024-05-02T00:35:01.668" v="1356" actId="47"/>
        <pc:sldMkLst>
          <pc:docMk/>
          <pc:sldMk cId="0" sldId="265"/>
        </pc:sldMkLst>
      </pc:sldChg>
      <pc:sldChg chg="delSp modSp mod ord modTransition">
        <pc:chgData name="Duyên Lương" userId="3a9e482f-ceb4-484a-8eab-f708ff3e9a36" providerId="ADAL" clId="{A65D6EDB-1094-4C1B-9889-D83AB93C9A47}" dt="2024-05-02T00:59:02.882" v="1504"/>
        <pc:sldMkLst>
          <pc:docMk/>
          <pc:sldMk cId="0" sldId="266"/>
        </pc:sldMkLst>
        <pc:spChg chg="mod">
          <ac:chgData name="Duyên Lương" userId="3a9e482f-ceb4-484a-8eab-f708ff3e9a36" providerId="ADAL" clId="{A65D6EDB-1094-4C1B-9889-D83AB93C9A47}" dt="2024-05-02T00:35:29.755" v="1372" actId="20577"/>
          <ac:spMkLst>
            <pc:docMk/>
            <pc:sldMk cId="0" sldId="266"/>
            <ac:spMk id="3" creationId="{00000000-0000-0000-0000-000000000000}"/>
          </ac:spMkLst>
        </pc:spChg>
        <pc:spChg chg="del">
          <ac:chgData name="Duyên Lương" userId="3a9e482f-ceb4-484a-8eab-f708ff3e9a36" providerId="ADAL" clId="{A65D6EDB-1094-4C1B-9889-D83AB93C9A47}" dt="2024-05-02T00:35:04.890" v="1357" actId="478"/>
          <ac:spMkLst>
            <pc:docMk/>
            <pc:sldMk cId="0" sldId="266"/>
            <ac:spMk id="4" creationId="{00000000-0000-0000-0000-000000000000}"/>
          </ac:spMkLst>
        </pc:spChg>
        <pc:spChg chg="del">
          <ac:chgData name="Duyên Lương" userId="3a9e482f-ceb4-484a-8eab-f708ff3e9a36" providerId="ADAL" clId="{A65D6EDB-1094-4C1B-9889-D83AB93C9A47}" dt="2024-05-02T00:35:14.076" v="1358" actId="478"/>
          <ac:spMkLst>
            <pc:docMk/>
            <pc:sldMk cId="0" sldId="266"/>
            <ac:spMk id="5" creationId="{00000000-0000-0000-0000-000000000000}"/>
          </ac:spMkLst>
        </pc:spChg>
        <pc:spChg chg="del">
          <ac:chgData name="Duyên Lương" userId="3a9e482f-ceb4-484a-8eab-f708ff3e9a36" providerId="ADAL" clId="{A65D6EDB-1094-4C1B-9889-D83AB93C9A47}" dt="2024-05-02T00:35:14.076" v="1358" actId="478"/>
          <ac:spMkLst>
            <pc:docMk/>
            <pc:sldMk cId="0" sldId="266"/>
            <ac:spMk id="6" creationId="{00000000-0000-0000-0000-000000000000}"/>
          </ac:spMkLst>
        </pc:spChg>
        <pc:spChg chg="del">
          <ac:chgData name="Duyên Lương" userId="3a9e482f-ceb4-484a-8eab-f708ff3e9a36" providerId="ADAL" clId="{A65D6EDB-1094-4C1B-9889-D83AB93C9A47}" dt="2024-05-02T00:35:14.076" v="1358" actId="478"/>
          <ac:spMkLst>
            <pc:docMk/>
            <pc:sldMk cId="0" sldId="266"/>
            <ac:spMk id="7" creationId="{00000000-0000-0000-0000-000000000000}"/>
          </ac:spMkLst>
        </pc:spChg>
      </pc:sldChg>
      <pc:sldChg chg="addSp modSp mod modTransition">
        <pc:chgData name="Duyên Lương" userId="3a9e482f-ceb4-484a-8eab-f708ff3e9a36" providerId="ADAL" clId="{A65D6EDB-1094-4C1B-9889-D83AB93C9A47}" dt="2024-05-02T00:59:02.882" v="1504"/>
        <pc:sldMkLst>
          <pc:docMk/>
          <pc:sldMk cId="3832111509" sldId="267"/>
        </pc:sldMkLst>
        <pc:spChg chg="mod">
          <ac:chgData name="Duyên Lương" userId="3a9e482f-ceb4-484a-8eab-f708ff3e9a36" providerId="ADAL" clId="{A65D6EDB-1094-4C1B-9889-D83AB93C9A47}" dt="2024-04-30T08:22:09.338" v="133" actId="1076"/>
          <ac:spMkLst>
            <pc:docMk/>
            <pc:sldMk cId="3832111509" sldId="267"/>
            <ac:spMk id="2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4-30T08:22:12.001" v="134" actId="1076"/>
          <ac:spMkLst>
            <pc:docMk/>
            <pc:sldMk cId="3832111509" sldId="267"/>
            <ac:spMk id="3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4-30T08:22:00.729" v="130" actId="14100"/>
          <ac:spMkLst>
            <pc:docMk/>
            <pc:sldMk cId="3832111509" sldId="267"/>
            <ac:spMk id="4" creationId="{00000000-0000-0000-0000-000000000000}"/>
          </ac:spMkLst>
        </pc:spChg>
        <pc:spChg chg="mod">
          <ac:chgData name="Duyên Lương" userId="3a9e482f-ceb4-484a-8eab-f708ff3e9a36" providerId="ADAL" clId="{A65D6EDB-1094-4C1B-9889-D83AB93C9A47}" dt="2024-04-30T08:22:03.533" v="131" actId="1076"/>
          <ac:spMkLst>
            <pc:docMk/>
            <pc:sldMk cId="3832111509" sldId="267"/>
            <ac:spMk id="5" creationId="{00000000-0000-0000-0000-000000000000}"/>
          </ac:spMkLst>
        </pc:spChg>
        <pc:spChg chg="add mod">
          <ac:chgData name="Duyên Lương" userId="3a9e482f-ceb4-484a-8eab-f708ff3e9a36" providerId="ADAL" clId="{A65D6EDB-1094-4C1B-9889-D83AB93C9A47}" dt="2024-04-30T08:21:43.882" v="123" actId="1076"/>
          <ac:spMkLst>
            <pc:docMk/>
            <pc:sldMk cId="3832111509" sldId="267"/>
            <ac:spMk id="10" creationId="{C3B76813-6578-FE9A-DDA4-DB23C3DED895}"/>
          </ac:spMkLst>
        </pc:spChg>
      </pc:sldChg>
      <pc:sldChg chg="delSp modSp add mod modTransition setBg delAnim">
        <pc:chgData name="Duyên Lương" userId="3a9e482f-ceb4-484a-8eab-f708ff3e9a36" providerId="ADAL" clId="{A65D6EDB-1094-4C1B-9889-D83AB93C9A47}" dt="2024-05-02T00:59:02.882" v="1504"/>
        <pc:sldMkLst>
          <pc:docMk/>
          <pc:sldMk cId="1145603610" sldId="326"/>
        </pc:sldMkLst>
        <pc:spChg chg="mod">
          <ac:chgData name="Duyên Lương" userId="3a9e482f-ceb4-484a-8eab-f708ff3e9a36" providerId="ADAL" clId="{A65D6EDB-1094-4C1B-9889-D83AB93C9A47}" dt="2024-04-30T08:23:45.045" v="169" actId="1076"/>
          <ac:spMkLst>
            <pc:docMk/>
            <pc:sldMk cId="1145603610" sldId="326"/>
            <ac:spMk id="19" creationId="{216AE6B1-248C-44D3-9617-2FA789E4B12E}"/>
          </ac:spMkLst>
        </pc:spChg>
        <pc:spChg chg="mod">
          <ac:chgData name="Duyên Lương" userId="3a9e482f-ceb4-484a-8eab-f708ff3e9a36" providerId="ADAL" clId="{A65D6EDB-1094-4C1B-9889-D83AB93C9A47}" dt="2024-04-30T08:23:28.340" v="166" actId="1076"/>
          <ac:spMkLst>
            <pc:docMk/>
            <pc:sldMk cId="1145603610" sldId="326"/>
            <ac:spMk id="33" creationId="{7A999412-094B-4CAA-9A0F-221B8D67AE88}"/>
          </ac:spMkLst>
        </pc:spChg>
        <pc:spChg chg="mod">
          <ac:chgData name="Duyên Lương" userId="3a9e482f-ceb4-484a-8eab-f708ff3e9a36" providerId="ADAL" clId="{A65D6EDB-1094-4C1B-9889-D83AB93C9A47}" dt="2024-04-30T08:23:01.596" v="141" actId="1035"/>
          <ac:spMkLst>
            <pc:docMk/>
            <pc:sldMk cId="1145603610" sldId="326"/>
            <ac:spMk id="50" creationId="{8010537D-7235-0A8D-5C55-7C261275B0EC}"/>
          </ac:spMkLst>
        </pc:spChg>
        <pc:spChg chg="mod">
          <ac:chgData name="Duyên Lương" userId="3a9e482f-ceb4-484a-8eab-f708ff3e9a36" providerId="ADAL" clId="{A65D6EDB-1094-4C1B-9889-D83AB93C9A47}" dt="2024-04-30T08:23:24.412" v="165"/>
          <ac:spMkLst>
            <pc:docMk/>
            <pc:sldMk cId="1145603610" sldId="326"/>
            <ac:spMk id="116" creationId="{45C9010C-B600-4B44-BFD4-01CE29925BE9}"/>
          </ac:spMkLst>
        </pc:spChg>
        <pc:picChg chg="mod">
          <ac:chgData name="Duyên Lương" userId="3a9e482f-ceb4-484a-8eab-f708ff3e9a36" providerId="ADAL" clId="{A65D6EDB-1094-4C1B-9889-D83AB93C9A47}" dt="2024-04-30T08:23:39.331" v="168" actId="14826"/>
          <ac:picMkLst>
            <pc:docMk/>
            <pc:sldMk cId="1145603610" sldId="326"/>
            <ac:picMk id="2" creationId="{1EB2909D-2D29-33ED-E65A-C7EC28ABDC1D}"/>
          </ac:picMkLst>
        </pc:picChg>
        <pc:picChg chg="del">
          <ac:chgData name="Duyên Lương" userId="3a9e482f-ceb4-484a-8eab-f708ff3e9a36" providerId="ADAL" clId="{A65D6EDB-1094-4C1B-9889-D83AB93C9A47}" dt="2024-04-30T08:23:07.436" v="142" actId="478"/>
          <ac:picMkLst>
            <pc:docMk/>
            <pc:sldMk cId="1145603610" sldId="326"/>
            <ac:picMk id="56" creationId="{80B2C83A-47E7-0466-8AD1-5399FA48B89A}"/>
          </ac:picMkLst>
        </pc:picChg>
      </pc:sldChg>
      <pc:sldChg chg="add modTransition">
        <pc:chgData name="Duyên Lương" userId="3a9e482f-ceb4-484a-8eab-f708ff3e9a36" providerId="ADAL" clId="{A65D6EDB-1094-4C1B-9889-D83AB93C9A47}" dt="2024-05-02T00:59:02.882" v="1504"/>
        <pc:sldMkLst>
          <pc:docMk/>
          <pc:sldMk cId="184600418" sldId="331"/>
        </pc:sldMkLst>
      </pc:sldChg>
      <pc:sldChg chg="delSp modSp add mod modTransition delAnim">
        <pc:chgData name="Duyên Lương" userId="3a9e482f-ceb4-484a-8eab-f708ff3e9a36" providerId="ADAL" clId="{A65D6EDB-1094-4C1B-9889-D83AB93C9A47}" dt="2024-05-02T00:59:02.882" v="1504"/>
        <pc:sldMkLst>
          <pc:docMk/>
          <pc:sldMk cId="2726310811" sldId="332"/>
        </pc:sldMkLst>
        <pc:spChg chg="mod">
          <ac:chgData name="Duyên Lương" userId="3a9e482f-ceb4-484a-8eab-f708ff3e9a36" providerId="ADAL" clId="{A65D6EDB-1094-4C1B-9889-D83AB93C9A47}" dt="2024-04-30T08:24:16.723" v="192" actId="1076"/>
          <ac:spMkLst>
            <pc:docMk/>
            <pc:sldMk cId="2726310811" sldId="332"/>
            <ac:spMk id="19" creationId="{216AE6B1-248C-44D3-9617-2FA789E4B12E}"/>
          </ac:spMkLst>
        </pc:spChg>
        <pc:spChg chg="mod">
          <ac:chgData name="Duyên Lương" userId="3a9e482f-ceb4-484a-8eab-f708ff3e9a36" providerId="ADAL" clId="{A65D6EDB-1094-4C1B-9889-D83AB93C9A47}" dt="2024-04-30T08:24:04.212" v="189" actId="1076"/>
          <ac:spMkLst>
            <pc:docMk/>
            <pc:sldMk cId="2726310811" sldId="332"/>
            <ac:spMk id="33" creationId="{7A999412-094B-4CAA-9A0F-221B8D67AE88}"/>
          </ac:spMkLst>
        </pc:spChg>
        <pc:spChg chg="mod">
          <ac:chgData name="Duyên Lương" userId="3a9e482f-ceb4-484a-8eab-f708ff3e9a36" providerId="ADAL" clId="{A65D6EDB-1094-4C1B-9889-D83AB93C9A47}" dt="2024-04-30T08:23:59.519" v="188" actId="20577"/>
          <ac:spMkLst>
            <pc:docMk/>
            <pc:sldMk cId="2726310811" sldId="332"/>
            <ac:spMk id="116" creationId="{45C9010C-B600-4B44-BFD4-01CE29925BE9}"/>
          </ac:spMkLst>
        </pc:spChg>
        <pc:picChg chg="mod">
          <ac:chgData name="Duyên Lương" userId="3a9e482f-ceb4-484a-8eab-f708ff3e9a36" providerId="ADAL" clId="{A65D6EDB-1094-4C1B-9889-D83AB93C9A47}" dt="2024-04-30T08:24:12.159" v="191" actId="14826"/>
          <ac:picMkLst>
            <pc:docMk/>
            <pc:sldMk cId="2726310811" sldId="332"/>
            <ac:picMk id="3" creationId="{5D5E7358-84CA-F114-A357-2CCA6EFF3679}"/>
          </ac:picMkLst>
        </pc:picChg>
        <pc:picChg chg="del">
          <ac:chgData name="Duyên Lương" userId="3a9e482f-ceb4-484a-8eab-f708ff3e9a36" providerId="ADAL" clId="{A65D6EDB-1094-4C1B-9889-D83AB93C9A47}" dt="2024-04-30T08:23:10.300" v="143" actId="478"/>
          <ac:picMkLst>
            <pc:docMk/>
            <pc:sldMk cId="2726310811" sldId="332"/>
            <ac:picMk id="56" creationId="{DF5164E0-9B3C-431D-A1DE-60A0C7F309AC}"/>
          </ac:picMkLst>
        </pc:picChg>
      </pc:sldChg>
      <pc:sldChg chg="modSp add mod modTransition">
        <pc:chgData name="Duyên Lương" userId="3a9e482f-ceb4-484a-8eab-f708ff3e9a36" providerId="ADAL" clId="{A65D6EDB-1094-4C1B-9889-D83AB93C9A47}" dt="2024-05-02T00:59:02.882" v="1504"/>
        <pc:sldMkLst>
          <pc:docMk/>
          <pc:sldMk cId="2109643471" sldId="333"/>
        </pc:sldMkLst>
        <pc:spChg chg="mod">
          <ac:chgData name="Duyên Lương" userId="3a9e482f-ceb4-484a-8eab-f708ff3e9a36" providerId="ADAL" clId="{A65D6EDB-1094-4C1B-9889-D83AB93C9A47}" dt="2024-04-30T08:24:38.647" v="198" actId="1076"/>
          <ac:spMkLst>
            <pc:docMk/>
            <pc:sldMk cId="2109643471" sldId="333"/>
            <ac:spMk id="19" creationId="{216AE6B1-248C-44D3-9617-2FA789E4B12E}"/>
          </ac:spMkLst>
        </pc:spChg>
        <pc:spChg chg="mod">
          <ac:chgData name="Duyên Lương" userId="3a9e482f-ceb4-484a-8eab-f708ff3e9a36" providerId="ADAL" clId="{A65D6EDB-1094-4C1B-9889-D83AB93C9A47}" dt="2024-04-30T08:24:47.952" v="211" actId="1076"/>
          <ac:spMkLst>
            <pc:docMk/>
            <pc:sldMk cId="2109643471" sldId="333"/>
            <ac:spMk id="33" creationId="{7A999412-094B-4CAA-9A0F-221B8D67AE88}"/>
          </ac:spMkLst>
        </pc:spChg>
        <pc:spChg chg="mod">
          <ac:chgData name="Duyên Lương" userId="3a9e482f-ceb4-484a-8eab-f708ff3e9a36" providerId="ADAL" clId="{A65D6EDB-1094-4C1B-9889-D83AB93C9A47}" dt="2024-04-30T08:24:44.186" v="210" actId="20577"/>
          <ac:spMkLst>
            <pc:docMk/>
            <pc:sldMk cId="2109643471" sldId="333"/>
            <ac:spMk id="116" creationId="{45C9010C-B600-4B44-BFD4-01CE29925BE9}"/>
          </ac:spMkLst>
        </pc:spChg>
        <pc:picChg chg="mod">
          <ac:chgData name="Duyên Lương" userId="3a9e482f-ceb4-484a-8eab-f708ff3e9a36" providerId="ADAL" clId="{A65D6EDB-1094-4C1B-9889-D83AB93C9A47}" dt="2024-04-30T08:24:35.913" v="197" actId="14826"/>
          <ac:picMkLst>
            <pc:docMk/>
            <pc:sldMk cId="2109643471" sldId="333"/>
            <ac:picMk id="3" creationId="{5D5E7358-84CA-F114-A357-2CCA6EFF3679}"/>
          </ac:picMkLst>
        </pc:picChg>
      </pc:sldChg>
      <pc:sldChg chg="modSp add mod modTransition">
        <pc:chgData name="Duyên Lương" userId="3a9e482f-ceb4-484a-8eab-f708ff3e9a36" providerId="ADAL" clId="{A65D6EDB-1094-4C1B-9889-D83AB93C9A47}" dt="2024-05-02T00:59:02.882" v="1504"/>
        <pc:sldMkLst>
          <pc:docMk/>
          <pc:sldMk cId="232674890" sldId="334"/>
        </pc:sldMkLst>
        <pc:spChg chg="mod">
          <ac:chgData name="Duyên Lương" userId="3a9e482f-ceb4-484a-8eab-f708ff3e9a36" providerId="ADAL" clId="{A65D6EDB-1094-4C1B-9889-D83AB93C9A47}" dt="2024-04-30T08:24:57.671" v="214" actId="1076"/>
          <ac:spMkLst>
            <pc:docMk/>
            <pc:sldMk cId="232674890" sldId="334"/>
            <ac:spMk id="19" creationId="{216AE6B1-248C-44D3-9617-2FA789E4B12E}"/>
          </ac:spMkLst>
        </pc:spChg>
        <pc:spChg chg="mod">
          <ac:chgData name="Duyên Lương" userId="3a9e482f-ceb4-484a-8eab-f708ff3e9a36" providerId="ADAL" clId="{A65D6EDB-1094-4C1B-9889-D83AB93C9A47}" dt="2024-04-30T08:25:07.328" v="227" actId="1076"/>
          <ac:spMkLst>
            <pc:docMk/>
            <pc:sldMk cId="232674890" sldId="334"/>
            <ac:spMk id="33" creationId="{7A999412-094B-4CAA-9A0F-221B8D67AE88}"/>
          </ac:spMkLst>
        </pc:spChg>
        <pc:spChg chg="mod">
          <ac:chgData name="Duyên Lương" userId="3a9e482f-ceb4-484a-8eab-f708ff3e9a36" providerId="ADAL" clId="{A65D6EDB-1094-4C1B-9889-D83AB93C9A47}" dt="2024-04-30T08:25:03.918" v="226" actId="20577"/>
          <ac:spMkLst>
            <pc:docMk/>
            <pc:sldMk cId="232674890" sldId="334"/>
            <ac:spMk id="116" creationId="{45C9010C-B600-4B44-BFD4-01CE29925BE9}"/>
          </ac:spMkLst>
        </pc:spChg>
        <pc:picChg chg="mod">
          <ac:chgData name="Duyên Lương" userId="3a9e482f-ceb4-484a-8eab-f708ff3e9a36" providerId="ADAL" clId="{A65D6EDB-1094-4C1B-9889-D83AB93C9A47}" dt="2024-04-30T08:24:54.469" v="213" actId="14826"/>
          <ac:picMkLst>
            <pc:docMk/>
            <pc:sldMk cId="232674890" sldId="334"/>
            <ac:picMk id="3" creationId="{5D5E7358-84CA-F114-A357-2CCA6EFF3679}"/>
          </ac:picMkLst>
        </pc:picChg>
      </pc:sldChg>
      <pc:sldChg chg="modSp add mod modTransition">
        <pc:chgData name="Duyên Lương" userId="3a9e482f-ceb4-484a-8eab-f708ff3e9a36" providerId="ADAL" clId="{A65D6EDB-1094-4C1B-9889-D83AB93C9A47}" dt="2024-05-02T00:59:02.882" v="1504"/>
        <pc:sldMkLst>
          <pc:docMk/>
          <pc:sldMk cId="1014664926" sldId="335"/>
        </pc:sldMkLst>
        <pc:spChg chg="mod">
          <ac:chgData name="Duyên Lương" userId="3a9e482f-ceb4-484a-8eab-f708ff3e9a36" providerId="ADAL" clId="{A65D6EDB-1094-4C1B-9889-D83AB93C9A47}" dt="2024-04-30T08:25:22.788" v="230" actId="1076"/>
          <ac:spMkLst>
            <pc:docMk/>
            <pc:sldMk cId="1014664926" sldId="335"/>
            <ac:spMk id="19" creationId="{216AE6B1-248C-44D3-9617-2FA789E4B12E}"/>
          </ac:spMkLst>
        </pc:spChg>
        <pc:spChg chg="mod">
          <ac:chgData name="Duyên Lương" userId="3a9e482f-ceb4-484a-8eab-f708ff3e9a36" providerId="ADAL" clId="{A65D6EDB-1094-4C1B-9889-D83AB93C9A47}" dt="2024-04-30T08:25:35.200" v="250" actId="1076"/>
          <ac:spMkLst>
            <pc:docMk/>
            <pc:sldMk cId="1014664926" sldId="335"/>
            <ac:spMk id="33" creationId="{7A999412-094B-4CAA-9A0F-221B8D67AE88}"/>
          </ac:spMkLst>
        </pc:spChg>
        <pc:spChg chg="mod">
          <ac:chgData name="Duyên Lương" userId="3a9e482f-ceb4-484a-8eab-f708ff3e9a36" providerId="ADAL" clId="{A65D6EDB-1094-4C1B-9889-D83AB93C9A47}" dt="2024-04-30T08:25:32.931" v="249"/>
          <ac:spMkLst>
            <pc:docMk/>
            <pc:sldMk cId="1014664926" sldId="335"/>
            <ac:spMk id="116" creationId="{45C9010C-B600-4B44-BFD4-01CE29925BE9}"/>
          </ac:spMkLst>
        </pc:spChg>
        <pc:picChg chg="mod">
          <ac:chgData name="Duyên Lương" userId="3a9e482f-ceb4-484a-8eab-f708ff3e9a36" providerId="ADAL" clId="{A65D6EDB-1094-4C1B-9889-D83AB93C9A47}" dt="2024-04-30T08:25:19.022" v="229" actId="14826"/>
          <ac:picMkLst>
            <pc:docMk/>
            <pc:sldMk cId="1014664926" sldId="335"/>
            <ac:picMk id="3" creationId="{5D5E7358-84CA-F114-A357-2CCA6EFF367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6C0BB-C577-4D65-9B89-3B5F30B6E51E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D1D0D-8367-4EDD-9420-6AD64C312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8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AC2C-5226-4721-BE9B-9536A028C6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456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AC2C-5226-4721-BE9B-9536A028C6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608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AC2C-5226-4721-BE9B-9536A028C6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14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AC2C-5226-4721-BE9B-9536A028C6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885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AC2C-5226-4721-BE9B-9536A028C6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197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sv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image" Target="../media/image25.sv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8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microsoft.com/office/2007/relationships/media" Target="../media/media1.mp3"/><Relationship Id="rId9" Type="http://schemas.openxmlformats.org/officeDocument/2006/relationships/image" Target="../media/image6.svg"/><Relationship Id="rId1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033" y="1976754"/>
            <a:ext cx="4620565" cy="6065181"/>
          </a:xfrm>
          <a:custGeom>
            <a:avLst/>
            <a:gdLst/>
            <a:ahLst/>
            <a:cxnLst/>
            <a:rect l="l" t="t" r="r" b="b"/>
            <a:pathLst>
              <a:path w="4620565" h="6065181">
                <a:moveTo>
                  <a:pt x="0" y="0"/>
                </a:moveTo>
                <a:lnTo>
                  <a:pt x="4620565" y="0"/>
                </a:lnTo>
                <a:lnTo>
                  <a:pt x="4620565" y="6065180"/>
                </a:lnTo>
                <a:lnTo>
                  <a:pt x="0" y="6065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94904" y="4015271"/>
            <a:ext cx="5171945" cy="6065181"/>
          </a:xfrm>
          <a:custGeom>
            <a:avLst/>
            <a:gdLst/>
            <a:ahLst/>
            <a:cxnLst/>
            <a:rect l="l" t="t" r="r" b="b"/>
            <a:pathLst>
              <a:path w="5171945" h="6065181">
                <a:moveTo>
                  <a:pt x="0" y="0"/>
                </a:moveTo>
                <a:lnTo>
                  <a:pt x="5171945" y="0"/>
                </a:lnTo>
                <a:lnTo>
                  <a:pt x="5171945" y="6065180"/>
                </a:lnTo>
                <a:lnTo>
                  <a:pt x="0" y="6065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519675" y="2304776"/>
            <a:ext cx="8676675" cy="530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spc="78" dirty="0">
                <a:solidFill>
                  <a:srgbClr val="4B6E29"/>
                </a:solidFill>
                <a:latin typeface="Proxima Nova Heavy"/>
              </a:rPr>
              <a:t>WELCOME TO OUR CLASS!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19676" y="8261836"/>
            <a:ext cx="867667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5400" dirty="0">
                <a:solidFill>
                  <a:srgbClr val="4B6E29"/>
                </a:solidFill>
                <a:latin typeface="Proxima Nova Bold"/>
              </a:rPr>
              <a:t>Presentation by ………….</a:t>
            </a:r>
          </a:p>
        </p:txBody>
      </p:sp>
      <p:sp>
        <p:nvSpPr>
          <p:cNvPr id="6" name="Freeform 6"/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23809">
            <a:off x="13062473" y="-2091637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8136" y="433317"/>
            <a:ext cx="14520863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spc="60" dirty="0">
                <a:solidFill>
                  <a:srgbClr val="4B6E29"/>
                </a:solidFill>
                <a:latin typeface="Proxima Nova Heavy"/>
              </a:rPr>
              <a:t>1. Work in pairs. Discuss the questions. </a:t>
            </a:r>
          </a:p>
        </p:txBody>
      </p:sp>
      <p:sp>
        <p:nvSpPr>
          <p:cNvPr id="6" name="Freeform 6"/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00960">
            <a:off x="-424788" y="8543224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23809">
            <a:off x="6700357" y="8099531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Hộp Văn bản 14">
            <a:extLst>
              <a:ext uri="{FF2B5EF4-FFF2-40B4-BE49-F238E27FC236}">
                <a16:creationId xmlns:a16="http://schemas.microsoft.com/office/drawing/2014/main" id="{7D248D36-2832-F66F-910B-1F2B55F6F5BF}"/>
              </a:ext>
            </a:extLst>
          </p:cNvPr>
          <p:cNvSpPr txBox="1"/>
          <p:nvPr/>
        </p:nvSpPr>
        <p:spPr>
          <a:xfrm>
            <a:off x="800176" y="1791678"/>
            <a:ext cx="874999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i="0" dirty="0">
                <a:solidFill>
                  <a:srgbClr val="F26548"/>
                </a:solidFill>
                <a:effectLst/>
                <a:latin typeface="Proxima Nova Bold" panose="020B0604020202020204" charset="0"/>
                <a:ea typeface="Source Sans Pro" panose="020B0503030403020204" pitchFamily="34" charset="0"/>
              </a:rPr>
              <a:t>1. </a:t>
            </a:r>
            <a:r>
              <a:rPr lang="en-US" sz="6000" b="0" i="0" dirty="0">
                <a:solidFill>
                  <a:srgbClr val="242021"/>
                </a:solidFill>
                <a:effectLst/>
                <a:latin typeface="Proxima Nova Bold" panose="020B0604020202020204" charset="0"/>
                <a:ea typeface="Source Sans Pro" panose="020B0503030403020204" pitchFamily="34" charset="0"/>
              </a:rPr>
              <a:t>Who can you see in the pictures?</a:t>
            </a:r>
            <a:br>
              <a:rPr lang="en-US" sz="6000" b="0" i="0" dirty="0">
                <a:solidFill>
                  <a:srgbClr val="242021"/>
                </a:solidFill>
                <a:effectLst/>
                <a:latin typeface="Proxima Nova Bold" panose="020B0604020202020204" charset="0"/>
                <a:ea typeface="Source Sans Pro" panose="020B0503030403020204" pitchFamily="34" charset="0"/>
              </a:rPr>
            </a:br>
            <a:endParaRPr lang="en-US" sz="6000" b="0" i="0" dirty="0">
              <a:solidFill>
                <a:srgbClr val="242021"/>
              </a:solidFill>
              <a:effectLst/>
              <a:latin typeface="Proxima Nova Bold" panose="020B0604020202020204" charset="0"/>
              <a:ea typeface="Source Sans Pro" panose="020B0503030403020204" pitchFamily="34" charset="0"/>
            </a:endParaRPr>
          </a:p>
          <a:p>
            <a:endParaRPr lang="en-US" sz="6000" b="1" i="0" dirty="0">
              <a:solidFill>
                <a:srgbClr val="F26548"/>
              </a:solidFill>
              <a:effectLst/>
              <a:latin typeface="Proxima Nova Bold" panose="020B0604020202020204" charset="0"/>
              <a:ea typeface="Source Sans Pro" panose="020B0503030403020204" pitchFamily="34" charset="0"/>
            </a:endParaRPr>
          </a:p>
          <a:p>
            <a:endParaRPr lang="en-US" sz="6000" b="1" i="0" dirty="0">
              <a:solidFill>
                <a:srgbClr val="F26548"/>
              </a:solidFill>
              <a:effectLst/>
              <a:latin typeface="Proxima Nova Bold" panose="020B0604020202020204" charset="0"/>
              <a:ea typeface="Source Sans Pro" panose="020B0503030403020204" pitchFamily="34" charset="0"/>
            </a:endParaRPr>
          </a:p>
          <a:p>
            <a:r>
              <a:rPr lang="en-US" sz="6000" b="1" i="0" dirty="0">
                <a:solidFill>
                  <a:srgbClr val="F26548"/>
                </a:solidFill>
                <a:effectLst/>
                <a:latin typeface="Proxima Nova Bold" panose="020B0604020202020204" charset="0"/>
                <a:ea typeface="Source Sans Pro" panose="020B0503030403020204" pitchFamily="34" charset="0"/>
              </a:rPr>
              <a:t>2. </a:t>
            </a:r>
            <a:r>
              <a:rPr lang="en-US" sz="6000" b="0" i="0" dirty="0">
                <a:solidFill>
                  <a:srgbClr val="242021"/>
                </a:solidFill>
                <a:effectLst/>
                <a:latin typeface="Proxima Nova Bold" panose="020B0604020202020204" charset="0"/>
                <a:ea typeface="Source Sans Pro" panose="020B0503030403020204" pitchFamily="34" charset="0"/>
              </a:rPr>
              <a:t>What are they doing?</a:t>
            </a:r>
            <a:endParaRPr lang="vi-VN" sz="6000" dirty="0">
              <a:latin typeface="Proxima Nova Bold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11" name="Hộp Văn bản 25">
            <a:extLst>
              <a:ext uri="{FF2B5EF4-FFF2-40B4-BE49-F238E27FC236}">
                <a16:creationId xmlns:a16="http://schemas.microsoft.com/office/drawing/2014/main" id="{F3AA1C27-098C-FFD8-1582-0D107DA9A922}"/>
              </a:ext>
            </a:extLst>
          </p:cNvPr>
          <p:cNvSpPr txBox="1"/>
          <p:nvPr/>
        </p:nvSpPr>
        <p:spPr>
          <a:xfrm>
            <a:off x="835345" y="7364342"/>
            <a:ext cx="82633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i="0" dirty="0">
                <a:solidFill>
                  <a:srgbClr val="F26548"/>
                </a:solidFill>
                <a:effectLst/>
                <a:latin typeface="Proxima Nova Bold" panose="020B0604020202020204" charset="0"/>
                <a:ea typeface="Source Sans Pro" panose="020B0503030403020204" pitchFamily="34" charset="0"/>
              </a:rPr>
              <a:t>They are taking the garbage away. </a:t>
            </a:r>
            <a:endParaRPr lang="vi-VN" sz="6000" dirty="0">
              <a:latin typeface="Proxima Nova Bold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12" name="Hộp Văn bản 27">
            <a:extLst>
              <a:ext uri="{FF2B5EF4-FFF2-40B4-BE49-F238E27FC236}">
                <a16:creationId xmlns:a16="http://schemas.microsoft.com/office/drawing/2014/main" id="{9167A031-B1E3-AAA0-EEA0-7815E6DEB920}"/>
              </a:ext>
            </a:extLst>
          </p:cNvPr>
          <p:cNvSpPr txBox="1"/>
          <p:nvPr/>
        </p:nvSpPr>
        <p:spPr>
          <a:xfrm>
            <a:off x="752586" y="3671023"/>
            <a:ext cx="89717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i="0" dirty="0">
                <a:solidFill>
                  <a:srgbClr val="F26548"/>
                </a:solidFill>
                <a:effectLst/>
                <a:latin typeface="Proxima Nova Bold" panose="020B0604020202020204" charset="0"/>
                <a:ea typeface="Source Sans Pro" panose="020B0503030403020204" pitchFamily="34" charset="0"/>
              </a:rPr>
              <a:t>We can see garbage collectors. </a:t>
            </a:r>
          </a:p>
        </p:txBody>
      </p:sp>
      <p:pic>
        <p:nvPicPr>
          <p:cNvPr id="15" name="Picture 14" descr="A person in orange overalls cleaning a cart&#10;&#10;Description automatically generated">
            <a:extLst>
              <a:ext uri="{FF2B5EF4-FFF2-40B4-BE49-F238E27FC236}">
                <a16:creationId xmlns:a16="http://schemas.microsoft.com/office/drawing/2014/main" id="{6B473139-3F31-A5BC-E1EE-38BC6D109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81" y="1364869"/>
            <a:ext cx="6603472" cy="4341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 descr="A group of men wearing safety vests and helmets loading garbage into a garbage truck&#10;&#10;Description automatically generated">
            <a:extLst>
              <a:ext uri="{FF2B5EF4-FFF2-40B4-BE49-F238E27FC236}">
                <a16:creationId xmlns:a16="http://schemas.microsoft.com/office/drawing/2014/main" id="{8A99B954-2DC3-EF79-E44F-5A071202B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431" y="5907558"/>
            <a:ext cx="6603472" cy="4341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31099" y="3517082"/>
            <a:ext cx="5961737" cy="6881744"/>
          </a:xfrm>
          <a:custGeom>
            <a:avLst/>
            <a:gdLst/>
            <a:ahLst/>
            <a:cxnLst/>
            <a:rect l="l" t="t" r="r" b="b"/>
            <a:pathLst>
              <a:path w="7877815" h="6617365">
                <a:moveTo>
                  <a:pt x="0" y="0"/>
                </a:moveTo>
                <a:lnTo>
                  <a:pt x="7877816" y="0"/>
                </a:lnTo>
                <a:lnTo>
                  <a:pt x="7877816" y="6617365"/>
                </a:lnTo>
                <a:lnTo>
                  <a:pt x="0" y="66173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81000" y="259258"/>
            <a:ext cx="13179971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spc="60" dirty="0">
                <a:solidFill>
                  <a:srgbClr val="4B6E29"/>
                </a:solidFill>
                <a:latin typeface="Proxima Nova Heavy"/>
              </a:rPr>
              <a:t>2. Listen and fill in each blank with no more than </a:t>
            </a:r>
            <a:r>
              <a:rPr lang="en-US" sz="6000" spc="60" dirty="0">
                <a:solidFill>
                  <a:srgbClr val="C00000"/>
                </a:solidFill>
                <a:latin typeface="Proxima Nova Heavy"/>
              </a:rPr>
              <a:t>two</a:t>
            </a:r>
            <a:r>
              <a:rPr lang="en-US" sz="6000" spc="60" dirty="0">
                <a:solidFill>
                  <a:srgbClr val="4B6E29"/>
                </a:solidFill>
                <a:latin typeface="Proxima Nova Heavy"/>
              </a:rPr>
              <a:t> words.</a:t>
            </a:r>
          </a:p>
        </p:txBody>
      </p:sp>
      <p:sp>
        <p:nvSpPr>
          <p:cNvPr id="6" name="Freeform 6"/>
          <p:cNvSpPr/>
          <p:nvPr/>
        </p:nvSpPr>
        <p:spPr>
          <a:xfrm rot="-3840000" flipH="1">
            <a:off x="15540688" y="-1878007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23809">
            <a:off x="13222138" y="-1982029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Hộp Văn bản 2">
            <a:extLst>
              <a:ext uri="{FF2B5EF4-FFF2-40B4-BE49-F238E27FC236}">
                <a16:creationId xmlns:a16="http://schemas.microsoft.com/office/drawing/2014/main" id="{B320BDDB-32E4-D407-14DB-E35D1C4069DE}"/>
              </a:ext>
            </a:extLst>
          </p:cNvPr>
          <p:cNvSpPr txBox="1"/>
          <p:nvPr/>
        </p:nvSpPr>
        <p:spPr>
          <a:xfrm>
            <a:off x="239888" y="2111499"/>
            <a:ext cx="18048112" cy="5296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b="1" i="0" dirty="0">
                <a:solidFill>
                  <a:srgbClr val="F26548"/>
                </a:solidFill>
                <a:effectLst/>
                <a:latin typeface="Proxima Nova Bold" panose="020B0604020202020204" charset="0"/>
              </a:rPr>
              <a:t>1.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Proxima Nova Bold" panose="020B0604020202020204" charset="0"/>
              </a:rPr>
              <a:t>The name of the writing contest is “My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Proxima Nova Bold" panose="020B0604020202020204" charset="0"/>
              </a:rPr>
              <a:t>Favourite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Proxima Nova Bold" panose="020B0604020202020204" charset="0"/>
              </a:rPr>
              <a:t> </a:t>
            </a:r>
            <a:r>
              <a:rPr lang="en-US" sz="4400" b="0" i="0" dirty="0">
                <a:solidFill>
                  <a:srgbClr val="949599"/>
                </a:solidFill>
                <a:effectLst/>
                <a:latin typeface="Proxima Nova Bold" panose="020B0604020202020204" charset="0"/>
              </a:rPr>
              <a:t>______________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Proxima Nova Bold" panose="020B0604020202020204" charset="0"/>
              </a:rPr>
              <a:t>”.</a:t>
            </a:r>
            <a:br>
              <a:rPr lang="en-US" sz="4400" b="0" i="0" dirty="0">
                <a:solidFill>
                  <a:srgbClr val="242021"/>
                </a:solidFill>
                <a:effectLst/>
                <a:latin typeface="Proxima Nova Bold" panose="020B0604020202020204" charset="0"/>
              </a:rPr>
            </a:br>
            <a:r>
              <a:rPr lang="en-US" sz="4400" b="1" i="0" dirty="0">
                <a:solidFill>
                  <a:srgbClr val="F26548"/>
                </a:solidFill>
                <a:effectLst/>
                <a:latin typeface="Proxima Nova Bold" panose="020B0604020202020204" charset="0"/>
              </a:rPr>
              <a:t>2. </a:t>
            </a:r>
            <a:r>
              <a:rPr lang="en-US" sz="4400" b="0" i="0" dirty="0" err="1">
                <a:solidFill>
                  <a:srgbClr val="242021"/>
                </a:solidFill>
                <a:effectLst/>
                <a:latin typeface="Proxima Nova Bold" panose="020B0604020202020204" charset="0"/>
              </a:rPr>
              <a:t>Mr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Proxima Nova Bold" panose="020B0604020202020204" charset="0"/>
              </a:rPr>
              <a:t> Vinh is a </a:t>
            </a:r>
            <a:r>
              <a:rPr lang="en-US" sz="4400" b="0" i="0" dirty="0">
                <a:solidFill>
                  <a:srgbClr val="949599"/>
                </a:solidFill>
                <a:effectLst/>
                <a:latin typeface="Proxima Nova Bold" panose="020B0604020202020204" charset="0"/>
              </a:rPr>
              <a:t>_______________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Proxima Nova Bold" panose="020B0604020202020204" charset="0"/>
              </a:rPr>
              <a:t>.</a:t>
            </a:r>
            <a:br>
              <a:rPr lang="en-US" sz="4400" b="0" i="0" dirty="0">
                <a:solidFill>
                  <a:srgbClr val="242021"/>
                </a:solidFill>
                <a:effectLst/>
                <a:latin typeface="Proxima Nova Bold" panose="020B0604020202020204" charset="0"/>
              </a:rPr>
            </a:br>
            <a:r>
              <a:rPr lang="en-US" sz="4400" b="1" i="0" dirty="0">
                <a:solidFill>
                  <a:srgbClr val="F26548"/>
                </a:solidFill>
                <a:effectLst/>
                <a:latin typeface="Proxima Nova Bold" panose="020B0604020202020204" charset="0"/>
              </a:rPr>
              <a:t>3.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Proxima Nova Bold" panose="020B0604020202020204" charset="0"/>
              </a:rPr>
              <a:t>He is tall and </a:t>
            </a:r>
            <a:r>
              <a:rPr lang="en-US" sz="4400" b="0" i="0" dirty="0">
                <a:solidFill>
                  <a:srgbClr val="949599"/>
                </a:solidFill>
                <a:effectLst/>
                <a:latin typeface="Proxima Nova Bold" panose="020B0604020202020204" charset="0"/>
              </a:rPr>
              <a:t>__________________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Proxima Nova Bold" panose="020B0604020202020204" charset="0"/>
              </a:rPr>
              <a:t>.</a:t>
            </a:r>
            <a:br>
              <a:rPr lang="en-US" sz="4400" b="0" i="0" dirty="0">
                <a:solidFill>
                  <a:srgbClr val="242021"/>
                </a:solidFill>
                <a:effectLst/>
                <a:latin typeface="Proxima Nova Bold" panose="020B0604020202020204" charset="0"/>
              </a:rPr>
            </a:br>
            <a:r>
              <a:rPr lang="en-US" sz="4400" b="1" i="0" dirty="0">
                <a:solidFill>
                  <a:srgbClr val="F26548"/>
                </a:solidFill>
                <a:effectLst/>
                <a:latin typeface="Proxima Nova Bold" panose="020B0604020202020204" charset="0"/>
              </a:rPr>
              <a:t>4.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Proxima Nova Bold" panose="020B0604020202020204" charset="0"/>
              </a:rPr>
              <a:t>He is hard-working, responsible, and </a:t>
            </a:r>
            <a:r>
              <a:rPr lang="en-US" sz="4400" b="0" i="0" dirty="0">
                <a:solidFill>
                  <a:srgbClr val="949599"/>
                </a:solidFill>
                <a:effectLst/>
                <a:latin typeface="Proxima Nova Bold" panose="020B0604020202020204" charset="0"/>
              </a:rPr>
              <a:t>_______________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Proxima Nova Bold" panose="020B0604020202020204" charset="0"/>
              </a:rPr>
              <a:t>.</a:t>
            </a:r>
            <a:endParaRPr lang="vi-VN" sz="4400" dirty="0">
              <a:latin typeface="Proxima Nova Bold" panose="020B0604020202020204" charset="0"/>
            </a:endParaRPr>
          </a:p>
        </p:txBody>
      </p:sp>
      <p:sp>
        <p:nvSpPr>
          <p:cNvPr id="11" name="Hộp Văn bản 5">
            <a:extLst>
              <a:ext uri="{FF2B5EF4-FFF2-40B4-BE49-F238E27FC236}">
                <a16:creationId xmlns:a16="http://schemas.microsoft.com/office/drawing/2014/main" id="{EE29A8F2-919C-941B-E8F6-62214D4AA0E1}"/>
              </a:ext>
            </a:extLst>
          </p:cNvPr>
          <p:cNvSpPr txBox="1"/>
          <p:nvPr/>
        </p:nvSpPr>
        <p:spPr>
          <a:xfrm>
            <a:off x="13243560" y="2524138"/>
            <a:ext cx="5029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26548"/>
                </a:solidFill>
                <a:latin typeface="Proxima Nova Bold" panose="020B0604020202020204" charset="0"/>
                <a:ea typeface="Source Sans Pro" panose="020B0503030403020204" pitchFamily="34" charset="0"/>
              </a:rPr>
              <a:t>Community Helper</a:t>
            </a:r>
            <a:endParaRPr lang="vi-VN" sz="4400" dirty="0">
              <a:latin typeface="Proxima Nova Bold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12" name="Hộp Văn bản 6">
            <a:extLst>
              <a:ext uri="{FF2B5EF4-FFF2-40B4-BE49-F238E27FC236}">
                <a16:creationId xmlns:a16="http://schemas.microsoft.com/office/drawing/2014/main" id="{CC0F26EF-54D5-656D-17D7-DF1022CB5CF3}"/>
              </a:ext>
            </a:extLst>
          </p:cNvPr>
          <p:cNvSpPr txBox="1"/>
          <p:nvPr/>
        </p:nvSpPr>
        <p:spPr>
          <a:xfrm>
            <a:off x="4114800" y="3849647"/>
            <a:ext cx="5029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26548"/>
                </a:solidFill>
                <a:latin typeface="Proxima Nova Bold" panose="020B0604020202020204" charset="0"/>
                <a:ea typeface="Source Sans Pro" panose="020B0503030403020204" pitchFamily="34" charset="0"/>
              </a:rPr>
              <a:t>garbage collector</a:t>
            </a:r>
            <a:endParaRPr lang="vi-VN" sz="4800" dirty="0">
              <a:latin typeface="Proxima Nova Bold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13" name="Hộp Văn bản 7">
            <a:extLst>
              <a:ext uri="{FF2B5EF4-FFF2-40B4-BE49-F238E27FC236}">
                <a16:creationId xmlns:a16="http://schemas.microsoft.com/office/drawing/2014/main" id="{4618CDB7-86DB-33AC-9953-3A2DD08EE92D}"/>
              </a:ext>
            </a:extLst>
          </p:cNvPr>
          <p:cNvSpPr txBox="1"/>
          <p:nvPr/>
        </p:nvSpPr>
        <p:spPr>
          <a:xfrm>
            <a:off x="4716472" y="5159021"/>
            <a:ext cx="5029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26548"/>
                </a:solidFill>
                <a:latin typeface="Proxima Nova Bold" panose="020B0604020202020204" charset="0"/>
                <a:ea typeface="Source Sans Pro" panose="020B0503030403020204" pitchFamily="34" charset="0"/>
              </a:rPr>
              <a:t>slim</a:t>
            </a:r>
            <a:endParaRPr lang="vi-VN" sz="4800" dirty="0">
              <a:latin typeface="Proxima Nova Bold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14" name="Hộp Văn bản 8">
            <a:extLst>
              <a:ext uri="{FF2B5EF4-FFF2-40B4-BE49-F238E27FC236}">
                <a16:creationId xmlns:a16="http://schemas.microsoft.com/office/drawing/2014/main" id="{24BC642F-DFFA-5248-E2A9-2FD814F4F42B}"/>
              </a:ext>
            </a:extLst>
          </p:cNvPr>
          <p:cNvSpPr txBox="1"/>
          <p:nvPr/>
        </p:nvSpPr>
        <p:spPr>
          <a:xfrm>
            <a:off x="10494106" y="6478472"/>
            <a:ext cx="5029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26548"/>
                </a:solidFill>
                <a:latin typeface="Proxima Nova Bold" panose="020B0604020202020204" charset="0"/>
                <a:ea typeface="Source Sans Pro" panose="020B0503030403020204" pitchFamily="34" charset="0"/>
              </a:rPr>
              <a:t>friendly</a:t>
            </a:r>
            <a:endParaRPr lang="vi-VN" sz="4800" dirty="0">
              <a:latin typeface="Proxima Nova Bold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15" name="Track 6">
            <a:hlinkClick r:id="" action="ppaction://media"/>
            <a:extLst>
              <a:ext uri="{FF2B5EF4-FFF2-40B4-BE49-F238E27FC236}">
                <a16:creationId xmlns:a16="http://schemas.microsoft.com/office/drawing/2014/main" id="{49602229-BD7B-259B-652A-2B2176ABD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9982200" y="1150728"/>
            <a:ext cx="777875" cy="7778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005D6A-342A-30EC-CC16-3980217FAD86}"/>
              </a:ext>
            </a:extLst>
          </p:cNvPr>
          <p:cNvSpPr/>
          <p:nvPr/>
        </p:nvSpPr>
        <p:spPr>
          <a:xfrm>
            <a:off x="6324600" y="9258300"/>
            <a:ext cx="838200" cy="7694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Proxima Nova Bold" panose="020B0604020202020204" charset="0"/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8AD975-412C-FEEF-68E8-31FED4846A1F}"/>
              </a:ext>
            </a:extLst>
          </p:cNvPr>
          <p:cNvSpPr/>
          <p:nvPr/>
        </p:nvSpPr>
        <p:spPr>
          <a:xfrm>
            <a:off x="7672957" y="9258300"/>
            <a:ext cx="838200" cy="7694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Proxima Nova Bold" panose="020B0604020202020204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D55DBD-4768-1079-F38A-8890A113F99F}"/>
              </a:ext>
            </a:extLst>
          </p:cNvPr>
          <p:cNvSpPr/>
          <p:nvPr/>
        </p:nvSpPr>
        <p:spPr>
          <a:xfrm>
            <a:off x="9111425" y="9258300"/>
            <a:ext cx="838200" cy="7694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Proxima Nova Bold" panose="020B0604020202020204" charset="0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6310D2-3839-CC8A-0DDD-916BF5E0DEF7}"/>
              </a:ext>
            </a:extLst>
          </p:cNvPr>
          <p:cNvSpPr/>
          <p:nvPr/>
        </p:nvSpPr>
        <p:spPr>
          <a:xfrm>
            <a:off x="10549893" y="9258300"/>
            <a:ext cx="838200" cy="7694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Proxima Nova Bold" panose="020B0604020202020204" charset="0"/>
              </a:rPr>
              <a:t>4</a:t>
            </a:r>
          </a:p>
        </p:txBody>
      </p:sp>
      <p:pic>
        <p:nvPicPr>
          <p:cNvPr id="22" name="Track 6">
            <a:hlinkClick r:id="" action="ppaction://media"/>
            <a:extLst>
              <a:ext uri="{FF2B5EF4-FFF2-40B4-BE49-F238E27FC236}">
                <a16:creationId xmlns:a16="http://schemas.microsoft.com/office/drawing/2014/main" id="{B896C47D-AD0D-4D9B-981A-E1C7380D73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334" end="55495.25"/>
                </p14:media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-818970" y="3259439"/>
            <a:ext cx="777875" cy="777875"/>
          </a:xfrm>
          <a:prstGeom prst="rect">
            <a:avLst/>
          </a:prstGeom>
        </p:spPr>
      </p:pic>
      <p:pic>
        <p:nvPicPr>
          <p:cNvPr id="23" name="Track 6">
            <a:hlinkClick r:id="" action="ppaction://media"/>
            <a:extLst>
              <a:ext uri="{FF2B5EF4-FFF2-40B4-BE49-F238E27FC236}">
                <a16:creationId xmlns:a16="http://schemas.microsoft.com/office/drawing/2014/main" id="{DC5A16C5-779F-D77B-CDAD-00EE6FA6E7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8197" end="45301.25"/>
                </p14:media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-842823" y="4381146"/>
            <a:ext cx="777875" cy="777875"/>
          </a:xfrm>
          <a:prstGeom prst="rect">
            <a:avLst/>
          </a:prstGeom>
        </p:spPr>
      </p:pic>
      <p:pic>
        <p:nvPicPr>
          <p:cNvPr id="24" name="Track 6">
            <a:hlinkClick r:id="" action="ppaction://media"/>
            <a:extLst>
              <a:ext uri="{FF2B5EF4-FFF2-40B4-BE49-F238E27FC236}">
                <a16:creationId xmlns:a16="http://schemas.microsoft.com/office/drawing/2014/main" id="{30B27C06-6EC6-C8D4-5CB2-44B8E847BD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2132" end="41817.25"/>
                </p14:media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-818970" y="5472336"/>
            <a:ext cx="777875" cy="777875"/>
          </a:xfrm>
          <a:prstGeom prst="rect">
            <a:avLst/>
          </a:prstGeom>
        </p:spPr>
      </p:pic>
      <p:pic>
        <p:nvPicPr>
          <p:cNvPr id="25" name="Track 6">
            <a:hlinkClick r:id="" action="ppaction://media"/>
            <a:extLst>
              <a:ext uri="{FF2B5EF4-FFF2-40B4-BE49-F238E27FC236}">
                <a16:creationId xmlns:a16="http://schemas.microsoft.com/office/drawing/2014/main" id="{2E24966B-8C67-8EB6-BA0D-CE555C6BCB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9341" end="12771.25"/>
                </p14:media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-817917" y="6626920"/>
            <a:ext cx="777875" cy="777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85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1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7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57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1800" y="6418050"/>
            <a:ext cx="3747075" cy="3876570"/>
          </a:xfrm>
          <a:custGeom>
            <a:avLst/>
            <a:gdLst/>
            <a:ahLst/>
            <a:cxnLst/>
            <a:rect l="l" t="t" r="r" b="b"/>
            <a:pathLst>
              <a:path w="6375597" h="8061100">
                <a:moveTo>
                  <a:pt x="0" y="0"/>
                </a:moveTo>
                <a:lnTo>
                  <a:pt x="6375597" y="0"/>
                </a:lnTo>
                <a:lnTo>
                  <a:pt x="6375597" y="8061100"/>
                </a:lnTo>
                <a:lnTo>
                  <a:pt x="0" y="8061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7500" y="275547"/>
            <a:ext cx="165851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spc="60" dirty="0">
                <a:solidFill>
                  <a:srgbClr val="4B6E29"/>
                </a:solidFill>
                <a:latin typeface="Proxima Nova Heavy"/>
              </a:rPr>
              <a:t>3. Listen again and tick T (True) or F (False)</a:t>
            </a:r>
          </a:p>
        </p:txBody>
      </p:sp>
      <p:sp>
        <p:nvSpPr>
          <p:cNvPr id="6" name="Freeform 6"/>
          <p:cNvSpPr/>
          <p:nvPr/>
        </p:nvSpPr>
        <p:spPr>
          <a:xfrm rot="-3840000" flipH="1">
            <a:off x="15812319" y="-1012413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23809">
            <a:off x="11466909" y="-4055024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480A1DDA-17FE-EDA0-384E-BD9A22E0F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636849"/>
              </p:ext>
            </p:extLst>
          </p:nvPr>
        </p:nvGraphicFramePr>
        <p:xfrm>
          <a:off x="381000" y="1330028"/>
          <a:ext cx="14020799" cy="649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10800">
                  <a:extLst>
                    <a:ext uri="{9D8B030D-6E8A-4147-A177-3AD203B41FA5}">
                      <a16:colId xmlns:a16="http://schemas.microsoft.com/office/drawing/2014/main" val="216967962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850989841"/>
                    </a:ext>
                  </a:extLst>
                </a:gridCol>
                <a:gridCol w="1981199">
                  <a:extLst>
                    <a:ext uri="{9D8B030D-6E8A-4147-A177-3AD203B41FA5}">
                      <a16:colId xmlns:a16="http://schemas.microsoft.com/office/drawing/2014/main" val="36369446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4400" dirty="0">
                        <a:latin typeface="Proxima Nova Bold" panose="020B060402020202020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Proxima Nova Bold" panose="020B0604020202020204" charset="0"/>
                        </a:rPr>
                        <a:t>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Proxima Nova Bold" panose="020B0604020202020204" charset="0"/>
                        </a:rPr>
                        <a:t>F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498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Proxima Nova Bold" panose="020B0604020202020204" charset="0"/>
                        </a:rPr>
                        <a:t>1. </a:t>
                      </a:r>
                      <a:r>
                        <a:rPr lang="en-US" sz="4400" dirty="0">
                          <a:latin typeface="Proxima Nova Bold" panose="020B0604020202020204" charset="0"/>
                        </a:rPr>
                        <a:t>Mr. Vinh wears an orange uniform.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>
                        <a:latin typeface="Proxima Nova 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Proxima Nova 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033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Proxima Nova Bold" panose="020B0604020202020204" charset="0"/>
                        </a:rPr>
                        <a:t>2. </a:t>
                      </a:r>
                      <a:r>
                        <a:rPr lang="en-US" sz="4400" dirty="0">
                          <a:latin typeface="Proxima Nova Bold" panose="020B0604020202020204" charset="0"/>
                        </a:rPr>
                        <a:t>He arrives at Mi’s </a:t>
                      </a:r>
                      <a:r>
                        <a:rPr lang="en-US" sz="4400" dirty="0" err="1">
                          <a:latin typeface="Proxima Nova Bold" panose="020B0604020202020204" charset="0"/>
                        </a:rPr>
                        <a:t>neighbourhood</a:t>
                      </a:r>
                      <a:r>
                        <a:rPr lang="en-US" sz="4400" dirty="0">
                          <a:latin typeface="Proxima Nova Bold" panose="020B0604020202020204" charset="0"/>
                        </a:rPr>
                        <a:t> at 9 p.m. everyday.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Proxima Nova 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Proxima Nova 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254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Proxima Nova Bold" panose="020B0604020202020204" charset="0"/>
                        </a:rPr>
                        <a:t>3. </a:t>
                      </a:r>
                      <a:r>
                        <a:rPr lang="en-US" sz="4400" dirty="0">
                          <a:latin typeface="Proxima Nova Bold" panose="020B0604020202020204" charset="0"/>
                        </a:rPr>
                        <a:t>He instructs people to put rubbish in two types of bins.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>
                        <a:latin typeface="Proxima Nova 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Proxima Nova 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031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Proxima Nova Bold" panose="020B0604020202020204" charset="0"/>
                        </a:rPr>
                        <a:t>4. </a:t>
                      </a:r>
                      <a:r>
                        <a:rPr lang="en-US" sz="4400" dirty="0">
                          <a:latin typeface="Proxima Nova Bold" panose="020B0604020202020204" charset="0"/>
                        </a:rPr>
                        <a:t>He shares information about his work and the importance of sorting rubbish.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>
                        <a:latin typeface="Proxima Nova 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Proxima Nova 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678398"/>
                  </a:ext>
                </a:extLst>
              </a:tr>
            </a:tbl>
          </a:graphicData>
        </a:graphic>
      </p:graphicFrame>
      <p:pic>
        <p:nvPicPr>
          <p:cNvPr id="11" name="Track 7">
            <a:hlinkClick r:id="" action="ppaction://media"/>
            <a:extLst>
              <a:ext uri="{FF2B5EF4-FFF2-40B4-BE49-F238E27FC236}">
                <a16:creationId xmlns:a16="http://schemas.microsoft.com/office/drawing/2014/main" id="{E22E51F1-08A7-A028-77D4-D7CAEA280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14852223" y="1044987"/>
            <a:ext cx="925742" cy="9257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2420E0-18CD-1FAB-B5EF-38E94C5A11A6}"/>
              </a:ext>
            </a:extLst>
          </p:cNvPr>
          <p:cNvSpPr/>
          <p:nvPr/>
        </p:nvSpPr>
        <p:spPr>
          <a:xfrm>
            <a:off x="6324600" y="9258300"/>
            <a:ext cx="838200" cy="7694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Proxima Nova Bold" panose="020B0604020202020204" charset="0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FFE200-129D-496F-0123-CDD532A6DA8E}"/>
              </a:ext>
            </a:extLst>
          </p:cNvPr>
          <p:cNvSpPr/>
          <p:nvPr/>
        </p:nvSpPr>
        <p:spPr>
          <a:xfrm>
            <a:off x="7672957" y="9258300"/>
            <a:ext cx="838200" cy="7694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Proxima Nova Bold" panose="020B0604020202020204" charset="0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1566D9-6848-15E9-C778-3700E12D877C}"/>
              </a:ext>
            </a:extLst>
          </p:cNvPr>
          <p:cNvSpPr/>
          <p:nvPr/>
        </p:nvSpPr>
        <p:spPr>
          <a:xfrm>
            <a:off x="9111425" y="9258300"/>
            <a:ext cx="838200" cy="7694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Proxima Nova Bold" panose="020B0604020202020204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FD1EB0-61B5-D31F-E58D-CD360B92F891}"/>
              </a:ext>
            </a:extLst>
          </p:cNvPr>
          <p:cNvSpPr/>
          <p:nvPr/>
        </p:nvSpPr>
        <p:spPr>
          <a:xfrm>
            <a:off x="10549893" y="9258300"/>
            <a:ext cx="838200" cy="7694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Proxima Nova Bold" panose="020B0604020202020204" charset="0"/>
              </a:rPr>
              <a:t>4</a:t>
            </a:r>
          </a:p>
        </p:txBody>
      </p:sp>
      <p:pic>
        <p:nvPicPr>
          <p:cNvPr id="16" name="Track 6">
            <a:hlinkClick r:id="" action="ppaction://media"/>
            <a:extLst>
              <a:ext uri="{FF2B5EF4-FFF2-40B4-BE49-F238E27FC236}">
                <a16:creationId xmlns:a16="http://schemas.microsoft.com/office/drawing/2014/main" id="{F64FD79F-1718-C1D9-F2EE-FC38843303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2289" end="40003.25"/>
                </p14:media>
              </p:ext>
            </p:extLst>
          </p:nvPr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-818970" y="3259439"/>
            <a:ext cx="777875" cy="777875"/>
          </a:xfrm>
          <a:prstGeom prst="rect">
            <a:avLst/>
          </a:prstGeom>
        </p:spPr>
      </p:pic>
      <p:pic>
        <p:nvPicPr>
          <p:cNvPr id="17" name="Track 6">
            <a:hlinkClick r:id="" action="ppaction://media"/>
            <a:extLst>
              <a:ext uri="{FF2B5EF4-FFF2-40B4-BE49-F238E27FC236}">
                <a16:creationId xmlns:a16="http://schemas.microsoft.com/office/drawing/2014/main" id="{7CEB9730-0F26-AF69-FFBA-02AA891497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2151" end="31888.25"/>
                </p14:media>
              </p:ext>
            </p:extLst>
          </p:nvPr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-842823" y="4381146"/>
            <a:ext cx="777875" cy="777875"/>
          </a:xfrm>
          <a:prstGeom prst="rect">
            <a:avLst/>
          </a:prstGeom>
        </p:spPr>
      </p:pic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0A83DFF8-81A2-D8F6-3C7D-E1CF6EAFA4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7570" end="22816.25"/>
                </p14:media>
              </p:ext>
            </p:extLst>
          </p:nvPr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-818970" y="5472336"/>
            <a:ext cx="777875" cy="777875"/>
          </a:xfrm>
          <a:prstGeom prst="rect">
            <a:avLst/>
          </a:prstGeom>
        </p:spPr>
      </p:pic>
      <p:pic>
        <p:nvPicPr>
          <p:cNvPr id="19" name="Track 6">
            <a:hlinkClick r:id="" action="ppaction://media"/>
            <a:extLst>
              <a:ext uri="{FF2B5EF4-FFF2-40B4-BE49-F238E27FC236}">
                <a16:creationId xmlns:a16="http://schemas.microsoft.com/office/drawing/2014/main" id="{BAA9B1D7-77A8-DD56-2935-9B6423AFA3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4452" end="123.25"/>
                </p14:media>
              </p:ext>
            </p:extLst>
          </p:nvPr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-817917" y="6626920"/>
            <a:ext cx="777875" cy="777875"/>
          </a:xfrm>
          <a:prstGeom prst="rect">
            <a:avLst/>
          </a:prstGeom>
        </p:spPr>
      </p:pic>
      <p:pic>
        <p:nvPicPr>
          <p:cNvPr id="21" name="Graphic 20" descr="Badge Tick1 with solid fill">
            <a:extLst>
              <a:ext uri="{FF2B5EF4-FFF2-40B4-BE49-F238E27FC236}">
                <a16:creationId xmlns:a16="http://schemas.microsoft.com/office/drawing/2014/main" id="{1DD88AD4-5EC5-CE7C-64AD-A01D4D172B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953544" y="2007532"/>
            <a:ext cx="914400" cy="914400"/>
          </a:xfrm>
          <a:prstGeom prst="rect">
            <a:avLst/>
          </a:prstGeom>
        </p:spPr>
      </p:pic>
      <p:pic>
        <p:nvPicPr>
          <p:cNvPr id="22" name="Graphic 21" descr="Badge Tick1 with solid fill">
            <a:extLst>
              <a:ext uri="{FF2B5EF4-FFF2-40B4-BE49-F238E27FC236}">
                <a16:creationId xmlns:a16="http://schemas.microsoft.com/office/drawing/2014/main" id="{3CFCE071-CBF9-F90E-8660-F70432FB8A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953544" y="3182748"/>
            <a:ext cx="914400" cy="914400"/>
          </a:xfrm>
          <a:prstGeom prst="rect">
            <a:avLst/>
          </a:prstGeom>
        </p:spPr>
      </p:pic>
      <p:pic>
        <p:nvPicPr>
          <p:cNvPr id="23" name="Graphic 22" descr="Badge Tick1 with solid fill">
            <a:extLst>
              <a:ext uri="{FF2B5EF4-FFF2-40B4-BE49-F238E27FC236}">
                <a16:creationId xmlns:a16="http://schemas.microsoft.com/office/drawing/2014/main" id="{47EEFFBC-313F-2A3C-041F-9AAF218D33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68993" y="4573511"/>
            <a:ext cx="914400" cy="914400"/>
          </a:xfrm>
          <a:prstGeom prst="rect">
            <a:avLst/>
          </a:prstGeom>
        </p:spPr>
      </p:pic>
      <p:pic>
        <p:nvPicPr>
          <p:cNvPr id="24" name="Graphic 23" descr="Badge Tick1 with solid fill">
            <a:extLst>
              <a:ext uri="{FF2B5EF4-FFF2-40B4-BE49-F238E27FC236}">
                <a16:creationId xmlns:a16="http://schemas.microsoft.com/office/drawing/2014/main" id="{76C60D08-AF1E-CD95-0364-8186111228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68993" y="6266887"/>
            <a:ext cx="914400" cy="9144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F32F6FB-9170-9AB7-3785-BEF1C80D9EFE}"/>
              </a:ext>
            </a:extLst>
          </p:cNvPr>
          <p:cNvSpPr/>
          <p:nvPr/>
        </p:nvSpPr>
        <p:spPr>
          <a:xfrm>
            <a:off x="5615712" y="2119319"/>
            <a:ext cx="1981200" cy="6908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roxima Nova Bold" panose="020B0604020202020204" charset="0"/>
              </a:rPr>
              <a:t>green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0CB114-CCEF-9468-ADA0-769D11BE3F56}"/>
              </a:ext>
            </a:extLst>
          </p:cNvPr>
          <p:cNvSpPr/>
          <p:nvPr/>
        </p:nvSpPr>
        <p:spPr>
          <a:xfrm>
            <a:off x="344336" y="3543300"/>
            <a:ext cx="1865464" cy="6908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roxima Nova Bold" panose="020B0604020202020204" charset="0"/>
              </a:rPr>
              <a:t>6 p.m.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53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64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72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310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58600" y="3843740"/>
            <a:ext cx="6491626" cy="6358817"/>
          </a:xfrm>
          <a:custGeom>
            <a:avLst/>
            <a:gdLst/>
            <a:ahLst/>
            <a:cxnLst/>
            <a:rect l="l" t="t" r="r" b="b"/>
            <a:pathLst>
              <a:path w="7329826" h="7236537">
                <a:moveTo>
                  <a:pt x="0" y="0"/>
                </a:moveTo>
                <a:lnTo>
                  <a:pt x="7329825" y="0"/>
                </a:lnTo>
                <a:lnTo>
                  <a:pt x="7329825" y="7236536"/>
                </a:lnTo>
                <a:lnTo>
                  <a:pt x="0" y="7236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11166" y="155056"/>
            <a:ext cx="14805034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400" spc="60" dirty="0">
                <a:solidFill>
                  <a:srgbClr val="4B6E29"/>
                </a:solidFill>
                <a:latin typeface="Proxima Nova Heavy"/>
              </a:rPr>
              <a:t>4. Work in pairs. Choose a community helper you like and answer the following questions.</a:t>
            </a:r>
          </a:p>
        </p:txBody>
      </p:sp>
      <p:sp>
        <p:nvSpPr>
          <p:cNvPr id="6" name="Freeform 6"/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23809">
            <a:off x="17448226" y="2368551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Hộp Văn bản 25">
            <a:extLst>
              <a:ext uri="{FF2B5EF4-FFF2-40B4-BE49-F238E27FC236}">
                <a16:creationId xmlns:a16="http://schemas.microsoft.com/office/drawing/2014/main" id="{BD9680D6-336B-9B21-6498-B057D4DAB3DF}"/>
              </a:ext>
            </a:extLst>
          </p:cNvPr>
          <p:cNvSpPr txBox="1"/>
          <p:nvPr/>
        </p:nvSpPr>
        <p:spPr>
          <a:xfrm>
            <a:off x="544058" y="2630123"/>
            <a:ext cx="11647942" cy="5042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i="0" dirty="0">
                <a:effectLst/>
                <a:latin typeface="Proxima Nova Bold" panose="020B0604020202020204" charset="0"/>
                <a:ea typeface="Source Sans Pro" panose="020B0503030403020204" pitchFamily="34" charset="0"/>
              </a:rPr>
              <a:t>– What is his / her job?</a:t>
            </a:r>
          </a:p>
          <a:p>
            <a:pPr>
              <a:lnSpc>
                <a:spcPct val="150000"/>
              </a:lnSpc>
            </a:pPr>
            <a:r>
              <a:rPr lang="en-US" sz="4400" b="1" i="0" dirty="0">
                <a:effectLst/>
                <a:latin typeface="Proxima Nova Bold" panose="020B0604020202020204" charset="0"/>
                <a:ea typeface="Source Sans Pro" panose="020B0503030403020204" pitchFamily="34" charset="0"/>
              </a:rPr>
              <a:t>– What does he / she look like?</a:t>
            </a:r>
          </a:p>
          <a:p>
            <a:pPr>
              <a:lnSpc>
                <a:spcPct val="150000"/>
              </a:lnSpc>
            </a:pPr>
            <a:r>
              <a:rPr lang="en-US" sz="4400" b="1" i="0" dirty="0">
                <a:effectLst/>
                <a:latin typeface="Proxima Nova Bold" panose="020B0604020202020204" charset="0"/>
                <a:ea typeface="Source Sans Pro" panose="020B0503030403020204" pitchFamily="34" charset="0"/>
              </a:rPr>
              <a:t>– What is he / she like?</a:t>
            </a:r>
          </a:p>
          <a:p>
            <a:pPr>
              <a:lnSpc>
                <a:spcPct val="150000"/>
              </a:lnSpc>
            </a:pPr>
            <a:r>
              <a:rPr lang="en-US" sz="4400" b="1" i="0" dirty="0">
                <a:effectLst/>
                <a:latin typeface="Proxima Nova Bold" panose="020B0604020202020204" charset="0"/>
                <a:ea typeface="Source Sans Pro" panose="020B0503030403020204" pitchFamily="34" charset="0"/>
              </a:rPr>
              <a:t>– What does he / she do for the community?</a:t>
            </a:r>
          </a:p>
          <a:p>
            <a:pPr>
              <a:lnSpc>
                <a:spcPct val="150000"/>
              </a:lnSpc>
            </a:pPr>
            <a:r>
              <a:rPr lang="en-US" sz="4400" b="1" i="0" dirty="0">
                <a:effectLst/>
                <a:latin typeface="Proxima Nova Bold" panose="020B0604020202020204" charset="0"/>
                <a:ea typeface="Source Sans Pro" panose="020B0503030403020204" pitchFamily="34" charset="0"/>
              </a:rPr>
              <a:t>– How do you feel about him / her?</a:t>
            </a:r>
            <a:endParaRPr lang="vi-VN" sz="4400" dirty="0">
              <a:latin typeface="Proxima Nova Bold" panose="020B060402020202020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39600" y="3329046"/>
            <a:ext cx="6248400" cy="7136485"/>
          </a:xfrm>
          <a:custGeom>
            <a:avLst/>
            <a:gdLst/>
            <a:ahLst/>
            <a:cxnLst/>
            <a:rect l="l" t="t" r="r" b="b"/>
            <a:pathLst>
              <a:path w="6997756" h="7531832">
                <a:moveTo>
                  <a:pt x="0" y="0"/>
                </a:moveTo>
                <a:lnTo>
                  <a:pt x="6997756" y="0"/>
                </a:lnTo>
                <a:lnTo>
                  <a:pt x="6997756" y="7531831"/>
                </a:lnTo>
                <a:lnTo>
                  <a:pt x="0" y="7531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2432" y="174282"/>
            <a:ext cx="13668368" cy="2253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4800" spc="60" dirty="0">
                <a:solidFill>
                  <a:srgbClr val="4B6E29"/>
                </a:solidFill>
                <a:latin typeface="Proxima Nova Heavy"/>
              </a:rPr>
              <a:t>5. Write a paragraph (about 100 words) about your favorite community helper. Use the answers to the questions in 4 to help you. </a:t>
            </a:r>
          </a:p>
        </p:txBody>
      </p:sp>
      <p:sp>
        <p:nvSpPr>
          <p:cNvPr id="6" name="Freeform 6"/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23809">
            <a:off x="16344164" y="103603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00960">
            <a:off x="-1942945" y="7742044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23809">
            <a:off x="3694509" y="8211168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F00B6E1-5E1D-F94F-86CE-C245BE08B5D7}"/>
              </a:ext>
            </a:extLst>
          </p:cNvPr>
          <p:cNvSpPr txBox="1"/>
          <p:nvPr/>
        </p:nvSpPr>
        <p:spPr>
          <a:xfrm>
            <a:off x="352432" y="2723034"/>
            <a:ext cx="11542353" cy="7385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3200" dirty="0">
                <a:latin typeface="Proxima Nova Bold" panose="020B0604020202020204" charset="0"/>
              </a:rPr>
              <a:t>My favourite community helper is Mr Nam. He is a delivery person in my neighbourhood. He is a friendly person. Whenever he delivers something to us, he smiles happily. He sometimes asks me about my study. In addition, he is hard-working and responsible. He delivers goods to my family and other families in the neighbourhood despite the weather. Sometimes he has to return twice to deliver us a parcel because we are not at home. I really appreciate his manner. In general, Mr Nam is a very dedicated community helper who makes our life easy and comfortable</a:t>
            </a:r>
            <a:r>
              <a:rPr lang="en-US" sz="3200" dirty="0">
                <a:latin typeface="Proxima Nova Bold" panose="020B0604020202020204" charset="0"/>
              </a:rPr>
              <a:t>.</a:t>
            </a:r>
            <a:endParaRPr lang="vi-VN" sz="3200" dirty="0">
              <a:latin typeface="Proxima Nova Bold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63200" y="2510712"/>
            <a:ext cx="7359638" cy="7239207"/>
          </a:xfrm>
          <a:custGeom>
            <a:avLst/>
            <a:gdLst/>
            <a:ahLst/>
            <a:cxnLst/>
            <a:rect l="l" t="t" r="r" b="b"/>
            <a:pathLst>
              <a:path w="7359638" h="7239207">
                <a:moveTo>
                  <a:pt x="0" y="0"/>
                </a:moveTo>
                <a:lnTo>
                  <a:pt x="7359637" y="0"/>
                </a:lnTo>
                <a:lnTo>
                  <a:pt x="7359637" y="7239207"/>
                </a:lnTo>
                <a:lnTo>
                  <a:pt x="0" y="72392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876223" y="1550932"/>
            <a:ext cx="7419975" cy="851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9600" spc="60" dirty="0">
                <a:solidFill>
                  <a:srgbClr val="4B6E29"/>
                </a:solidFill>
                <a:latin typeface="Proxima Nova Heavy"/>
              </a:rPr>
              <a:t>WRAP UP</a:t>
            </a:r>
          </a:p>
        </p:txBody>
      </p:sp>
      <p:sp>
        <p:nvSpPr>
          <p:cNvPr id="6" name="Freeform 6"/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23809">
            <a:off x="13062473" y="-2091637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A62AB0-D079-7CD4-D20A-53A3D4803481}"/>
              </a:ext>
            </a:extLst>
          </p:cNvPr>
          <p:cNvSpPr txBox="1"/>
          <p:nvPr/>
        </p:nvSpPr>
        <p:spPr>
          <a:xfrm>
            <a:off x="1119091" y="2533572"/>
            <a:ext cx="9929910" cy="5492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Proxima Nova Bold" panose="020B0604020202020204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800" dirty="0">
                <a:latin typeface="Proxima Nova Bold" panose="020B0604020202020204" charset="0"/>
              </a:rPr>
              <a:t>Listen for specific information about a community helper.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800" dirty="0">
                <a:latin typeface="Proxima Nova Bold" panose="020B0604020202020204" charset="0"/>
              </a:rPr>
              <a:t>Write a paragraph about a community helper.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96687" y="2391130"/>
            <a:ext cx="7157913" cy="7372383"/>
          </a:xfrm>
          <a:custGeom>
            <a:avLst/>
            <a:gdLst/>
            <a:ahLst/>
            <a:cxnLst/>
            <a:rect l="l" t="t" r="r" b="b"/>
            <a:pathLst>
              <a:path w="7157913" h="7372383">
                <a:moveTo>
                  <a:pt x="0" y="0"/>
                </a:moveTo>
                <a:lnTo>
                  <a:pt x="7157914" y="0"/>
                </a:lnTo>
                <a:lnTo>
                  <a:pt x="7157914" y="7372382"/>
                </a:lnTo>
                <a:lnTo>
                  <a:pt x="0" y="7372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38868" y="1562377"/>
            <a:ext cx="7419975" cy="828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8800" spc="60" dirty="0">
                <a:solidFill>
                  <a:srgbClr val="4B6E29"/>
                </a:solidFill>
                <a:latin typeface="Proxima Nova Heavy"/>
              </a:rPr>
              <a:t>HOMEWORK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3400" y="3301951"/>
            <a:ext cx="10744200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dirty="0">
                <a:latin typeface="Proxima Nova Bold"/>
              </a:rPr>
              <a:t>- Complete the writing task by yourself</a:t>
            </a:r>
          </a:p>
          <a:p>
            <a:r>
              <a:rPr lang="en-US" sz="6000" dirty="0">
                <a:latin typeface="Proxima Nova Bold"/>
              </a:rPr>
              <a:t>- Do exercises in the workbook</a:t>
            </a:r>
          </a:p>
          <a:p>
            <a:r>
              <a:rPr lang="en-US" sz="6000" dirty="0">
                <a:latin typeface="Proxima Nova Bold"/>
              </a:rPr>
              <a:t>- Prepare: Looking back + Project</a:t>
            </a:r>
          </a:p>
        </p:txBody>
      </p:sp>
      <p:sp>
        <p:nvSpPr>
          <p:cNvPr id="6" name="Freeform 6"/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23809">
            <a:off x="13062473" y="-2091637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48911" y="1191703"/>
            <a:ext cx="4972079" cy="7903594"/>
          </a:xfrm>
          <a:custGeom>
            <a:avLst/>
            <a:gdLst/>
            <a:ahLst/>
            <a:cxnLst/>
            <a:rect l="l" t="t" r="r" b="b"/>
            <a:pathLst>
              <a:path w="4972079" h="7903594">
                <a:moveTo>
                  <a:pt x="0" y="0"/>
                </a:moveTo>
                <a:lnTo>
                  <a:pt x="4972079" y="0"/>
                </a:lnTo>
                <a:lnTo>
                  <a:pt x="4972079" y="7903594"/>
                </a:lnTo>
                <a:lnTo>
                  <a:pt x="0" y="7903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398729"/>
            <a:ext cx="7419975" cy="510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6600" spc="60" dirty="0">
                <a:solidFill>
                  <a:srgbClr val="4B6E29"/>
                </a:solidFill>
                <a:latin typeface="Proxima Nova Heavy"/>
              </a:rPr>
              <a:t>THANK YOU!</a:t>
            </a:r>
          </a:p>
        </p:txBody>
      </p:sp>
      <p:sp>
        <p:nvSpPr>
          <p:cNvPr id="8" name="Freeform 8"/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23809">
            <a:off x="13062473" y="-2091637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t Activity For Kids - Bees &amp; Beehive - Firstcry Intelli Education">
            <a:extLst>
              <a:ext uri="{FF2B5EF4-FFF2-40B4-BE49-F238E27FC236}">
                <a16:creationId xmlns:a16="http://schemas.microsoft.com/office/drawing/2014/main" id="{3E62248E-0584-625D-82EC-7CAAE4F8C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-342900"/>
            <a:ext cx="11734800" cy="802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8F1D491-8FBD-4843-CBB5-2C20507734E3}"/>
              </a:ext>
            </a:extLst>
          </p:cNvPr>
          <p:cNvSpPr txBox="1"/>
          <p:nvPr/>
        </p:nvSpPr>
        <p:spPr>
          <a:xfrm>
            <a:off x="-1139825" y="3062290"/>
            <a:ext cx="11277600" cy="4616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Bef>
                <a:spcPct val="0"/>
              </a:spcBef>
              <a:defRPr/>
            </a:pPr>
            <a:r>
              <a:rPr lang="en-US" sz="15001" dirty="0">
                <a:solidFill>
                  <a:srgbClr val="00B0F0"/>
                </a:solidFill>
                <a:latin typeface="Snap ITC" panose="04040A07060A02020202" pitchFamily="82" charset="0"/>
              </a:rPr>
              <a:t>Bee &amp; beehive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0FE33-C93A-B1B4-C208-C10603668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53" y="800100"/>
            <a:ext cx="3834107" cy="3554016"/>
          </a:xfrm>
          <a:prstGeom prst="rect">
            <a:avLst/>
          </a:prstGeom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688775B5-FA90-20FA-244B-FE61A8BAE19F}"/>
              </a:ext>
            </a:extLst>
          </p:cNvPr>
          <p:cNvSpPr/>
          <p:nvPr/>
        </p:nvSpPr>
        <p:spPr>
          <a:xfrm>
            <a:off x="8468442" y="-5660830"/>
            <a:ext cx="675558" cy="1993109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1564">
              <a:defRPr/>
            </a:pPr>
            <a:endParaRPr lang="en-US" sz="7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AB061D57-B5B6-1313-33EE-0A94D5CBEBB8}"/>
              </a:ext>
            </a:extLst>
          </p:cNvPr>
          <p:cNvSpPr/>
          <p:nvPr/>
        </p:nvSpPr>
        <p:spPr>
          <a:xfrm rot="5550130" flipH="1" flipV="1">
            <a:off x="-35899" y="209615"/>
            <a:ext cx="1810292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BEBE687B-7687-B614-F6CC-8E90592D82BE}"/>
              </a:ext>
            </a:extLst>
          </p:cNvPr>
          <p:cNvSpPr/>
          <p:nvPr/>
        </p:nvSpPr>
        <p:spPr>
          <a:xfrm rot="468778">
            <a:off x="1101727" y="775985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460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5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B2909D-2D29-33ED-E65A-C7EC28ABD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r="142"/>
          <a:stretch/>
        </p:blipFill>
        <p:spPr>
          <a:xfrm>
            <a:off x="1371712" y="-292107"/>
            <a:ext cx="15055154" cy="9436313"/>
          </a:xfrm>
          <a:prstGeom prst="round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5C9010C-B600-4B44-BFD4-01CE29925BE9}"/>
              </a:ext>
            </a:extLst>
          </p:cNvPr>
          <p:cNvSpPr txBox="1"/>
          <p:nvPr/>
        </p:nvSpPr>
        <p:spPr>
          <a:xfrm>
            <a:off x="4664038" y="8792468"/>
            <a:ext cx="1091004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defRPr/>
            </a:pPr>
            <a:r>
              <a:rPr lang="en-US" sz="93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garbage collector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0241021-A08B-4C07-AE2E-95EB201A65B0}"/>
              </a:ext>
            </a:extLst>
          </p:cNvPr>
          <p:cNvSpPr/>
          <p:nvPr/>
        </p:nvSpPr>
        <p:spPr>
          <a:xfrm>
            <a:off x="7921545" y="29605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D87DAE8-8168-4D4B-9424-B1850175EC52}"/>
              </a:ext>
            </a:extLst>
          </p:cNvPr>
          <p:cNvSpPr/>
          <p:nvPr/>
        </p:nvSpPr>
        <p:spPr>
          <a:xfrm>
            <a:off x="6249381" y="-5589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8301687-7B71-4980-AEA2-04CC9C887530}"/>
              </a:ext>
            </a:extLst>
          </p:cNvPr>
          <p:cNvSpPr/>
          <p:nvPr/>
        </p:nvSpPr>
        <p:spPr>
          <a:xfrm>
            <a:off x="13180185" y="-53752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D90BF15-A3E6-40AD-B1F8-31732258A8BB}"/>
              </a:ext>
            </a:extLst>
          </p:cNvPr>
          <p:cNvSpPr/>
          <p:nvPr/>
        </p:nvSpPr>
        <p:spPr>
          <a:xfrm>
            <a:off x="14921666" y="6308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9A48751-B732-402B-9E3E-998BB73692CF}"/>
              </a:ext>
            </a:extLst>
          </p:cNvPr>
          <p:cNvSpPr/>
          <p:nvPr/>
        </p:nvSpPr>
        <p:spPr>
          <a:xfrm>
            <a:off x="7905015" y="75060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BCD75F-F55A-479C-B8DF-DACC2351B018}"/>
              </a:ext>
            </a:extLst>
          </p:cNvPr>
          <p:cNvSpPr/>
          <p:nvPr/>
        </p:nvSpPr>
        <p:spPr>
          <a:xfrm>
            <a:off x="4467536" y="29253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358F84-0F59-4332-BABA-5A7AF68F3CD6}"/>
              </a:ext>
            </a:extLst>
          </p:cNvPr>
          <p:cNvSpPr/>
          <p:nvPr/>
        </p:nvSpPr>
        <p:spPr>
          <a:xfrm>
            <a:off x="2713922" y="87389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B216B9-CAA5-44D2-8FA2-1C9570754096}"/>
              </a:ext>
            </a:extLst>
          </p:cNvPr>
          <p:cNvSpPr/>
          <p:nvPr/>
        </p:nvSpPr>
        <p:spPr>
          <a:xfrm>
            <a:off x="13180185" y="182118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0E8451-10D9-487E-9937-6848DB228B75}"/>
              </a:ext>
            </a:extLst>
          </p:cNvPr>
          <p:cNvSpPr/>
          <p:nvPr/>
        </p:nvSpPr>
        <p:spPr>
          <a:xfrm>
            <a:off x="11428719" y="294703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860078F-734E-4EE7-AF7C-089473E1A170}"/>
              </a:ext>
            </a:extLst>
          </p:cNvPr>
          <p:cNvSpPr/>
          <p:nvPr/>
        </p:nvSpPr>
        <p:spPr>
          <a:xfrm>
            <a:off x="14932629" y="75695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6590B8E-460E-48A5-A29A-56C687C9969C}"/>
              </a:ext>
            </a:extLst>
          </p:cNvPr>
          <p:cNvSpPr/>
          <p:nvPr/>
        </p:nvSpPr>
        <p:spPr>
          <a:xfrm>
            <a:off x="14924492" y="52968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20BD009-22B6-45D4-B9B6-723028CCAC7C}"/>
              </a:ext>
            </a:extLst>
          </p:cNvPr>
          <p:cNvSpPr/>
          <p:nvPr/>
        </p:nvSpPr>
        <p:spPr>
          <a:xfrm>
            <a:off x="14914479" y="296631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6AE6B1-248C-44D3-9617-2FA789E4B12E}"/>
              </a:ext>
            </a:extLst>
          </p:cNvPr>
          <p:cNvSpPr/>
          <p:nvPr/>
        </p:nvSpPr>
        <p:spPr>
          <a:xfrm>
            <a:off x="9723479" y="-52505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6F9B393-E604-4CAB-A141-FCA7F4B85FE7}"/>
              </a:ext>
            </a:extLst>
          </p:cNvPr>
          <p:cNvSpPr/>
          <p:nvPr/>
        </p:nvSpPr>
        <p:spPr>
          <a:xfrm>
            <a:off x="7952207" y="63459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D3E6CA-B95B-465E-ABD9-652C5C5ED1CB}"/>
              </a:ext>
            </a:extLst>
          </p:cNvPr>
          <p:cNvSpPr/>
          <p:nvPr/>
        </p:nvSpPr>
        <p:spPr>
          <a:xfrm>
            <a:off x="9660045" y="63788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96088C8-7BC5-4BBE-880D-898805AFFB41}"/>
              </a:ext>
            </a:extLst>
          </p:cNvPr>
          <p:cNvSpPr/>
          <p:nvPr/>
        </p:nvSpPr>
        <p:spPr>
          <a:xfrm>
            <a:off x="6195399" y="409615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F23996-2682-49D6-9F86-EBBD7A8B9D3B}"/>
              </a:ext>
            </a:extLst>
          </p:cNvPr>
          <p:cNvSpPr/>
          <p:nvPr/>
        </p:nvSpPr>
        <p:spPr>
          <a:xfrm>
            <a:off x="2700203" y="640882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176E155-FFF7-426E-9F4E-B332ABDD8F34}"/>
              </a:ext>
            </a:extLst>
          </p:cNvPr>
          <p:cNvSpPr/>
          <p:nvPr/>
        </p:nvSpPr>
        <p:spPr>
          <a:xfrm>
            <a:off x="2700203" y="407730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7B12E31-4A60-46C3-B644-D53FF29223D1}"/>
              </a:ext>
            </a:extLst>
          </p:cNvPr>
          <p:cNvSpPr/>
          <p:nvPr/>
        </p:nvSpPr>
        <p:spPr>
          <a:xfrm>
            <a:off x="9680394" y="41031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7E5DB3C-37ED-4C61-B783-D9CB8D334900}"/>
              </a:ext>
            </a:extLst>
          </p:cNvPr>
          <p:cNvSpPr/>
          <p:nvPr/>
        </p:nvSpPr>
        <p:spPr>
          <a:xfrm>
            <a:off x="13191008" y="41020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8D43E8E-A9FE-40AD-9124-5ACCE467B4C7}"/>
              </a:ext>
            </a:extLst>
          </p:cNvPr>
          <p:cNvSpPr/>
          <p:nvPr/>
        </p:nvSpPr>
        <p:spPr>
          <a:xfrm>
            <a:off x="4459410" y="52433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1F29D0B-34C2-46C6-89AA-C966D686FCD3}"/>
              </a:ext>
            </a:extLst>
          </p:cNvPr>
          <p:cNvSpPr/>
          <p:nvPr/>
        </p:nvSpPr>
        <p:spPr>
          <a:xfrm>
            <a:off x="7945329" y="525058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2802A9F6-8B73-4F97-8E1A-E93AA95F35A4}"/>
              </a:ext>
            </a:extLst>
          </p:cNvPr>
          <p:cNvSpPr/>
          <p:nvPr/>
        </p:nvSpPr>
        <p:spPr>
          <a:xfrm>
            <a:off x="13176741" y="642306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2E1A88-76C6-4383-8656-B47A82BC605A}"/>
              </a:ext>
            </a:extLst>
          </p:cNvPr>
          <p:cNvSpPr/>
          <p:nvPr/>
        </p:nvSpPr>
        <p:spPr>
          <a:xfrm>
            <a:off x="9639300" y="86869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FD3E104C-788B-474D-92B9-82EA4DA8A249}"/>
              </a:ext>
            </a:extLst>
          </p:cNvPr>
          <p:cNvSpPr/>
          <p:nvPr/>
        </p:nvSpPr>
        <p:spPr>
          <a:xfrm>
            <a:off x="11426229" y="75545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A999412-094B-4CAA-9A0F-221B8D67AE88}"/>
              </a:ext>
            </a:extLst>
          </p:cNvPr>
          <p:cNvSpPr/>
          <p:nvPr/>
        </p:nvSpPr>
        <p:spPr>
          <a:xfrm>
            <a:off x="6149810" y="873673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DADBD16-5434-4851-90E1-F0EE976295AE}"/>
              </a:ext>
            </a:extLst>
          </p:cNvPr>
          <p:cNvSpPr/>
          <p:nvPr/>
        </p:nvSpPr>
        <p:spPr>
          <a:xfrm>
            <a:off x="11427945" y="524100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B57A2E0-7AF6-439C-9782-D16460683C19}"/>
              </a:ext>
            </a:extLst>
          </p:cNvPr>
          <p:cNvSpPr/>
          <p:nvPr/>
        </p:nvSpPr>
        <p:spPr>
          <a:xfrm>
            <a:off x="9684749" y="182084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1A99587-AA0F-4979-BFDD-4AAB031EC9E9}"/>
              </a:ext>
            </a:extLst>
          </p:cNvPr>
          <p:cNvSpPr/>
          <p:nvPr/>
        </p:nvSpPr>
        <p:spPr>
          <a:xfrm>
            <a:off x="6202455" y="63903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70B961-F14E-4317-96C5-43E5463DA794}"/>
              </a:ext>
            </a:extLst>
          </p:cNvPr>
          <p:cNvSpPr/>
          <p:nvPr/>
        </p:nvSpPr>
        <p:spPr>
          <a:xfrm>
            <a:off x="11430000" y="67121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7CAB7B80-0105-462D-AA15-45B880EFBAD6}"/>
              </a:ext>
            </a:extLst>
          </p:cNvPr>
          <p:cNvSpPr/>
          <p:nvPr/>
        </p:nvSpPr>
        <p:spPr>
          <a:xfrm>
            <a:off x="4446701" y="75614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0D5640BB-DE6F-491C-8879-5E66E3E3E6AE}"/>
              </a:ext>
            </a:extLst>
          </p:cNvPr>
          <p:cNvSpPr/>
          <p:nvPr/>
        </p:nvSpPr>
        <p:spPr>
          <a:xfrm>
            <a:off x="6210164" y="175952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1D98D805-7A4B-4080-800F-F96557D2175B}"/>
              </a:ext>
            </a:extLst>
          </p:cNvPr>
          <p:cNvSpPr/>
          <p:nvPr/>
        </p:nvSpPr>
        <p:spPr>
          <a:xfrm>
            <a:off x="2721542" y="17484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A62C19D-BCCF-4A95-83AE-CF44D536839A}"/>
              </a:ext>
            </a:extLst>
          </p:cNvPr>
          <p:cNvSpPr/>
          <p:nvPr/>
        </p:nvSpPr>
        <p:spPr>
          <a:xfrm>
            <a:off x="990209" y="527344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A98F402-D3B0-4687-915D-37F611A2008B}"/>
              </a:ext>
            </a:extLst>
          </p:cNvPr>
          <p:cNvSpPr/>
          <p:nvPr/>
        </p:nvSpPr>
        <p:spPr>
          <a:xfrm>
            <a:off x="988544" y="29394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5800D428-1F0B-49EA-9DCD-F029B7063529}"/>
              </a:ext>
            </a:extLst>
          </p:cNvPr>
          <p:cNvSpPr/>
          <p:nvPr/>
        </p:nvSpPr>
        <p:spPr>
          <a:xfrm>
            <a:off x="1005194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BA927944-4B48-40FA-89D0-6485BA99C529}"/>
              </a:ext>
            </a:extLst>
          </p:cNvPr>
          <p:cNvSpPr/>
          <p:nvPr/>
        </p:nvSpPr>
        <p:spPr>
          <a:xfrm>
            <a:off x="988544" y="75961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7BE7DA9C-EEEF-4271-970E-D95200CE9E22}"/>
              </a:ext>
            </a:extLst>
          </p:cNvPr>
          <p:cNvSpPr/>
          <p:nvPr/>
        </p:nvSpPr>
        <p:spPr>
          <a:xfrm>
            <a:off x="4487001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72307436-E897-4569-8D9D-4763AA170F82}"/>
              </a:ext>
            </a:extLst>
          </p:cNvPr>
          <p:cNvSpPr/>
          <p:nvPr/>
        </p:nvSpPr>
        <p:spPr>
          <a:xfrm>
            <a:off x="2752022" y="-55899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53E9E314-8262-4F0B-B58C-8053BC4E914C}"/>
              </a:ext>
            </a:extLst>
          </p:cNvPr>
          <p:cNvSpPr/>
          <p:nvPr/>
        </p:nvSpPr>
        <p:spPr>
          <a:xfrm>
            <a:off x="13166858" y="87316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4F40B615-79A7-66BB-DEBF-FCFF7244469D}"/>
              </a:ext>
            </a:extLst>
          </p:cNvPr>
          <p:cNvSpPr/>
          <p:nvPr/>
        </p:nvSpPr>
        <p:spPr>
          <a:xfrm>
            <a:off x="941246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7BB6195F-4A15-58D1-D35D-EACAD307BB66}"/>
              </a:ext>
            </a:extLst>
          </p:cNvPr>
          <p:cNvSpPr/>
          <p:nvPr/>
        </p:nvSpPr>
        <p:spPr>
          <a:xfrm>
            <a:off x="-782468" y="6443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D6B802D0-6840-24EE-91E6-E0200D967A5C}"/>
              </a:ext>
            </a:extLst>
          </p:cNvPr>
          <p:cNvSpPr/>
          <p:nvPr/>
        </p:nvSpPr>
        <p:spPr>
          <a:xfrm>
            <a:off x="-784133" y="409453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C5767724-3E92-9485-D61E-E863C2A57B1D}"/>
              </a:ext>
            </a:extLst>
          </p:cNvPr>
          <p:cNvSpPr/>
          <p:nvPr/>
        </p:nvSpPr>
        <p:spPr>
          <a:xfrm>
            <a:off x="-767483" y="177036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D2128950-F0C0-533A-4295-13D0AF38E107}"/>
              </a:ext>
            </a:extLst>
          </p:cNvPr>
          <p:cNvSpPr/>
          <p:nvPr/>
        </p:nvSpPr>
        <p:spPr>
          <a:xfrm>
            <a:off x="-784133" y="876620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20E437C7-F7C3-B06B-7757-466966EB8D0D}"/>
              </a:ext>
            </a:extLst>
          </p:cNvPr>
          <p:cNvSpPr/>
          <p:nvPr/>
        </p:nvSpPr>
        <p:spPr>
          <a:xfrm>
            <a:off x="16693500" y="-5306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D50F98B2-7956-5D7A-92A1-F1A6E4BC6F2F}"/>
              </a:ext>
            </a:extLst>
          </p:cNvPr>
          <p:cNvSpPr/>
          <p:nvPr/>
        </p:nvSpPr>
        <p:spPr>
          <a:xfrm>
            <a:off x="16665188" y="645427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E4954092-B131-5E7D-5F6D-A3535C977752}"/>
              </a:ext>
            </a:extLst>
          </p:cNvPr>
          <p:cNvSpPr/>
          <p:nvPr/>
        </p:nvSpPr>
        <p:spPr>
          <a:xfrm>
            <a:off x="16663523" y="412025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FF3CE118-C008-17D3-92F5-FFC4F2F3D648}"/>
              </a:ext>
            </a:extLst>
          </p:cNvPr>
          <p:cNvSpPr/>
          <p:nvPr/>
        </p:nvSpPr>
        <p:spPr>
          <a:xfrm>
            <a:off x="16680173" y="17811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E3ADEFAC-A1C3-BCCE-D0AE-B3DAFFA6FE0D}"/>
              </a:ext>
            </a:extLst>
          </p:cNvPr>
          <p:cNvSpPr/>
          <p:nvPr/>
        </p:nvSpPr>
        <p:spPr>
          <a:xfrm>
            <a:off x="16663523" y="8777013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1FCBB46F-EAAF-2262-C87D-92F8CA4DD8E1}"/>
              </a:ext>
            </a:extLst>
          </p:cNvPr>
          <p:cNvSpPr/>
          <p:nvPr/>
        </p:nvSpPr>
        <p:spPr>
          <a:xfrm>
            <a:off x="14936843" y="-1760220"/>
            <a:ext cx="2331720" cy="2478677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F06D7920-4B8B-48E4-DDE4-EB22A70FB432}"/>
              </a:ext>
            </a:extLst>
          </p:cNvPr>
          <p:cNvSpPr/>
          <p:nvPr/>
        </p:nvSpPr>
        <p:spPr>
          <a:xfrm>
            <a:off x="11430000" y="-1750686"/>
            <a:ext cx="2362200" cy="247140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B258DB57-EB3D-3633-8765-7FAA0703D60B}"/>
              </a:ext>
            </a:extLst>
          </p:cNvPr>
          <p:cNvSpPr/>
          <p:nvPr/>
        </p:nvSpPr>
        <p:spPr>
          <a:xfrm>
            <a:off x="7971832" y="-1760220"/>
            <a:ext cx="2397170" cy="2408474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BAB97DFB-D4DF-8578-3481-0BD59EEF8D15}"/>
              </a:ext>
            </a:extLst>
          </p:cNvPr>
          <p:cNvSpPr/>
          <p:nvPr/>
        </p:nvSpPr>
        <p:spPr>
          <a:xfrm>
            <a:off x="4495800" y="-1782230"/>
            <a:ext cx="2331720" cy="2403606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8010537D-7235-0A8D-5C55-7C261275B0EC}"/>
              </a:ext>
            </a:extLst>
          </p:cNvPr>
          <p:cNvSpPr/>
          <p:nvPr/>
        </p:nvSpPr>
        <p:spPr>
          <a:xfrm>
            <a:off x="990600" y="-171450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D3A437E2-D092-7136-E5A4-7CB084B3A1D6}"/>
              </a:ext>
            </a:extLst>
          </p:cNvPr>
          <p:cNvSpPr/>
          <p:nvPr/>
        </p:nvSpPr>
        <p:spPr>
          <a:xfrm>
            <a:off x="-731520" y="-5410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A5AC2E66-C8DA-DF8D-9144-34F2E3C1FA92}"/>
              </a:ext>
            </a:extLst>
          </p:cNvPr>
          <p:cNvSpPr/>
          <p:nvPr/>
        </p:nvSpPr>
        <p:spPr>
          <a:xfrm>
            <a:off x="4435310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18E08CAB-6A5E-9AD7-5311-7E2EF7030973}"/>
              </a:ext>
            </a:extLst>
          </p:cNvPr>
          <p:cNvSpPr/>
          <p:nvPr/>
        </p:nvSpPr>
        <p:spPr>
          <a:xfrm>
            <a:off x="7924800" y="98321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92DF98DB-2678-CDE9-229B-62D128DEC127}"/>
              </a:ext>
            </a:extLst>
          </p:cNvPr>
          <p:cNvSpPr/>
          <p:nvPr/>
        </p:nvSpPr>
        <p:spPr>
          <a:xfrm>
            <a:off x="11353800" y="9908693"/>
            <a:ext cx="2404149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BF3B1C22-9117-4A6F-5B46-25D89EF8EB1C}"/>
              </a:ext>
            </a:extLst>
          </p:cNvPr>
          <p:cNvSpPr/>
          <p:nvPr/>
        </p:nvSpPr>
        <p:spPr>
          <a:xfrm>
            <a:off x="14887881" y="9908693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560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9" grpId="0" animBg="1"/>
      <p:bldP spid="74" grpId="0" animBg="1"/>
      <p:bldP spid="75" grpId="0" animBg="1"/>
      <p:bldP spid="76" grpId="0" animBg="1"/>
      <p:bldP spid="83" grpId="0" animBg="1"/>
      <p:bldP spid="88" grpId="0" animBg="1"/>
      <p:bldP spid="89" grpId="0" animBg="1"/>
      <p:bldP spid="101" grpId="0" animBg="1"/>
      <p:bldP spid="5" grpId="0" animBg="1"/>
      <p:bldP spid="9" grpId="0" animBg="1"/>
      <p:bldP spid="10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E7358-84CA-F114-A357-2CCA6EFF3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r="10270"/>
          <a:stretch/>
        </p:blipFill>
        <p:spPr>
          <a:xfrm>
            <a:off x="1474065" y="59261"/>
            <a:ext cx="14630223" cy="9169973"/>
          </a:xfrm>
          <a:prstGeom prst="round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5C9010C-B600-4B44-BFD4-01CE29925BE9}"/>
              </a:ext>
            </a:extLst>
          </p:cNvPr>
          <p:cNvSpPr txBox="1"/>
          <p:nvPr/>
        </p:nvSpPr>
        <p:spPr>
          <a:xfrm>
            <a:off x="4205026" y="8792468"/>
            <a:ext cx="1091004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defRPr/>
            </a:pPr>
            <a:r>
              <a:rPr lang="en-US" sz="93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police officer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0241021-A08B-4C07-AE2E-95EB201A65B0}"/>
              </a:ext>
            </a:extLst>
          </p:cNvPr>
          <p:cNvSpPr/>
          <p:nvPr/>
        </p:nvSpPr>
        <p:spPr>
          <a:xfrm>
            <a:off x="7921545" y="29605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D87DAE8-8168-4D4B-9424-B1850175EC52}"/>
              </a:ext>
            </a:extLst>
          </p:cNvPr>
          <p:cNvSpPr/>
          <p:nvPr/>
        </p:nvSpPr>
        <p:spPr>
          <a:xfrm>
            <a:off x="6249381" y="-5589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8301687-7B71-4980-AEA2-04CC9C887530}"/>
              </a:ext>
            </a:extLst>
          </p:cNvPr>
          <p:cNvSpPr/>
          <p:nvPr/>
        </p:nvSpPr>
        <p:spPr>
          <a:xfrm>
            <a:off x="13180185" y="-53752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D90BF15-A3E6-40AD-B1F8-31732258A8BB}"/>
              </a:ext>
            </a:extLst>
          </p:cNvPr>
          <p:cNvSpPr/>
          <p:nvPr/>
        </p:nvSpPr>
        <p:spPr>
          <a:xfrm>
            <a:off x="14921666" y="6308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9A48751-B732-402B-9E3E-998BB73692CF}"/>
              </a:ext>
            </a:extLst>
          </p:cNvPr>
          <p:cNvSpPr/>
          <p:nvPr/>
        </p:nvSpPr>
        <p:spPr>
          <a:xfrm>
            <a:off x="7905015" y="75060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BCD75F-F55A-479C-B8DF-DACC2351B018}"/>
              </a:ext>
            </a:extLst>
          </p:cNvPr>
          <p:cNvSpPr/>
          <p:nvPr/>
        </p:nvSpPr>
        <p:spPr>
          <a:xfrm>
            <a:off x="4467536" y="29253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358F84-0F59-4332-BABA-5A7AF68F3CD6}"/>
              </a:ext>
            </a:extLst>
          </p:cNvPr>
          <p:cNvSpPr/>
          <p:nvPr/>
        </p:nvSpPr>
        <p:spPr>
          <a:xfrm>
            <a:off x="2713922" y="87389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B216B9-CAA5-44D2-8FA2-1C9570754096}"/>
              </a:ext>
            </a:extLst>
          </p:cNvPr>
          <p:cNvSpPr/>
          <p:nvPr/>
        </p:nvSpPr>
        <p:spPr>
          <a:xfrm>
            <a:off x="13180185" y="182118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0E8451-10D9-487E-9937-6848DB228B75}"/>
              </a:ext>
            </a:extLst>
          </p:cNvPr>
          <p:cNvSpPr/>
          <p:nvPr/>
        </p:nvSpPr>
        <p:spPr>
          <a:xfrm>
            <a:off x="11428719" y="294703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860078F-734E-4EE7-AF7C-089473E1A170}"/>
              </a:ext>
            </a:extLst>
          </p:cNvPr>
          <p:cNvSpPr/>
          <p:nvPr/>
        </p:nvSpPr>
        <p:spPr>
          <a:xfrm>
            <a:off x="14932629" y="75695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6590B8E-460E-48A5-A29A-56C687C9969C}"/>
              </a:ext>
            </a:extLst>
          </p:cNvPr>
          <p:cNvSpPr/>
          <p:nvPr/>
        </p:nvSpPr>
        <p:spPr>
          <a:xfrm>
            <a:off x="14924492" y="52968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20BD009-22B6-45D4-B9B6-723028CCAC7C}"/>
              </a:ext>
            </a:extLst>
          </p:cNvPr>
          <p:cNvSpPr/>
          <p:nvPr/>
        </p:nvSpPr>
        <p:spPr>
          <a:xfrm>
            <a:off x="14914479" y="296631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6AE6B1-248C-44D3-9617-2FA789E4B12E}"/>
              </a:ext>
            </a:extLst>
          </p:cNvPr>
          <p:cNvSpPr/>
          <p:nvPr/>
        </p:nvSpPr>
        <p:spPr>
          <a:xfrm>
            <a:off x="9730405" y="-5253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6F9B393-E604-4CAB-A141-FCA7F4B85FE7}"/>
              </a:ext>
            </a:extLst>
          </p:cNvPr>
          <p:cNvSpPr/>
          <p:nvPr/>
        </p:nvSpPr>
        <p:spPr>
          <a:xfrm>
            <a:off x="7952207" y="63459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D3E6CA-B95B-465E-ABD9-652C5C5ED1CB}"/>
              </a:ext>
            </a:extLst>
          </p:cNvPr>
          <p:cNvSpPr/>
          <p:nvPr/>
        </p:nvSpPr>
        <p:spPr>
          <a:xfrm>
            <a:off x="9660045" y="63788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96088C8-7BC5-4BBE-880D-898805AFFB41}"/>
              </a:ext>
            </a:extLst>
          </p:cNvPr>
          <p:cNvSpPr/>
          <p:nvPr/>
        </p:nvSpPr>
        <p:spPr>
          <a:xfrm>
            <a:off x="6195399" y="409615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F23996-2682-49D6-9F86-EBBD7A8B9D3B}"/>
              </a:ext>
            </a:extLst>
          </p:cNvPr>
          <p:cNvSpPr/>
          <p:nvPr/>
        </p:nvSpPr>
        <p:spPr>
          <a:xfrm>
            <a:off x="2700203" y="640882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176E155-FFF7-426E-9F4E-B332ABDD8F34}"/>
              </a:ext>
            </a:extLst>
          </p:cNvPr>
          <p:cNvSpPr/>
          <p:nvPr/>
        </p:nvSpPr>
        <p:spPr>
          <a:xfrm>
            <a:off x="2700203" y="407730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7B12E31-4A60-46C3-B644-D53FF29223D1}"/>
              </a:ext>
            </a:extLst>
          </p:cNvPr>
          <p:cNvSpPr/>
          <p:nvPr/>
        </p:nvSpPr>
        <p:spPr>
          <a:xfrm>
            <a:off x="9680394" y="41031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7E5DB3C-37ED-4C61-B783-D9CB8D334900}"/>
              </a:ext>
            </a:extLst>
          </p:cNvPr>
          <p:cNvSpPr/>
          <p:nvPr/>
        </p:nvSpPr>
        <p:spPr>
          <a:xfrm>
            <a:off x="13191008" y="41020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8D43E8E-A9FE-40AD-9124-5ACCE467B4C7}"/>
              </a:ext>
            </a:extLst>
          </p:cNvPr>
          <p:cNvSpPr/>
          <p:nvPr/>
        </p:nvSpPr>
        <p:spPr>
          <a:xfrm>
            <a:off x="4459410" y="52433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1F29D0B-34C2-46C6-89AA-C966D686FCD3}"/>
              </a:ext>
            </a:extLst>
          </p:cNvPr>
          <p:cNvSpPr/>
          <p:nvPr/>
        </p:nvSpPr>
        <p:spPr>
          <a:xfrm>
            <a:off x="7945329" y="525058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2802A9F6-8B73-4F97-8E1A-E93AA95F35A4}"/>
              </a:ext>
            </a:extLst>
          </p:cNvPr>
          <p:cNvSpPr/>
          <p:nvPr/>
        </p:nvSpPr>
        <p:spPr>
          <a:xfrm>
            <a:off x="13176741" y="642306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2E1A88-76C6-4383-8656-B47A82BC605A}"/>
              </a:ext>
            </a:extLst>
          </p:cNvPr>
          <p:cNvSpPr/>
          <p:nvPr/>
        </p:nvSpPr>
        <p:spPr>
          <a:xfrm>
            <a:off x="9677400" y="868160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FD3E104C-788B-474D-92B9-82EA4DA8A249}"/>
              </a:ext>
            </a:extLst>
          </p:cNvPr>
          <p:cNvSpPr/>
          <p:nvPr/>
        </p:nvSpPr>
        <p:spPr>
          <a:xfrm>
            <a:off x="11426229" y="75545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A999412-094B-4CAA-9A0F-221B8D67AE88}"/>
              </a:ext>
            </a:extLst>
          </p:cNvPr>
          <p:cNvSpPr/>
          <p:nvPr/>
        </p:nvSpPr>
        <p:spPr>
          <a:xfrm>
            <a:off x="6178059" y="872732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DADBD16-5434-4851-90E1-F0EE976295AE}"/>
              </a:ext>
            </a:extLst>
          </p:cNvPr>
          <p:cNvSpPr/>
          <p:nvPr/>
        </p:nvSpPr>
        <p:spPr>
          <a:xfrm>
            <a:off x="11427945" y="524100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B57A2E0-7AF6-439C-9782-D16460683C19}"/>
              </a:ext>
            </a:extLst>
          </p:cNvPr>
          <p:cNvSpPr/>
          <p:nvPr/>
        </p:nvSpPr>
        <p:spPr>
          <a:xfrm>
            <a:off x="9684749" y="182084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1A99587-AA0F-4979-BFDD-4AAB031EC9E9}"/>
              </a:ext>
            </a:extLst>
          </p:cNvPr>
          <p:cNvSpPr/>
          <p:nvPr/>
        </p:nvSpPr>
        <p:spPr>
          <a:xfrm>
            <a:off x="6202455" y="63903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70B961-F14E-4317-96C5-43E5463DA794}"/>
              </a:ext>
            </a:extLst>
          </p:cNvPr>
          <p:cNvSpPr/>
          <p:nvPr/>
        </p:nvSpPr>
        <p:spPr>
          <a:xfrm>
            <a:off x="11430000" y="67121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7CAB7B80-0105-462D-AA15-45B880EFBAD6}"/>
              </a:ext>
            </a:extLst>
          </p:cNvPr>
          <p:cNvSpPr/>
          <p:nvPr/>
        </p:nvSpPr>
        <p:spPr>
          <a:xfrm>
            <a:off x="4446701" y="75614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0D5640BB-DE6F-491C-8879-5E66E3E3E6AE}"/>
              </a:ext>
            </a:extLst>
          </p:cNvPr>
          <p:cNvSpPr/>
          <p:nvPr/>
        </p:nvSpPr>
        <p:spPr>
          <a:xfrm>
            <a:off x="6208787" y="17592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1D98D805-7A4B-4080-800F-F96557D2175B}"/>
              </a:ext>
            </a:extLst>
          </p:cNvPr>
          <p:cNvSpPr/>
          <p:nvPr/>
        </p:nvSpPr>
        <p:spPr>
          <a:xfrm>
            <a:off x="2721542" y="17484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A62C19D-BCCF-4A95-83AE-CF44D536839A}"/>
              </a:ext>
            </a:extLst>
          </p:cNvPr>
          <p:cNvSpPr/>
          <p:nvPr/>
        </p:nvSpPr>
        <p:spPr>
          <a:xfrm>
            <a:off x="990209" y="527344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A98F402-D3B0-4687-915D-37F611A2008B}"/>
              </a:ext>
            </a:extLst>
          </p:cNvPr>
          <p:cNvSpPr/>
          <p:nvPr/>
        </p:nvSpPr>
        <p:spPr>
          <a:xfrm>
            <a:off x="988544" y="29394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5800D428-1F0B-49EA-9DCD-F029B7063529}"/>
              </a:ext>
            </a:extLst>
          </p:cNvPr>
          <p:cNvSpPr/>
          <p:nvPr/>
        </p:nvSpPr>
        <p:spPr>
          <a:xfrm>
            <a:off x="1005194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BA927944-4B48-40FA-89D0-6485BA99C529}"/>
              </a:ext>
            </a:extLst>
          </p:cNvPr>
          <p:cNvSpPr/>
          <p:nvPr/>
        </p:nvSpPr>
        <p:spPr>
          <a:xfrm>
            <a:off x="988544" y="75961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7BE7DA9C-EEEF-4271-970E-D95200CE9E22}"/>
              </a:ext>
            </a:extLst>
          </p:cNvPr>
          <p:cNvSpPr/>
          <p:nvPr/>
        </p:nvSpPr>
        <p:spPr>
          <a:xfrm>
            <a:off x="4487001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72307436-E897-4569-8D9D-4763AA170F82}"/>
              </a:ext>
            </a:extLst>
          </p:cNvPr>
          <p:cNvSpPr/>
          <p:nvPr/>
        </p:nvSpPr>
        <p:spPr>
          <a:xfrm>
            <a:off x="2752022" y="-55899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53E9E314-8262-4F0B-B58C-8053BC4E914C}"/>
              </a:ext>
            </a:extLst>
          </p:cNvPr>
          <p:cNvSpPr/>
          <p:nvPr/>
        </p:nvSpPr>
        <p:spPr>
          <a:xfrm>
            <a:off x="13166858" y="87316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4F40B615-79A7-66BB-DEBF-FCFF7244469D}"/>
              </a:ext>
            </a:extLst>
          </p:cNvPr>
          <p:cNvSpPr/>
          <p:nvPr/>
        </p:nvSpPr>
        <p:spPr>
          <a:xfrm>
            <a:off x="941246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7BB6195F-4A15-58D1-D35D-EACAD307BB66}"/>
              </a:ext>
            </a:extLst>
          </p:cNvPr>
          <p:cNvSpPr/>
          <p:nvPr/>
        </p:nvSpPr>
        <p:spPr>
          <a:xfrm>
            <a:off x="-782468" y="6443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D6B802D0-6840-24EE-91E6-E0200D967A5C}"/>
              </a:ext>
            </a:extLst>
          </p:cNvPr>
          <p:cNvSpPr/>
          <p:nvPr/>
        </p:nvSpPr>
        <p:spPr>
          <a:xfrm>
            <a:off x="-784133" y="409453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C5767724-3E92-9485-D61E-E863C2A57B1D}"/>
              </a:ext>
            </a:extLst>
          </p:cNvPr>
          <p:cNvSpPr/>
          <p:nvPr/>
        </p:nvSpPr>
        <p:spPr>
          <a:xfrm>
            <a:off x="-767483" y="177036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D2128950-F0C0-533A-4295-13D0AF38E107}"/>
              </a:ext>
            </a:extLst>
          </p:cNvPr>
          <p:cNvSpPr/>
          <p:nvPr/>
        </p:nvSpPr>
        <p:spPr>
          <a:xfrm>
            <a:off x="-784133" y="876620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20E437C7-F7C3-B06B-7757-466966EB8D0D}"/>
              </a:ext>
            </a:extLst>
          </p:cNvPr>
          <p:cNvSpPr/>
          <p:nvPr/>
        </p:nvSpPr>
        <p:spPr>
          <a:xfrm>
            <a:off x="16693500" y="-5306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D50F98B2-7956-5D7A-92A1-F1A6E4BC6F2F}"/>
              </a:ext>
            </a:extLst>
          </p:cNvPr>
          <p:cNvSpPr/>
          <p:nvPr/>
        </p:nvSpPr>
        <p:spPr>
          <a:xfrm>
            <a:off x="16665188" y="645427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E4954092-B131-5E7D-5F6D-A3535C977752}"/>
              </a:ext>
            </a:extLst>
          </p:cNvPr>
          <p:cNvSpPr/>
          <p:nvPr/>
        </p:nvSpPr>
        <p:spPr>
          <a:xfrm>
            <a:off x="16663523" y="412025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FF3CE118-C008-17D3-92F5-FFC4F2F3D648}"/>
              </a:ext>
            </a:extLst>
          </p:cNvPr>
          <p:cNvSpPr/>
          <p:nvPr/>
        </p:nvSpPr>
        <p:spPr>
          <a:xfrm>
            <a:off x="16680173" y="17811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E3ADEFAC-A1C3-BCCE-D0AE-B3DAFFA6FE0D}"/>
              </a:ext>
            </a:extLst>
          </p:cNvPr>
          <p:cNvSpPr/>
          <p:nvPr/>
        </p:nvSpPr>
        <p:spPr>
          <a:xfrm>
            <a:off x="16663523" y="8777013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1FCBB46F-EAAF-2262-C87D-92F8CA4DD8E1}"/>
              </a:ext>
            </a:extLst>
          </p:cNvPr>
          <p:cNvSpPr/>
          <p:nvPr/>
        </p:nvSpPr>
        <p:spPr>
          <a:xfrm>
            <a:off x="14936843" y="-1760220"/>
            <a:ext cx="2331720" cy="2478677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F06D7920-4B8B-48E4-DDE4-EB22A70FB432}"/>
              </a:ext>
            </a:extLst>
          </p:cNvPr>
          <p:cNvSpPr/>
          <p:nvPr/>
        </p:nvSpPr>
        <p:spPr>
          <a:xfrm>
            <a:off x="11430000" y="-1750686"/>
            <a:ext cx="2362200" cy="247140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B258DB57-EB3D-3633-8765-7FAA0703D60B}"/>
              </a:ext>
            </a:extLst>
          </p:cNvPr>
          <p:cNvSpPr/>
          <p:nvPr/>
        </p:nvSpPr>
        <p:spPr>
          <a:xfrm>
            <a:off x="7971832" y="-1760220"/>
            <a:ext cx="2397170" cy="2408474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BAB97DFB-D4DF-8578-3481-0BD59EEF8D15}"/>
              </a:ext>
            </a:extLst>
          </p:cNvPr>
          <p:cNvSpPr/>
          <p:nvPr/>
        </p:nvSpPr>
        <p:spPr>
          <a:xfrm>
            <a:off x="4495800" y="-1782230"/>
            <a:ext cx="2331720" cy="2403606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8010537D-7235-0A8D-5C55-7C261275B0EC}"/>
              </a:ext>
            </a:extLst>
          </p:cNvPr>
          <p:cNvSpPr/>
          <p:nvPr/>
        </p:nvSpPr>
        <p:spPr>
          <a:xfrm>
            <a:off x="1021080" y="-17602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D3A437E2-D092-7136-E5A4-7CB084B3A1D6}"/>
              </a:ext>
            </a:extLst>
          </p:cNvPr>
          <p:cNvSpPr/>
          <p:nvPr/>
        </p:nvSpPr>
        <p:spPr>
          <a:xfrm>
            <a:off x="-731520" y="-5410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A5AC2E66-C8DA-DF8D-9144-34F2E3C1FA92}"/>
              </a:ext>
            </a:extLst>
          </p:cNvPr>
          <p:cNvSpPr/>
          <p:nvPr/>
        </p:nvSpPr>
        <p:spPr>
          <a:xfrm>
            <a:off x="4435310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18E08CAB-6A5E-9AD7-5311-7E2EF7030973}"/>
              </a:ext>
            </a:extLst>
          </p:cNvPr>
          <p:cNvSpPr/>
          <p:nvPr/>
        </p:nvSpPr>
        <p:spPr>
          <a:xfrm>
            <a:off x="7924800" y="98321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92DF98DB-2678-CDE9-229B-62D128DEC127}"/>
              </a:ext>
            </a:extLst>
          </p:cNvPr>
          <p:cNvSpPr/>
          <p:nvPr/>
        </p:nvSpPr>
        <p:spPr>
          <a:xfrm>
            <a:off x="11353800" y="9908693"/>
            <a:ext cx="2404149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BF3B1C22-9117-4A6F-5B46-25D89EF8EB1C}"/>
              </a:ext>
            </a:extLst>
          </p:cNvPr>
          <p:cNvSpPr/>
          <p:nvPr/>
        </p:nvSpPr>
        <p:spPr>
          <a:xfrm>
            <a:off x="14887881" y="9908693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6310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9" grpId="0" animBg="1"/>
      <p:bldP spid="74" grpId="0" animBg="1"/>
      <p:bldP spid="75" grpId="0" animBg="1"/>
      <p:bldP spid="76" grpId="0" animBg="1"/>
      <p:bldP spid="83" grpId="0" animBg="1"/>
      <p:bldP spid="88" grpId="0" animBg="1"/>
      <p:bldP spid="89" grpId="0" animBg="1"/>
      <p:bldP spid="101" grpId="0" animBg="1"/>
      <p:bldP spid="5" grpId="0" animBg="1"/>
      <p:bldP spid="9" grpId="0" animBg="1"/>
      <p:bldP spid="10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E7358-84CA-F114-A357-2CCA6EFF3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7" r="9117"/>
          <a:stretch/>
        </p:blipFill>
        <p:spPr>
          <a:xfrm>
            <a:off x="1474065" y="59261"/>
            <a:ext cx="14630223" cy="9169973"/>
          </a:xfrm>
          <a:prstGeom prst="round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5C9010C-B600-4B44-BFD4-01CE29925BE9}"/>
              </a:ext>
            </a:extLst>
          </p:cNvPr>
          <p:cNvSpPr txBox="1"/>
          <p:nvPr/>
        </p:nvSpPr>
        <p:spPr>
          <a:xfrm>
            <a:off x="4205026" y="8792468"/>
            <a:ext cx="1091004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defRPr/>
            </a:pPr>
            <a:r>
              <a:rPr lang="en-US" sz="93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electrician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0241021-A08B-4C07-AE2E-95EB201A65B0}"/>
              </a:ext>
            </a:extLst>
          </p:cNvPr>
          <p:cNvSpPr/>
          <p:nvPr/>
        </p:nvSpPr>
        <p:spPr>
          <a:xfrm>
            <a:off x="7921545" y="29605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D87DAE8-8168-4D4B-9424-B1850175EC52}"/>
              </a:ext>
            </a:extLst>
          </p:cNvPr>
          <p:cNvSpPr/>
          <p:nvPr/>
        </p:nvSpPr>
        <p:spPr>
          <a:xfrm>
            <a:off x="6249381" y="-5589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8301687-7B71-4980-AEA2-04CC9C887530}"/>
              </a:ext>
            </a:extLst>
          </p:cNvPr>
          <p:cNvSpPr/>
          <p:nvPr/>
        </p:nvSpPr>
        <p:spPr>
          <a:xfrm>
            <a:off x="13180185" y="-53752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D90BF15-A3E6-40AD-B1F8-31732258A8BB}"/>
              </a:ext>
            </a:extLst>
          </p:cNvPr>
          <p:cNvSpPr/>
          <p:nvPr/>
        </p:nvSpPr>
        <p:spPr>
          <a:xfrm>
            <a:off x="14921666" y="6308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9A48751-B732-402B-9E3E-998BB73692CF}"/>
              </a:ext>
            </a:extLst>
          </p:cNvPr>
          <p:cNvSpPr/>
          <p:nvPr/>
        </p:nvSpPr>
        <p:spPr>
          <a:xfrm>
            <a:off x="7905015" y="75060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BCD75F-F55A-479C-B8DF-DACC2351B018}"/>
              </a:ext>
            </a:extLst>
          </p:cNvPr>
          <p:cNvSpPr/>
          <p:nvPr/>
        </p:nvSpPr>
        <p:spPr>
          <a:xfrm>
            <a:off x="4467536" y="29253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358F84-0F59-4332-BABA-5A7AF68F3CD6}"/>
              </a:ext>
            </a:extLst>
          </p:cNvPr>
          <p:cNvSpPr/>
          <p:nvPr/>
        </p:nvSpPr>
        <p:spPr>
          <a:xfrm>
            <a:off x="2713922" y="87389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B216B9-CAA5-44D2-8FA2-1C9570754096}"/>
              </a:ext>
            </a:extLst>
          </p:cNvPr>
          <p:cNvSpPr/>
          <p:nvPr/>
        </p:nvSpPr>
        <p:spPr>
          <a:xfrm>
            <a:off x="13180185" y="182118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0E8451-10D9-487E-9937-6848DB228B75}"/>
              </a:ext>
            </a:extLst>
          </p:cNvPr>
          <p:cNvSpPr/>
          <p:nvPr/>
        </p:nvSpPr>
        <p:spPr>
          <a:xfrm>
            <a:off x="11428719" y="294703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860078F-734E-4EE7-AF7C-089473E1A170}"/>
              </a:ext>
            </a:extLst>
          </p:cNvPr>
          <p:cNvSpPr/>
          <p:nvPr/>
        </p:nvSpPr>
        <p:spPr>
          <a:xfrm>
            <a:off x="14932629" y="75695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6590B8E-460E-48A5-A29A-56C687C9969C}"/>
              </a:ext>
            </a:extLst>
          </p:cNvPr>
          <p:cNvSpPr/>
          <p:nvPr/>
        </p:nvSpPr>
        <p:spPr>
          <a:xfrm>
            <a:off x="14924492" y="52968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20BD009-22B6-45D4-B9B6-723028CCAC7C}"/>
              </a:ext>
            </a:extLst>
          </p:cNvPr>
          <p:cNvSpPr/>
          <p:nvPr/>
        </p:nvSpPr>
        <p:spPr>
          <a:xfrm>
            <a:off x="14914479" y="296631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6AE6B1-248C-44D3-9617-2FA789E4B12E}"/>
              </a:ext>
            </a:extLst>
          </p:cNvPr>
          <p:cNvSpPr/>
          <p:nvPr/>
        </p:nvSpPr>
        <p:spPr>
          <a:xfrm>
            <a:off x="9706901" y="-52515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6F9B393-E604-4CAB-A141-FCA7F4B85FE7}"/>
              </a:ext>
            </a:extLst>
          </p:cNvPr>
          <p:cNvSpPr/>
          <p:nvPr/>
        </p:nvSpPr>
        <p:spPr>
          <a:xfrm>
            <a:off x="7952207" y="63459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D3E6CA-B95B-465E-ABD9-652C5C5ED1CB}"/>
              </a:ext>
            </a:extLst>
          </p:cNvPr>
          <p:cNvSpPr/>
          <p:nvPr/>
        </p:nvSpPr>
        <p:spPr>
          <a:xfrm>
            <a:off x="9660045" y="63788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96088C8-7BC5-4BBE-880D-898805AFFB41}"/>
              </a:ext>
            </a:extLst>
          </p:cNvPr>
          <p:cNvSpPr/>
          <p:nvPr/>
        </p:nvSpPr>
        <p:spPr>
          <a:xfrm>
            <a:off x="6195399" y="409615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F23996-2682-49D6-9F86-EBBD7A8B9D3B}"/>
              </a:ext>
            </a:extLst>
          </p:cNvPr>
          <p:cNvSpPr/>
          <p:nvPr/>
        </p:nvSpPr>
        <p:spPr>
          <a:xfrm>
            <a:off x="2700203" y="640882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176E155-FFF7-426E-9F4E-B332ABDD8F34}"/>
              </a:ext>
            </a:extLst>
          </p:cNvPr>
          <p:cNvSpPr/>
          <p:nvPr/>
        </p:nvSpPr>
        <p:spPr>
          <a:xfrm>
            <a:off x="2700203" y="407730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7B12E31-4A60-46C3-B644-D53FF29223D1}"/>
              </a:ext>
            </a:extLst>
          </p:cNvPr>
          <p:cNvSpPr/>
          <p:nvPr/>
        </p:nvSpPr>
        <p:spPr>
          <a:xfrm>
            <a:off x="9680394" y="41031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7E5DB3C-37ED-4C61-B783-D9CB8D334900}"/>
              </a:ext>
            </a:extLst>
          </p:cNvPr>
          <p:cNvSpPr/>
          <p:nvPr/>
        </p:nvSpPr>
        <p:spPr>
          <a:xfrm>
            <a:off x="13191008" y="41020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8D43E8E-A9FE-40AD-9124-5ACCE467B4C7}"/>
              </a:ext>
            </a:extLst>
          </p:cNvPr>
          <p:cNvSpPr/>
          <p:nvPr/>
        </p:nvSpPr>
        <p:spPr>
          <a:xfrm>
            <a:off x="4459410" y="52433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1F29D0B-34C2-46C6-89AA-C966D686FCD3}"/>
              </a:ext>
            </a:extLst>
          </p:cNvPr>
          <p:cNvSpPr/>
          <p:nvPr/>
        </p:nvSpPr>
        <p:spPr>
          <a:xfrm>
            <a:off x="7945329" y="525058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2802A9F6-8B73-4F97-8E1A-E93AA95F35A4}"/>
              </a:ext>
            </a:extLst>
          </p:cNvPr>
          <p:cNvSpPr/>
          <p:nvPr/>
        </p:nvSpPr>
        <p:spPr>
          <a:xfrm>
            <a:off x="13176741" y="642306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2E1A88-76C6-4383-8656-B47A82BC605A}"/>
              </a:ext>
            </a:extLst>
          </p:cNvPr>
          <p:cNvSpPr/>
          <p:nvPr/>
        </p:nvSpPr>
        <p:spPr>
          <a:xfrm>
            <a:off x="9677400" y="868160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FD3E104C-788B-474D-92B9-82EA4DA8A249}"/>
              </a:ext>
            </a:extLst>
          </p:cNvPr>
          <p:cNvSpPr/>
          <p:nvPr/>
        </p:nvSpPr>
        <p:spPr>
          <a:xfrm>
            <a:off x="11426229" y="75545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A999412-094B-4CAA-9A0F-221B8D67AE88}"/>
              </a:ext>
            </a:extLst>
          </p:cNvPr>
          <p:cNvSpPr/>
          <p:nvPr/>
        </p:nvSpPr>
        <p:spPr>
          <a:xfrm>
            <a:off x="6178302" y="8713893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DADBD16-5434-4851-90E1-F0EE976295AE}"/>
              </a:ext>
            </a:extLst>
          </p:cNvPr>
          <p:cNvSpPr/>
          <p:nvPr/>
        </p:nvSpPr>
        <p:spPr>
          <a:xfrm>
            <a:off x="11427945" y="524100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B57A2E0-7AF6-439C-9782-D16460683C19}"/>
              </a:ext>
            </a:extLst>
          </p:cNvPr>
          <p:cNvSpPr/>
          <p:nvPr/>
        </p:nvSpPr>
        <p:spPr>
          <a:xfrm>
            <a:off x="9684749" y="182084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1A99587-AA0F-4979-BFDD-4AAB031EC9E9}"/>
              </a:ext>
            </a:extLst>
          </p:cNvPr>
          <p:cNvSpPr/>
          <p:nvPr/>
        </p:nvSpPr>
        <p:spPr>
          <a:xfrm>
            <a:off x="6202455" y="63903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70B961-F14E-4317-96C5-43E5463DA794}"/>
              </a:ext>
            </a:extLst>
          </p:cNvPr>
          <p:cNvSpPr/>
          <p:nvPr/>
        </p:nvSpPr>
        <p:spPr>
          <a:xfrm>
            <a:off x="11430000" y="67121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7CAB7B80-0105-462D-AA15-45B880EFBAD6}"/>
              </a:ext>
            </a:extLst>
          </p:cNvPr>
          <p:cNvSpPr/>
          <p:nvPr/>
        </p:nvSpPr>
        <p:spPr>
          <a:xfrm>
            <a:off x="4446701" y="75614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0D5640BB-DE6F-491C-8879-5E66E3E3E6AE}"/>
              </a:ext>
            </a:extLst>
          </p:cNvPr>
          <p:cNvSpPr/>
          <p:nvPr/>
        </p:nvSpPr>
        <p:spPr>
          <a:xfrm>
            <a:off x="6208787" y="17592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1D98D805-7A4B-4080-800F-F96557D2175B}"/>
              </a:ext>
            </a:extLst>
          </p:cNvPr>
          <p:cNvSpPr/>
          <p:nvPr/>
        </p:nvSpPr>
        <p:spPr>
          <a:xfrm>
            <a:off x="2721542" y="17484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A62C19D-BCCF-4A95-83AE-CF44D536839A}"/>
              </a:ext>
            </a:extLst>
          </p:cNvPr>
          <p:cNvSpPr/>
          <p:nvPr/>
        </p:nvSpPr>
        <p:spPr>
          <a:xfrm>
            <a:off x="990209" y="527344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A98F402-D3B0-4687-915D-37F611A2008B}"/>
              </a:ext>
            </a:extLst>
          </p:cNvPr>
          <p:cNvSpPr/>
          <p:nvPr/>
        </p:nvSpPr>
        <p:spPr>
          <a:xfrm>
            <a:off x="988544" y="29394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5800D428-1F0B-49EA-9DCD-F029B7063529}"/>
              </a:ext>
            </a:extLst>
          </p:cNvPr>
          <p:cNvSpPr/>
          <p:nvPr/>
        </p:nvSpPr>
        <p:spPr>
          <a:xfrm>
            <a:off x="1005194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BA927944-4B48-40FA-89D0-6485BA99C529}"/>
              </a:ext>
            </a:extLst>
          </p:cNvPr>
          <p:cNvSpPr/>
          <p:nvPr/>
        </p:nvSpPr>
        <p:spPr>
          <a:xfrm>
            <a:off x="988544" y="75961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7BE7DA9C-EEEF-4271-970E-D95200CE9E22}"/>
              </a:ext>
            </a:extLst>
          </p:cNvPr>
          <p:cNvSpPr/>
          <p:nvPr/>
        </p:nvSpPr>
        <p:spPr>
          <a:xfrm>
            <a:off x="4487001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72307436-E897-4569-8D9D-4763AA170F82}"/>
              </a:ext>
            </a:extLst>
          </p:cNvPr>
          <p:cNvSpPr/>
          <p:nvPr/>
        </p:nvSpPr>
        <p:spPr>
          <a:xfrm>
            <a:off x="2752022" y="-55899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53E9E314-8262-4F0B-B58C-8053BC4E914C}"/>
              </a:ext>
            </a:extLst>
          </p:cNvPr>
          <p:cNvSpPr/>
          <p:nvPr/>
        </p:nvSpPr>
        <p:spPr>
          <a:xfrm>
            <a:off x="13166858" y="87316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4F40B615-79A7-66BB-DEBF-FCFF7244469D}"/>
              </a:ext>
            </a:extLst>
          </p:cNvPr>
          <p:cNvSpPr/>
          <p:nvPr/>
        </p:nvSpPr>
        <p:spPr>
          <a:xfrm>
            <a:off x="941246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7BB6195F-4A15-58D1-D35D-EACAD307BB66}"/>
              </a:ext>
            </a:extLst>
          </p:cNvPr>
          <p:cNvSpPr/>
          <p:nvPr/>
        </p:nvSpPr>
        <p:spPr>
          <a:xfrm>
            <a:off x="-782468" y="6443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D6B802D0-6840-24EE-91E6-E0200D967A5C}"/>
              </a:ext>
            </a:extLst>
          </p:cNvPr>
          <p:cNvSpPr/>
          <p:nvPr/>
        </p:nvSpPr>
        <p:spPr>
          <a:xfrm>
            <a:off x="-784133" y="409453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C5767724-3E92-9485-D61E-E863C2A57B1D}"/>
              </a:ext>
            </a:extLst>
          </p:cNvPr>
          <p:cNvSpPr/>
          <p:nvPr/>
        </p:nvSpPr>
        <p:spPr>
          <a:xfrm>
            <a:off x="-767483" y="177036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D2128950-F0C0-533A-4295-13D0AF38E107}"/>
              </a:ext>
            </a:extLst>
          </p:cNvPr>
          <p:cNvSpPr/>
          <p:nvPr/>
        </p:nvSpPr>
        <p:spPr>
          <a:xfrm>
            <a:off x="-784133" y="876620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20E437C7-F7C3-B06B-7757-466966EB8D0D}"/>
              </a:ext>
            </a:extLst>
          </p:cNvPr>
          <p:cNvSpPr/>
          <p:nvPr/>
        </p:nvSpPr>
        <p:spPr>
          <a:xfrm>
            <a:off x="16693500" y="-5306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D50F98B2-7956-5D7A-92A1-F1A6E4BC6F2F}"/>
              </a:ext>
            </a:extLst>
          </p:cNvPr>
          <p:cNvSpPr/>
          <p:nvPr/>
        </p:nvSpPr>
        <p:spPr>
          <a:xfrm>
            <a:off x="16665188" y="645427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E4954092-B131-5E7D-5F6D-A3535C977752}"/>
              </a:ext>
            </a:extLst>
          </p:cNvPr>
          <p:cNvSpPr/>
          <p:nvPr/>
        </p:nvSpPr>
        <p:spPr>
          <a:xfrm>
            <a:off x="16663523" y="412025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FF3CE118-C008-17D3-92F5-FFC4F2F3D648}"/>
              </a:ext>
            </a:extLst>
          </p:cNvPr>
          <p:cNvSpPr/>
          <p:nvPr/>
        </p:nvSpPr>
        <p:spPr>
          <a:xfrm>
            <a:off x="16680173" y="17811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E3ADEFAC-A1C3-BCCE-D0AE-B3DAFFA6FE0D}"/>
              </a:ext>
            </a:extLst>
          </p:cNvPr>
          <p:cNvSpPr/>
          <p:nvPr/>
        </p:nvSpPr>
        <p:spPr>
          <a:xfrm>
            <a:off x="16663523" y="8777013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1FCBB46F-EAAF-2262-C87D-92F8CA4DD8E1}"/>
              </a:ext>
            </a:extLst>
          </p:cNvPr>
          <p:cNvSpPr/>
          <p:nvPr/>
        </p:nvSpPr>
        <p:spPr>
          <a:xfrm>
            <a:off x="14936843" y="-1760220"/>
            <a:ext cx="2331720" cy="2478677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F06D7920-4B8B-48E4-DDE4-EB22A70FB432}"/>
              </a:ext>
            </a:extLst>
          </p:cNvPr>
          <p:cNvSpPr/>
          <p:nvPr/>
        </p:nvSpPr>
        <p:spPr>
          <a:xfrm>
            <a:off x="11430000" y="-1750686"/>
            <a:ext cx="2362200" cy="247140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B258DB57-EB3D-3633-8765-7FAA0703D60B}"/>
              </a:ext>
            </a:extLst>
          </p:cNvPr>
          <p:cNvSpPr/>
          <p:nvPr/>
        </p:nvSpPr>
        <p:spPr>
          <a:xfrm>
            <a:off x="7971832" y="-1760220"/>
            <a:ext cx="2397170" cy="2408474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BAB97DFB-D4DF-8578-3481-0BD59EEF8D15}"/>
              </a:ext>
            </a:extLst>
          </p:cNvPr>
          <p:cNvSpPr/>
          <p:nvPr/>
        </p:nvSpPr>
        <p:spPr>
          <a:xfrm>
            <a:off x="4495800" y="-1782230"/>
            <a:ext cx="2331720" cy="2403606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8010537D-7235-0A8D-5C55-7C261275B0EC}"/>
              </a:ext>
            </a:extLst>
          </p:cNvPr>
          <p:cNvSpPr/>
          <p:nvPr/>
        </p:nvSpPr>
        <p:spPr>
          <a:xfrm>
            <a:off x="1021080" y="-17602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D3A437E2-D092-7136-E5A4-7CB084B3A1D6}"/>
              </a:ext>
            </a:extLst>
          </p:cNvPr>
          <p:cNvSpPr/>
          <p:nvPr/>
        </p:nvSpPr>
        <p:spPr>
          <a:xfrm>
            <a:off x="-731520" y="-5410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A5AC2E66-C8DA-DF8D-9144-34F2E3C1FA92}"/>
              </a:ext>
            </a:extLst>
          </p:cNvPr>
          <p:cNvSpPr/>
          <p:nvPr/>
        </p:nvSpPr>
        <p:spPr>
          <a:xfrm>
            <a:off x="4435310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18E08CAB-6A5E-9AD7-5311-7E2EF7030973}"/>
              </a:ext>
            </a:extLst>
          </p:cNvPr>
          <p:cNvSpPr/>
          <p:nvPr/>
        </p:nvSpPr>
        <p:spPr>
          <a:xfrm>
            <a:off x="7924800" y="98321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92DF98DB-2678-CDE9-229B-62D128DEC127}"/>
              </a:ext>
            </a:extLst>
          </p:cNvPr>
          <p:cNvSpPr/>
          <p:nvPr/>
        </p:nvSpPr>
        <p:spPr>
          <a:xfrm>
            <a:off x="11353800" y="9908693"/>
            <a:ext cx="2404149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BF3B1C22-9117-4A6F-5B46-25D89EF8EB1C}"/>
              </a:ext>
            </a:extLst>
          </p:cNvPr>
          <p:cNvSpPr/>
          <p:nvPr/>
        </p:nvSpPr>
        <p:spPr>
          <a:xfrm>
            <a:off x="14887881" y="9908693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964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9" grpId="0" animBg="1"/>
      <p:bldP spid="74" grpId="0" animBg="1"/>
      <p:bldP spid="75" grpId="0" animBg="1"/>
      <p:bldP spid="76" grpId="0" animBg="1"/>
      <p:bldP spid="83" grpId="0" animBg="1"/>
      <p:bldP spid="88" grpId="0" animBg="1"/>
      <p:bldP spid="89" grpId="0" animBg="1"/>
      <p:bldP spid="101" grpId="0" animBg="1"/>
      <p:bldP spid="5" grpId="0" animBg="1"/>
      <p:bldP spid="9" grpId="0" animBg="1"/>
      <p:bldP spid="10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E7358-84CA-F114-A357-2CCA6EFF3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" r="5039"/>
          <a:stretch/>
        </p:blipFill>
        <p:spPr>
          <a:xfrm>
            <a:off x="1474065" y="59261"/>
            <a:ext cx="14630223" cy="9169973"/>
          </a:xfrm>
          <a:prstGeom prst="round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5C9010C-B600-4B44-BFD4-01CE29925BE9}"/>
              </a:ext>
            </a:extLst>
          </p:cNvPr>
          <p:cNvSpPr txBox="1"/>
          <p:nvPr/>
        </p:nvSpPr>
        <p:spPr>
          <a:xfrm>
            <a:off x="4205026" y="8792468"/>
            <a:ext cx="1091004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defRPr/>
            </a:pPr>
            <a:r>
              <a:rPr lang="en-US" sz="93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firefighter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0241021-A08B-4C07-AE2E-95EB201A65B0}"/>
              </a:ext>
            </a:extLst>
          </p:cNvPr>
          <p:cNvSpPr/>
          <p:nvPr/>
        </p:nvSpPr>
        <p:spPr>
          <a:xfrm>
            <a:off x="7921545" y="29605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D87DAE8-8168-4D4B-9424-B1850175EC52}"/>
              </a:ext>
            </a:extLst>
          </p:cNvPr>
          <p:cNvSpPr/>
          <p:nvPr/>
        </p:nvSpPr>
        <p:spPr>
          <a:xfrm>
            <a:off x="6249381" y="-5589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8301687-7B71-4980-AEA2-04CC9C887530}"/>
              </a:ext>
            </a:extLst>
          </p:cNvPr>
          <p:cNvSpPr/>
          <p:nvPr/>
        </p:nvSpPr>
        <p:spPr>
          <a:xfrm>
            <a:off x="13180185" y="-53752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D90BF15-A3E6-40AD-B1F8-31732258A8BB}"/>
              </a:ext>
            </a:extLst>
          </p:cNvPr>
          <p:cNvSpPr/>
          <p:nvPr/>
        </p:nvSpPr>
        <p:spPr>
          <a:xfrm>
            <a:off x="14921666" y="6308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9A48751-B732-402B-9E3E-998BB73692CF}"/>
              </a:ext>
            </a:extLst>
          </p:cNvPr>
          <p:cNvSpPr/>
          <p:nvPr/>
        </p:nvSpPr>
        <p:spPr>
          <a:xfrm>
            <a:off x="7905015" y="75060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BCD75F-F55A-479C-B8DF-DACC2351B018}"/>
              </a:ext>
            </a:extLst>
          </p:cNvPr>
          <p:cNvSpPr/>
          <p:nvPr/>
        </p:nvSpPr>
        <p:spPr>
          <a:xfrm>
            <a:off x="4467536" y="29253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358F84-0F59-4332-BABA-5A7AF68F3CD6}"/>
              </a:ext>
            </a:extLst>
          </p:cNvPr>
          <p:cNvSpPr/>
          <p:nvPr/>
        </p:nvSpPr>
        <p:spPr>
          <a:xfrm>
            <a:off x="2713922" y="87389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B216B9-CAA5-44D2-8FA2-1C9570754096}"/>
              </a:ext>
            </a:extLst>
          </p:cNvPr>
          <p:cNvSpPr/>
          <p:nvPr/>
        </p:nvSpPr>
        <p:spPr>
          <a:xfrm>
            <a:off x="13180185" y="182118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0E8451-10D9-487E-9937-6848DB228B75}"/>
              </a:ext>
            </a:extLst>
          </p:cNvPr>
          <p:cNvSpPr/>
          <p:nvPr/>
        </p:nvSpPr>
        <p:spPr>
          <a:xfrm>
            <a:off x="11428719" y="294703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860078F-734E-4EE7-AF7C-089473E1A170}"/>
              </a:ext>
            </a:extLst>
          </p:cNvPr>
          <p:cNvSpPr/>
          <p:nvPr/>
        </p:nvSpPr>
        <p:spPr>
          <a:xfrm>
            <a:off x="14932629" y="75695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6590B8E-460E-48A5-A29A-56C687C9969C}"/>
              </a:ext>
            </a:extLst>
          </p:cNvPr>
          <p:cNvSpPr/>
          <p:nvPr/>
        </p:nvSpPr>
        <p:spPr>
          <a:xfrm>
            <a:off x="14924492" y="52968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20BD009-22B6-45D4-B9B6-723028CCAC7C}"/>
              </a:ext>
            </a:extLst>
          </p:cNvPr>
          <p:cNvSpPr/>
          <p:nvPr/>
        </p:nvSpPr>
        <p:spPr>
          <a:xfrm>
            <a:off x="14914479" y="296631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6AE6B1-248C-44D3-9617-2FA789E4B12E}"/>
              </a:ext>
            </a:extLst>
          </p:cNvPr>
          <p:cNvSpPr/>
          <p:nvPr/>
        </p:nvSpPr>
        <p:spPr>
          <a:xfrm>
            <a:off x="9738929" y="-5036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6F9B393-E604-4CAB-A141-FCA7F4B85FE7}"/>
              </a:ext>
            </a:extLst>
          </p:cNvPr>
          <p:cNvSpPr/>
          <p:nvPr/>
        </p:nvSpPr>
        <p:spPr>
          <a:xfrm>
            <a:off x="7952207" y="63459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D3E6CA-B95B-465E-ABD9-652C5C5ED1CB}"/>
              </a:ext>
            </a:extLst>
          </p:cNvPr>
          <p:cNvSpPr/>
          <p:nvPr/>
        </p:nvSpPr>
        <p:spPr>
          <a:xfrm>
            <a:off x="9660045" y="63788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96088C8-7BC5-4BBE-880D-898805AFFB41}"/>
              </a:ext>
            </a:extLst>
          </p:cNvPr>
          <p:cNvSpPr/>
          <p:nvPr/>
        </p:nvSpPr>
        <p:spPr>
          <a:xfrm>
            <a:off x="6195399" y="409615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F23996-2682-49D6-9F86-EBBD7A8B9D3B}"/>
              </a:ext>
            </a:extLst>
          </p:cNvPr>
          <p:cNvSpPr/>
          <p:nvPr/>
        </p:nvSpPr>
        <p:spPr>
          <a:xfrm>
            <a:off x="2700203" y="640882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176E155-FFF7-426E-9F4E-B332ABDD8F34}"/>
              </a:ext>
            </a:extLst>
          </p:cNvPr>
          <p:cNvSpPr/>
          <p:nvPr/>
        </p:nvSpPr>
        <p:spPr>
          <a:xfrm>
            <a:off x="2700203" y="407730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7B12E31-4A60-46C3-B644-D53FF29223D1}"/>
              </a:ext>
            </a:extLst>
          </p:cNvPr>
          <p:cNvSpPr/>
          <p:nvPr/>
        </p:nvSpPr>
        <p:spPr>
          <a:xfrm>
            <a:off x="9680394" y="41031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7E5DB3C-37ED-4C61-B783-D9CB8D334900}"/>
              </a:ext>
            </a:extLst>
          </p:cNvPr>
          <p:cNvSpPr/>
          <p:nvPr/>
        </p:nvSpPr>
        <p:spPr>
          <a:xfrm>
            <a:off x="13191008" y="41020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8D43E8E-A9FE-40AD-9124-5ACCE467B4C7}"/>
              </a:ext>
            </a:extLst>
          </p:cNvPr>
          <p:cNvSpPr/>
          <p:nvPr/>
        </p:nvSpPr>
        <p:spPr>
          <a:xfrm>
            <a:off x="4459410" y="52433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1F29D0B-34C2-46C6-89AA-C966D686FCD3}"/>
              </a:ext>
            </a:extLst>
          </p:cNvPr>
          <p:cNvSpPr/>
          <p:nvPr/>
        </p:nvSpPr>
        <p:spPr>
          <a:xfrm>
            <a:off x="7945329" y="525058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2802A9F6-8B73-4F97-8E1A-E93AA95F35A4}"/>
              </a:ext>
            </a:extLst>
          </p:cNvPr>
          <p:cNvSpPr/>
          <p:nvPr/>
        </p:nvSpPr>
        <p:spPr>
          <a:xfrm>
            <a:off x="13176741" y="642306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2E1A88-76C6-4383-8656-B47A82BC605A}"/>
              </a:ext>
            </a:extLst>
          </p:cNvPr>
          <p:cNvSpPr/>
          <p:nvPr/>
        </p:nvSpPr>
        <p:spPr>
          <a:xfrm>
            <a:off x="9677400" y="868160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FD3E104C-788B-474D-92B9-82EA4DA8A249}"/>
              </a:ext>
            </a:extLst>
          </p:cNvPr>
          <p:cNvSpPr/>
          <p:nvPr/>
        </p:nvSpPr>
        <p:spPr>
          <a:xfrm>
            <a:off x="11426229" y="75545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A999412-094B-4CAA-9A0F-221B8D67AE88}"/>
              </a:ext>
            </a:extLst>
          </p:cNvPr>
          <p:cNvSpPr/>
          <p:nvPr/>
        </p:nvSpPr>
        <p:spPr>
          <a:xfrm>
            <a:off x="6191430" y="8690873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DADBD16-5434-4851-90E1-F0EE976295AE}"/>
              </a:ext>
            </a:extLst>
          </p:cNvPr>
          <p:cNvSpPr/>
          <p:nvPr/>
        </p:nvSpPr>
        <p:spPr>
          <a:xfrm>
            <a:off x="11427945" y="524100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B57A2E0-7AF6-439C-9782-D16460683C19}"/>
              </a:ext>
            </a:extLst>
          </p:cNvPr>
          <p:cNvSpPr/>
          <p:nvPr/>
        </p:nvSpPr>
        <p:spPr>
          <a:xfrm>
            <a:off x="9684749" y="182084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1A99587-AA0F-4979-BFDD-4AAB031EC9E9}"/>
              </a:ext>
            </a:extLst>
          </p:cNvPr>
          <p:cNvSpPr/>
          <p:nvPr/>
        </p:nvSpPr>
        <p:spPr>
          <a:xfrm>
            <a:off x="6202455" y="63903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70B961-F14E-4317-96C5-43E5463DA794}"/>
              </a:ext>
            </a:extLst>
          </p:cNvPr>
          <p:cNvSpPr/>
          <p:nvPr/>
        </p:nvSpPr>
        <p:spPr>
          <a:xfrm>
            <a:off x="11430000" y="67121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7CAB7B80-0105-462D-AA15-45B880EFBAD6}"/>
              </a:ext>
            </a:extLst>
          </p:cNvPr>
          <p:cNvSpPr/>
          <p:nvPr/>
        </p:nvSpPr>
        <p:spPr>
          <a:xfrm>
            <a:off x="4446701" y="75614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0D5640BB-DE6F-491C-8879-5E66E3E3E6AE}"/>
              </a:ext>
            </a:extLst>
          </p:cNvPr>
          <p:cNvSpPr/>
          <p:nvPr/>
        </p:nvSpPr>
        <p:spPr>
          <a:xfrm>
            <a:off x="6208787" y="17592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1D98D805-7A4B-4080-800F-F96557D2175B}"/>
              </a:ext>
            </a:extLst>
          </p:cNvPr>
          <p:cNvSpPr/>
          <p:nvPr/>
        </p:nvSpPr>
        <p:spPr>
          <a:xfrm>
            <a:off x="2721542" y="17484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A62C19D-BCCF-4A95-83AE-CF44D536839A}"/>
              </a:ext>
            </a:extLst>
          </p:cNvPr>
          <p:cNvSpPr/>
          <p:nvPr/>
        </p:nvSpPr>
        <p:spPr>
          <a:xfrm>
            <a:off x="990209" y="527344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A98F402-D3B0-4687-915D-37F611A2008B}"/>
              </a:ext>
            </a:extLst>
          </p:cNvPr>
          <p:cNvSpPr/>
          <p:nvPr/>
        </p:nvSpPr>
        <p:spPr>
          <a:xfrm>
            <a:off x="988544" y="29394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5800D428-1F0B-49EA-9DCD-F029B7063529}"/>
              </a:ext>
            </a:extLst>
          </p:cNvPr>
          <p:cNvSpPr/>
          <p:nvPr/>
        </p:nvSpPr>
        <p:spPr>
          <a:xfrm>
            <a:off x="1005194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BA927944-4B48-40FA-89D0-6485BA99C529}"/>
              </a:ext>
            </a:extLst>
          </p:cNvPr>
          <p:cNvSpPr/>
          <p:nvPr/>
        </p:nvSpPr>
        <p:spPr>
          <a:xfrm>
            <a:off x="988544" y="75961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7BE7DA9C-EEEF-4271-970E-D95200CE9E22}"/>
              </a:ext>
            </a:extLst>
          </p:cNvPr>
          <p:cNvSpPr/>
          <p:nvPr/>
        </p:nvSpPr>
        <p:spPr>
          <a:xfrm>
            <a:off x="4487001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72307436-E897-4569-8D9D-4763AA170F82}"/>
              </a:ext>
            </a:extLst>
          </p:cNvPr>
          <p:cNvSpPr/>
          <p:nvPr/>
        </p:nvSpPr>
        <p:spPr>
          <a:xfrm>
            <a:off x="2752022" y="-55899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53E9E314-8262-4F0B-B58C-8053BC4E914C}"/>
              </a:ext>
            </a:extLst>
          </p:cNvPr>
          <p:cNvSpPr/>
          <p:nvPr/>
        </p:nvSpPr>
        <p:spPr>
          <a:xfrm>
            <a:off x="13166858" y="87316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4F40B615-79A7-66BB-DEBF-FCFF7244469D}"/>
              </a:ext>
            </a:extLst>
          </p:cNvPr>
          <p:cNvSpPr/>
          <p:nvPr/>
        </p:nvSpPr>
        <p:spPr>
          <a:xfrm>
            <a:off x="941246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7BB6195F-4A15-58D1-D35D-EACAD307BB66}"/>
              </a:ext>
            </a:extLst>
          </p:cNvPr>
          <p:cNvSpPr/>
          <p:nvPr/>
        </p:nvSpPr>
        <p:spPr>
          <a:xfrm>
            <a:off x="-782468" y="6443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D6B802D0-6840-24EE-91E6-E0200D967A5C}"/>
              </a:ext>
            </a:extLst>
          </p:cNvPr>
          <p:cNvSpPr/>
          <p:nvPr/>
        </p:nvSpPr>
        <p:spPr>
          <a:xfrm>
            <a:off x="-784133" y="409453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C5767724-3E92-9485-D61E-E863C2A57B1D}"/>
              </a:ext>
            </a:extLst>
          </p:cNvPr>
          <p:cNvSpPr/>
          <p:nvPr/>
        </p:nvSpPr>
        <p:spPr>
          <a:xfrm>
            <a:off x="-767483" y="177036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D2128950-F0C0-533A-4295-13D0AF38E107}"/>
              </a:ext>
            </a:extLst>
          </p:cNvPr>
          <p:cNvSpPr/>
          <p:nvPr/>
        </p:nvSpPr>
        <p:spPr>
          <a:xfrm>
            <a:off x="-784133" y="876620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20E437C7-F7C3-B06B-7757-466966EB8D0D}"/>
              </a:ext>
            </a:extLst>
          </p:cNvPr>
          <p:cNvSpPr/>
          <p:nvPr/>
        </p:nvSpPr>
        <p:spPr>
          <a:xfrm>
            <a:off x="16693500" y="-5306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D50F98B2-7956-5D7A-92A1-F1A6E4BC6F2F}"/>
              </a:ext>
            </a:extLst>
          </p:cNvPr>
          <p:cNvSpPr/>
          <p:nvPr/>
        </p:nvSpPr>
        <p:spPr>
          <a:xfrm>
            <a:off x="16665188" y="645427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E4954092-B131-5E7D-5F6D-A3535C977752}"/>
              </a:ext>
            </a:extLst>
          </p:cNvPr>
          <p:cNvSpPr/>
          <p:nvPr/>
        </p:nvSpPr>
        <p:spPr>
          <a:xfrm>
            <a:off x="16663523" y="412025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FF3CE118-C008-17D3-92F5-FFC4F2F3D648}"/>
              </a:ext>
            </a:extLst>
          </p:cNvPr>
          <p:cNvSpPr/>
          <p:nvPr/>
        </p:nvSpPr>
        <p:spPr>
          <a:xfrm>
            <a:off x="16680173" y="17811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E3ADEFAC-A1C3-BCCE-D0AE-B3DAFFA6FE0D}"/>
              </a:ext>
            </a:extLst>
          </p:cNvPr>
          <p:cNvSpPr/>
          <p:nvPr/>
        </p:nvSpPr>
        <p:spPr>
          <a:xfrm>
            <a:off x="16663523" y="8777013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1FCBB46F-EAAF-2262-C87D-92F8CA4DD8E1}"/>
              </a:ext>
            </a:extLst>
          </p:cNvPr>
          <p:cNvSpPr/>
          <p:nvPr/>
        </p:nvSpPr>
        <p:spPr>
          <a:xfrm>
            <a:off x="14936843" y="-1760220"/>
            <a:ext cx="2331720" cy="2478677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F06D7920-4B8B-48E4-DDE4-EB22A70FB432}"/>
              </a:ext>
            </a:extLst>
          </p:cNvPr>
          <p:cNvSpPr/>
          <p:nvPr/>
        </p:nvSpPr>
        <p:spPr>
          <a:xfrm>
            <a:off x="11430000" y="-1750686"/>
            <a:ext cx="2362200" cy="247140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B258DB57-EB3D-3633-8765-7FAA0703D60B}"/>
              </a:ext>
            </a:extLst>
          </p:cNvPr>
          <p:cNvSpPr/>
          <p:nvPr/>
        </p:nvSpPr>
        <p:spPr>
          <a:xfrm>
            <a:off x="7971832" y="-1760220"/>
            <a:ext cx="2397170" cy="2408474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BAB97DFB-D4DF-8578-3481-0BD59EEF8D15}"/>
              </a:ext>
            </a:extLst>
          </p:cNvPr>
          <p:cNvSpPr/>
          <p:nvPr/>
        </p:nvSpPr>
        <p:spPr>
          <a:xfrm>
            <a:off x="4495800" y="-1782230"/>
            <a:ext cx="2331720" cy="2403606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8010537D-7235-0A8D-5C55-7C261275B0EC}"/>
              </a:ext>
            </a:extLst>
          </p:cNvPr>
          <p:cNvSpPr/>
          <p:nvPr/>
        </p:nvSpPr>
        <p:spPr>
          <a:xfrm>
            <a:off x="1021080" y="-17602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D3A437E2-D092-7136-E5A4-7CB084B3A1D6}"/>
              </a:ext>
            </a:extLst>
          </p:cNvPr>
          <p:cNvSpPr/>
          <p:nvPr/>
        </p:nvSpPr>
        <p:spPr>
          <a:xfrm>
            <a:off x="-731520" y="-5410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A5AC2E66-C8DA-DF8D-9144-34F2E3C1FA92}"/>
              </a:ext>
            </a:extLst>
          </p:cNvPr>
          <p:cNvSpPr/>
          <p:nvPr/>
        </p:nvSpPr>
        <p:spPr>
          <a:xfrm>
            <a:off x="4435310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18E08CAB-6A5E-9AD7-5311-7E2EF7030973}"/>
              </a:ext>
            </a:extLst>
          </p:cNvPr>
          <p:cNvSpPr/>
          <p:nvPr/>
        </p:nvSpPr>
        <p:spPr>
          <a:xfrm>
            <a:off x="7924800" y="98321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92DF98DB-2678-CDE9-229B-62D128DEC127}"/>
              </a:ext>
            </a:extLst>
          </p:cNvPr>
          <p:cNvSpPr/>
          <p:nvPr/>
        </p:nvSpPr>
        <p:spPr>
          <a:xfrm>
            <a:off x="11353800" y="9908693"/>
            <a:ext cx="2404149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BF3B1C22-9117-4A6F-5B46-25D89EF8EB1C}"/>
              </a:ext>
            </a:extLst>
          </p:cNvPr>
          <p:cNvSpPr/>
          <p:nvPr/>
        </p:nvSpPr>
        <p:spPr>
          <a:xfrm>
            <a:off x="14887881" y="9908693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67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9" grpId="0" animBg="1"/>
      <p:bldP spid="74" grpId="0" animBg="1"/>
      <p:bldP spid="75" grpId="0" animBg="1"/>
      <p:bldP spid="76" grpId="0" animBg="1"/>
      <p:bldP spid="83" grpId="0" animBg="1"/>
      <p:bldP spid="88" grpId="0" animBg="1"/>
      <p:bldP spid="89" grpId="0" animBg="1"/>
      <p:bldP spid="101" grpId="0" animBg="1"/>
      <p:bldP spid="5" grpId="0" animBg="1"/>
      <p:bldP spid="9" grpId="0" animBg="1"/>
      <p:bldP spid="10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E7358-84CA-F114-A357-2CCA6EFF3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r="142"/>
          <a:stretch/>
        </p:blipFill>
        <p:spPr>
          <a:xfrm>
            <a:off x="1474065" y="59261"/>
            <a:ext cx="14630223" cy="9169973"/>
          </a:xfrm>
          <a:prstGeom prst="round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45C9010C-B600-4B44-BFD4-01CE29925BE9}"/>
              </a:ext>
            </a:extLst>
          </p:cNvPr>
          <p:cNvSpPr txBox="1"/>
          <p:nvPr/>
        </p:nvSpPr>
        <p:spPr>
          <a:xfrm>
            <a:off x="4205026" y="8792468"/>
            <a:ext cx="1091004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defRPr/>
            </a:pPr>
            <a:r>
              <a:rPr lang="en-US" sz="93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delivery person 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0241021-A08B-4C07-AE2E-95EB201A65B0}"/>
              </a:ext>
            </a:extLst>
          </p:cNvPr>
          <p:cNvSpPr/>
          <p:nvPr/>
        </p:nvSpPr>
        <p:spPr>
          <a:xfrm>
            <a:off x="7921545" y="29605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D87DAE8-8168-4D4B-9424-B1850175EC52}"/>
              </a:ext>
            </a:extLst>
          </p:cNvPr>
          <p:cNvSpPr/>
          <p:nvPr/>
        </p:nvSpPr>
        <p:spPr>
          <a:xfrm>
            <a:off x="6249381" y="-5589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D8301687-7B71-4980-AEA2-04CC9C887530}"/>
              </a:ext>
            </a:extLst>
          </p:cNvPr>
          <p:cNvSpPr/>
          <p:nvPr/>
        </p:nvSpPr>
        <p:spPr>
          <a:xfrm>
            <a:off x="13180185" y="-53752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D90BF15-A3E6-40AD-B1F8-31732258A8BB}"/>
              </a:ext>
            </a:extLst>
          </p:cNvPr>
          <p:cNvSpPr/>
          <p:nvPr/>
        </p:nvSpPr>
        <p:spPr>
          <a:xfrm>
            <a:off x="14921666" y="6308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9A48751-B732-402B-9E3E-998BB73692CF}"/>
              </a:ext>
            </a:extLst>
          </p:cNvPr>
          <p:cNvSpPr/>
          <p:nvPr/>
        </p:nvSpPr>
        <p:spPr>
          <a:xfrm>
            <a:off x="7905015" y="75060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0BCD75F-F55A-479C-B8DF-DACC2351B018}"/>
              </a:ext>
            </a:extLst>
          </p:cNvPr>
          <p:cNvSpPr/>
          <p:nvPr/>
        </p:nvSpPr>
        <p:spPr>
          <a:xfrm>
            <a:off x="4467536" y="29253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358F84-0F59-4332-BABA-5A7AF68F3CD6}"/>
              </a:ext>
            </a:extLst>
          </p:cNvPr>
          <p:cNvSpPr/>
          <p:nvPr/>
        </p:nvSpPr>
        <p:spPr>
          <a:xfrm>
            <a:off x="2713922" y="87389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AB216B9-CAA5-44D2-8FA2-1C9570754096}"/>
              </a:ext>
            </a:extLst>
          </p:cNvPr>
          <p:cNvSpPr/>
          <p:nvPr/>
        </p:nvSpPr>
        <p:spPr>
          <a:xfrm>
            <a:off x="13180185" y="182118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00E8451-10D9-487E-9937-6848DB228B75}"/>
              </a:ext>
            </a:extLst>
          </p:cNvPr>
          <p:cNvSpPr/>
          <p:nvPr/>
        </p:nvSpPr>
        <p:spPr>
          <a:xfrm>
            <a:off x="11428719" y="294703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860078F-734E-4EE7-AF7C-089473E1A170}"/>
              </a:ext>
            </a:extLst>
          </p:cNvPr>
          <p:cNvSpPr/>
          <p:nvPr/>
        </p:nvSpPr>
        <p:spPr>
          <a:xfrm>
            <a:off x="14932629" y="75695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36590B8E-460E-48A5-A29A-56C687C9969C}"/>
              </a:ext>
            </a:extLst>
          </p:cNvPr>
          <p:cNvSpPr/>
          <p:nvPr/>
        </p:nvSpPr>
        <p:spPr>
          <a:xfrm>
            <a:off x="14924492" y="5296877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20BD009-22B6-45D4-B9B6-723028CCAC7C}"/>
              </a:ext>
            </a:extLst>
          </p:cNvPr>
          <p:cNvSpPr/>
          <p:nvPr/>
        </p:nvSpPr>
        <p:spPr>
          <a:xfrm>
            <a:off x="14914479" y="296631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216AE6B1-248C-44D3-9617-2FA789E4B12E}"/>
              </a:ext>
            </a:extLst>
          </p:cNvPr>
          <p:cNvSpPr/>
          <p:nvPr/>
        </p:nvSpPr>
        <p:spPr>
          <a:xfrm>
            <a:off x="9725014" y="-52584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6F9B393-E604-4CAB-A141-FCA7F4B85FE7}"/>
              </a:ext>
            </a:extLst>
          </p:cNvPr>
          <p:cNvSpPr/>
          <p:nvPr/>
        </p:nvSpPr>
        <p:spPr>
          <a:xfrm>
            <a:off x="7952207" y="63459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D3E6CA-B95B-465E-ABD9-652C5C5ED1CB}"/>
              </a:ext>
            </a:extLst>
          </p:cNvPr>
          <p:cNvSpPr/>
          <p:nvPr/>
        </p:nvSpPr>
        <p:spPr>
          <a:xfrm>
            <a:off x="9660045" y="637888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96088C8-7BC5-4BBE-880D-898805AFFB41}"/>
              </a:ext>
            </a:extLst>
          </p:cNvPr>
          <p:cNvSpPr/>
          <p:nvPr/>
        </p:nvSpPr>
        <p:spPr>
          <a:xfrm>
            <a:off x="6195399" y="409615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F23996-2682-49D6-9F86-EBBD7A8B9D3B}"/>
              </a:ext>
            </a:extLst>
          </p:cNvPr>
          <p:cNvSpPr/>
          <p:nvPr/>
        </p:nvSpPr>
        <p:spPr>
          <a:xfrm>
            <a:off x="2700203" y="640882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176E155-FFF7-426E-9F4E-B332ABDD8F34}"/>
              </a:ext>
            </a:extLst>
          </p:cNvPr>
          <p:cNvSpPr/>
          <p:nvPr/>
        </p:nvSpPr>
        <p:spPr>
          <a:xfrm>
            <a:off x="2700203" y="407730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7B12E31-4A60-46C3-B644-D53FF29223D1}"/>
              </a:ext>
            </a:extLst>
          </p:cNvPr>
          <p:cNvSpPr/>
          <p:nvPr/>
        </p:nvSpPr>
        <p:spPr>
          <a:xfrm>
            <a:off x="9680394" y="41031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7E5DB3C-37ED-4C61-B783-D9CB8D334900}"/>
              </a:ext>
            </a:extLst>
          </p:cNvPr>
          <p:cNvSpPr/>
          <p:nvPr/>
        </p:nvSpPr>
        <p:spPr>
          <a:xfrm>
            <a:off x="13191008" y="41020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8D43E8E-A9FE-40AD-9124-5ACCE467B4C7}"/>
              </a:ext>
            </a:extLst>
          </p:cNvPr>
          <p:cNvSpPr/>
          <p:nvPr/>
        </p:nvSpPr>
        <p:spPr>
          <a:xfrm>
            <a:off x="4459410" y="524339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E1F29D0B-34C2-46C6-89AA-C966D686FCD3}"/>
              </a:ext>
            </a:extLst>
          </p:cNvPr>
          <p:cNvSpPr/>
          <p:nvPr/>
        </p:nvSpPr>
        <p:spPr>
          <a:xfrm>
            <a:off x="7945329" y="525058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2802A9F6-8B73-4F97-8E1A-E93AA95F35A4}"/>
              </a:ext>
            </a:extLst>
          </p:cNvPr>
          <p:cNvSpPr/>
          <p:nvPr/>
        </p:nvSpPr>
        <p:spPr>
          <a:xfrm>
            <a:off x="13176741" y="642306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52E1A88-76C6-4383-8656-B47A82BC605A}"/>
              </a:ext>
            </a:extLst>
          </p:cNvPr>
          <p:cNvSpPr/>
          <p:nvPr/>
        </p:nvSpPr>
        <p:spPr>
          <a:xfrm>
            <a:off x="9677400" y="868160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FD3E104C-788B-474D-92B9-82EA4DA8A249}"/>
              </a:ext>
            </a:extLst>
          </p:cNvPr>
          <p:cNvSpPr/>
          <p:nvPr/>
        </p:nvSpPr>
        <p:spPr>
          <a:xfrm>
            <a:off x="11426229" y="75545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7A999412-094B-4CAA-9A0F-221B8D67AE88}"/>
              </a:ext>
            </a:extLst>
          </p:cNvPr>
          <p:cNvSpPr/>
          <p:nvPr/>
        </p:nvSpPr>
        <p:spPr>
          <a:xfrm>
            <a:off x="6178059" y="869467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DADBD16-5434-4851-90E1-F0EE976295AE}"/>
              </a:ext>
            </a:extLst>
          </p:cNvPr>
          <p:cNvSpPr/>
          <p:nvPr/>
        </p:nvSpPr>
        <p:spPr>
          <a:xfrm>
            <a:off x="11427945" y="524100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B57A2E0-7AF6-439C-9782-D16460683C19}"/>
              </a:ext>
            </a:extLst>
          </p:cNvPr>
          <p:cNvSpPr/>
          <p:nvPr/>
        </p:nvSpPr>
        <p:spPr>
          <a:xfrm>
            <a:off x="9684749" y="182084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1A99587-AA0F-4979-BFDD-4AAB031EC9E9}"/>
              </a:ext>
            </a:extLst>
          </p:cNvPr>
          <p:cNvSpPr/>
          <p:nvPr/>
        </p:nvSpPr>
        <p:spPr>
          <a:xfrm>
            <a:off x="6202455" y="63903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70B961-F14E-4317-96C5-43E5463DA794}"/>
              </a:ext>
            </a:extLst>
          </p:cNvPr>
          <p:cNvSpPr/>
          <p:nvPr/>
        </p:nvSpPr>
        <p:spPr>
          <a:xfrm>
            <a:off x="11430000" y="67121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7CAB7B80-0105-462D-AA15-45B880EFBAD6}"/>
              </a:ext>
            </a:extLst>
          </p:cNvPr>
          <p:cNvSpPr/>
          <p:nvPr/>
        </p:nvSpPr>
        <p:spPr>
          <a:xfrm>
            <a:off x="4446701" y="756146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0D5640BB-DE6F-491C-8879-5E66E3E3E6AE}"/>
              </a:ext>
            </a:extLst>
          </p:cNvPr>
          <p:cNvSpPr/>
          <p:nvPr/>
        </p:nvSpPr>
        <p:spPr>
          <a:xfrm>
            <a:off x="6208787" y="175929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1D98D805-7A4B-4080-800F-F96557D2175B}"/>
              </a:ext>
            </a:extLst>
          </p:cNvPr>
          <p:cNvSpPr/>
          <p:nvPr/>
        </p:nvSpPr>
        <p:spPr>
          <a:xfrm>
            <a:off x="2721542" y="17484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id="{DA62C19D-BCCF-4A95-83AE-CF44D536839A}"/>
              </a:ext>
            </a:extLst>
          </p:cNvPr>
          <p:cNvSpPr/>
          <p:nvPr/>
        </p:nvSpPr>
        <p:spPr>
          <a:xfrm>
            <a:off x="990209" y="527344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AA98F402-D3B0-4687-915D-37F611A2008B}"/>
              </a:ext>
            </a:extLst>
          </p:cNvPr>
          <p:cNvSpPr/>
          <p:nvPr/>
        </p:nvSpPr>
        <p:spPr>
          <a:xfrm>
            <a:off x="988544" y="29394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5800D428-1F0B-49EA-9DCD-F029B7063529}"/>
              </a:ext>
            </a:extLst>
          </p:cNvPr>
          <p:cNvSpPr/>
          <p:nvPr/>
        </p:nvSpPr>
        <p:spPr>
          <a:xfrm>
            <a:off x="1005194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BA927944-4B48-40FA-89D0-6485BA99C529}"/>
              </a:ext>
            </a:extLst>
          </p:cNvPr>
          <p:cNvSpPr/>
          <p:nvPr/>
        </p:nvSpPr>
        <p:spPr>
          <a:xfrm>
            <a:off x="988544" y="759618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7BE7DA9C-EEEF-4271-970E-D95200CE9E22}"/>
              </a:ext>
            </a:extLst>
          </p:cNvPr>
          <p:cNvSpPr/>
          <p:nvPr/>
        </p:nvSpPr>
        <p:spPr>
          <a:xfrm>
            <a:off x="4487001" y="600348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72307436-E897-4569-8D9D-4763AA170F82}"/>
              </a:ext>
            </a:extLst>
          </p:cNvPr>
          <p:cNvSpPr/>
          <p:nvPr/>
        </p:nvSpPr>
        <p:spPr>
          <a:xfrm>
            <a:off x="2752022" y="-55899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Hexagon 100">
            <a:extLst>
              <a:ext uri="{FF2B5EF4-FFF2-40B4-BE49-F238E27FC236}">
                <a16:creationId xmlns:a16="http://schemas.microsoft.com/office/drawing/2014/main" id="{53E9E314-8262-4F0B-B58C-8053BC4E914C}"/>
              </a:ext>
            </a:extLst>
          </p:cNvPr>
          <p:cNvSpPr/>
          <p:nvPr/>
        </p:nvSpPr>
        <p:spPr>
          <a:xfrm>
            <a:off x="13166858" y="873163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4F40B615-79A7-66BB-DEBF-FCFF7244469D}"/>
              </a:ext>
            </a:extLst>
          </p:cNvPr>
          <p:cNvSpPr/>
          <p:nvPr/>
        </p:nvSpPr>
        <p:spPr>
          <a:xfrm>
            <a:off x="941246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7BB6195F-4A15-58D1-D35D-EACAD307BB66}"/>
              </a:ext>
            </a:extLst>
          </p:cNvPr>
          <p:cNvSpPr/>
          <p:nvPr/>
        </p:nvSpPr>
        <p:spPr>
          <a:xfrm>
            <a:off x="-782468" y="644346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D6B802D0-6840-24EE-91E6-E0200D967A5C}"/>
              </a:ext>
            </a:extLst>
          </p:cNvPr>
          <p:cNvSpPr/>
          <p:nvPr/>
        </p:nvSpPr>
        <p:spPr>
          <a:xfrm>
            <a:off x="-784133" y="409453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C5767724-3E92-9485-D61E-E863C2A57B1D}"/>
              </a:ext>
            </a:extLst>
          </p:cNvPr>
          <p:cNvSpPr/>
          <p:nvPr/>
        </p:nvSpPr>
        <p:spPr>
          <a:xfrm>
            <a:off x="-767483" y="1770366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D2128950-F0C0-533A-4295-13D0AF38E107}"/>
              </a:ext>
            </a:extLst>
          </p:cNvPr>
          <p:cNvSpPr/>
          <p:nvPr/>
        </p:nvSpPr>
        <p:spPr>
          <a:xfrm>
            <a:off x="-784133" y="8766204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Hexagon 40">
            <a:extLst>
              <a:ext uri="{FF2B5EF4-FFF2-40B4-BE49-F238E27FC236}">
                <a16:creationId xmlns:a16="http://schemas.microsoft.com/office/drawing/2014/main" id="{20E437C7-F7C3-B06B-7757-466966EB8D0D}"/>
              </a:ext>
            </a:extLst>
          </p:cNvPr>
          <p:cNvSpPr/>
          <p:nvPr/>
        </p:nvSpPr>
        <p:spPr>
          <a:xfrm>
            <a:off x="16693500" y="-53068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D50F98B2-7956-5D7A-92A1-F1A6E4BC6F2F}"/>
              </a:ext>
            </a:extLst>
          </p:cNvPr>
          <p:cNvSpPr/>
          <p:nvPr/>
        </p:nvSpPr>
        <p:spPr>
          <a:xfrm>
            <a:off x="16665188" y="6454271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E4954092-B131-5E7D-5F6D-A3535C977752}"/>
              </a:ext>
            </a:extLst>
          </p:cNvPr>
          <p:cNvSpPr/>
          <p:nvPr/>
        </p:nvSpPr>
        <p:spPr>
          <a:xfrm>
            <a:off x="16663523" y="412025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FF3CE118-C008-17D3-92F5-FFC4F2F3D648}"/>
              </a:ext>
            </a:extLst>
          </p:cNvPr>
          <p:cNvSpPr/>
          <p:nvPr/>
        </p:nvSpPr>
        <p:spPr>
          <a:xfrm>
            <a:off x="16680173" y="1781175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E3ADEFAC-A1C3-BCCE-D0AE-B3DAFFA6FE0D}"/>
              </a:ext>
            </a:extLst>
          </p:cNvPr>
          <p:cNvSpPr/>
          <p:nvPr/>
        </p:nvSpPr>
        <p:spPr>
          <a:xfrm>
            <a:off x="16663523" y="8777013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1FCBB46F-EAAF-2262-C87D-92F8CA4DD8E1}"/>
              </a:ext>
            </a:extLst>
          </p:cNvPr>
          <p:cNvSpPr/>
          <p:nvPr/>
        </p:nvSpPr>
        <p:spPr>
          <a:xfrm>
            <a:off x="14936843" y="-1760220"/>
            <a:ext cx="2331720" cy="2478677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F06D7920-4B8B-48E4-DDE4-EB22A70FB432}"/>
              </a:ext>
            </a:extLst>
          </p:cNvPr>
          <p:cNvSpPr/>
          <p:nvPr/>
        </p:nvSpPr>
        <p:spPr>
          <a:xfrm>
            <a:off x="11430000" y="-1750686"/>
            <a:ext cx="2362200" cy="2471408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B258DB57-EB3D-3633-8765-7FAA0703D60B}"/>
              </a:ext>
            </a:extLst>
          </p:cNvPr>
          <p:cNvSpPr/>
          <p:nvPr/>
        </p:nvSpPr>
        <p:spPr>
          <a:xfrm>
            <a:off x="7971832" y="-1760220"/>
            <a:ext cx="2397170" cy="2408474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BAB97DFB-D4DF-8578-3481-0BD59EEF8D15}"/>
              </a:ext>
            </a:extLst>
          </p:cNvPr>
          <p:cNvSpPr/>
          <p:nvPr/>
        </p:nvSpPr>
        <p:spPr>
          <a:xfrm>
            <a:off x="4495800" y="-1782230"/>
            <a:ext cx="2331720" cy="2403606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8010537D-7235-0A8D-5C55-7C261275B0EC}"/>
              </a:ext>
            </a:extLst>
          </p:cNvPr>
          <p:cNvSpPr/>
          <p:nvPr/>
        </p:nvSpPr>
        <p:spPr>
          <a:xfrm>
            <a:off x="1021080" y="-17602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D3A437E2-D092-7136-E5A4-7CB084B3A1D6}"/>
              </a:ext>
            </a:extLst>
          </p:cNvPr>
          <p:cNvSpPr/>
          <p:nvPr/>
        </p:nvSpPr>
        <p:spPr>
          <a:xfrm>
            <a:off x="-731520" y="-541020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A5AC2E66-C8DA-DF8D-9144-34F2E3C1FA92}"/>
              </a:ext>
            </a:extLst>
          </p:cNvPr>
          <p:cNvSpPr/>
          <p:nvPr/>
        </p:nvSpPr>
        <p:spPr>
          <a:xfrm>
            <a:off x="4435310" y="9908999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18E08CAB-6A5E-9AD7-5311-7E2EF7030973}"/>
              </a:ext>
            </a:extLst>
          </p:cNvPr>
          <p:cNvSpPr/>
          <p:nvPr/>
        </p:nvSpPr>
        <p:spPr>
          <a:xfrm>
            <a:off x="7924800" y="9832112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92DF98DB-2678-CDE9-229B-62D128DEC127}"/>
              </a:ext>
            </a:extLst>
          </p:cNvPr>
          <p:cNvSpPr/>
          <p:nvPr/>
        </p:nvSpPr>
        <p:spPr>
          <a:xfrm>
            <a:off x="11353800" y="9908693"/>
            <a:ext cx="2404149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BF3B1C22-9117-4A6F-5B46-25D89EF8EB1C}"/>
              </a:ext>
            </a:extLst>
          </p:cNvPr>
          <p:cNvSpPr/>
          <p:nvPr/>
        </p:nvSpPr>
        <p:spPr>
          <a:xfrm>
            <a:off x="14887881" y="9908693"/>
            <a:ext cx="2331720" cy="2331720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466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9" grpId="0" animBg="1"/>
      <p:bldP spid="74" grpId="0" animBg="1"/>
      <p:bldP spid="75" grpId="0" animBg="1"/>
      <p:bldP spid="76" grpId="0" animBg="1"/>
      <p:bldP spid="83" grpId="0" animBg="1"/>
      <p:bldP spid="88" grpId="0" animBg="1"/>
      <p:bldP spid="89" grpId="0" animBg="1"/>
      <p:bldP spid="101" grpId="0" animBg="1"/>
      <p:bldP spid="5" grpId="0" animBg="1"/>
      <p:bldP spid="9" grpId="0" animBg="1"/>
      <p:bldP spid="10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119803"/>
            <a:ext cx="6939918" cy="8138497"/>
          </a:xfrm>
          <a:custGeom>
            <a:avLst/>
            <a:gdLst/>
            <a:ahLst/>
            <a:cxnLst/>
            <a:rect l="l" t="t" r="r" b="b"/>
            <a:pathLst>
              <a:path w="6939918" h="8138497">
                <a:moveTo>
                  <a:pt x="0" y="0"/>
                </a:moveTo>
                <a:lnTo>
                  <a:pt x="6939918" y="0"/>
                </a:lnTo>
                <a:lnTo>
                  <a:pt x="6939918" y="8138497"/>
                </a:lnTo>
                <a:lnTo>
                  <a:pt x="0" y="8138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23809">
            <a:off x="13062473" y="-2091637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10992" y="943159"/>
            <a:ext cx="10401300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9600" spc="60" dirty="0">
                <a:solidFill>
                  <a:srgbClr val="4B6E29"/>
                </a:solidFill>
                <a:latin typeface="Proxima Nova Heavy"/>
              </a:rPr>
              <a:t>Who is your </a:t>
            </a:r>
            <a:r>
              <a:rPr lang="en-US" sz="9600" spc="60" dirty="0" err="1">
                <a:solidFill>
                  <a:srgbClr val="4B6E29"/>
                </a:solidFill>
                <a:latin typeface="Proxima Nova Heavy"/>
              </a:rPr>
              <a:t>favourite</a:t>
            </a:r>
            <a:r>
              <a:rPr lang="en-US" sz="9600" spc="60" dirty="0">
                <a:solidFill>
                  <a:srgbClr val="4B6E29"/>
                </a:solidFill>
                <a:latin typeface="Proxima Nova Heavy"/>
              </a:rPr>
              <a:t> community helper? </a:t>
            </a:r>
          </a:p>
          <a:p>
            <a:r>
              <a:rPr lang="en-US" sz="9600" spc="60" dirty="0">
                <a:solidFill>
                  <a:srgbClr val="4B6E29"/>
                </a:solidFill>
                <a:latin typeface="Proxima Nova Heavy"/>
              </a:rPr>
              <a:t>Why?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033" y="-277991"/>
            <a:ext cx="4620565" cy="6065181"/>
          </a:xfrm>
          <a:custGeom>
            <a:avLst/>
            <a:gdLst/>
            <a:ahLst/>
            <a:cxnLst/>
            <a:rect l="l" t="t" r="r" b="b"/>
            <a:pathLst>
              <a:path w="4620565" h="6065181">
                <a:moveTo>
                  <a:pt x="0" y="0"/>
                </a:moveTo>
                <a:lnTo>
                  <a:pt x="4620565" y="0"/>
                </a:lnTo>
                <a:lnTo>
                  <a:pt x="4620565" y="6065180"/>
                </a:lnTo>
                <a:lnTo>
                  <a:pt x="0" y="6065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11022" y="3925363"/>
            <a:ext cx="5171945" cy="6065181"/>
          </a:xfrm>
          <a:custGeom>
            <a:avLst/>
            <a:gdLst/>
            <a:ahLst/>
            <a:cxnLst/>
            <a:rect l="l" t="t" r="r" b="b"/>
            <a:pathLst>
              <a:path w="5171945" h="6065181">
                <a:moveTo>
                  <a:pt x="0" y="0"/>
                </a:moveTo>
                <a:lnTo>
                  <a:pt x="5171945" y="0"/>
                </a:lnTo>
                <a:lnTo>
                  <a:pt x="5171945" y="6065180"/>
                </a:lnTo>
                <a:lnTo>
                  <a:pt x="0" y="6065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62199" y="2971483"/>
            <a:ext cx="12322209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78" normalizeH="0" baseline="0" noProof="0" dirty="0">
                <a:ln>
                  <a:noFill/>
                </a:ln>
                <a:solidFill>
                  <a:srgbClr val="4B6E29"/>
                </a:solidFill>
                <a:effectLst/>
                <a:uLnTx/>
                <a:uFillTx/>
                <a:latin typeface="Proxima Nova Heavy"/>
                <a:ea typeface="+mn-ea"/>
                <a:cs typeface="+mn-cs"/>
              </a:rPr>
              <a:t>LOCAL COMMUNITY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34347" y="7812881"/>
            <a:ext cx="8676675" cy="69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4B6E29"/>
                </a:solidFill>
                <a:effectLst/>
                <a:uLnTx/>
                <a:uFillTx/>
                <a:latin typeface="Proxima Nova Bold"/>
                <a:ea typeface="+mn-ea"/>
                <a:cs typeface="+mn-cs"/>
              </a:rPr>
              <a:t>Lesson 6: Skills 2</a:t>
            </a:r>
          </a:p>
        </p:txBody>
      </p:sp>
      <p:sp>
        <p:nvSpPr>
          <p:cNvPr id="6" name="Freeform 6"/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23809">
            <a:off x="13062473" y="-2091637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C3B76813-6578-FE9A-DDA4-DB23C3DED895}"/>
              </a:ext>
            </a:extLst>
          </p:cNvPr>
          <p:cNvSpPr txBox="1"/>
          <p:nvPr/>
        </p:nvSpPr>
        <p:spPr>
          <a:xfrm>
            <a:off x="4101043" y="2128896"/>
            <a:ext cx="8676675" cy="69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4B6E29"/>
                </a:solidFill>
                <a:effectLst/>
                <a:uLnTx/>
                <a:uFillTx/>
                <a:latin typeface="Proxima Nova Bold"/>
                <a:ea typeface="+mn-ea"/>
                <a:cs typeface="+mn-cs"/>
              </a:rPr>
              <a:t>Unit 1: </a:t>
            </a:r>
          </a:p>
        </p:txBody>
      </p:sp>
    </p:spTree>
    <p:extLst>
      <p:ext uri="{BB962C8B-B14F-4D97-AF65-F5344CB8AC3E}">
        <p14:creationId xmlns:p14="http://schemas.microsoft.com/office/powerpoint/2010/main" val="383211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2445</TotalTime>
  <Words>483</Words>
  <Application>Microsoft Office PowerPoint</Application>
  <PresentationFormat>Custom</PresentationFormat>
  <Paragraphs>65</Paragraphs>
  <Slides>17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Snap ITC</vt:lpstr>
      <vt:lpstr>Proxima Nova Heavy</vt:lpstr>
      <vt:lpstr>Arial Rounded MT Bold</vt:lpstr>
      <vt:lpstr>Wingdings</vt:lpstr>
      <vt:lpstr>Arial</vt:lpstr>
      <vt:lpstr>Proxima Nova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</dc:title>
  <cp:lastModifiedBy>Duyên Lương</cp:lastModifiedBy>
  <cp:revision>1</cp:revision>
  <dcterms:created xsi:type="dcterms:W3CDTF">2006-08-16T00:00:00Z</dcterms:created>
  <dcterms:modified xsi:type="dcterms:W3CDTF">2024-05-02T00:59:11Z</dcterms:modified>
  <dc:identifier>DAGDspAIyz8</dc:identifier>
</cp:coreProperties>
</file>