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23"/>
  </p:notesMasterIdLst>
  <p:sldIdLst>
    <p:sldId id="277" r:id="rId3"/>
    <p:sldId id="256" r:id="rId4"/>
    <p:sldId id="276" r:id="rId5"/>
    <p:sldId id="278" r:id="rId6"/>
    <p:sldId id="279" r:id="rId7"/>
    <p:sldId id="280" r:id="rId8"/>
    <p:sldId id="282" r:id="rId9"/>
    <p:sldId id="283" r:id="rId10"/>
    <p:sldId id="289" r:id="rId11"/>
    <p:sldId id="290" r:id="rId12"/>
    <p:sldId id="265" r:id="rId13"/>
    <p:sldId id="266" r:id="rId14"/>
    <p:sldId id="274" r:id="rId15"/>
    <p:sldId id="284" r:id="rId16"/>
    <p:sldId id="268" r:id="rId17"/>
    <p:sldId id="269" r:id="rId18"/>
    <p:sldId id="270" r:id="rId19"/>
    <p:sldId id="285" r:id="rId20"/>
    <p:sldId id="288" r:id="rId21"/>
    <p:sldId id="286" r:id="rId22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33"/>
    <a:srgbClr val="FFFF66"/>
    <a:srgbClr val="66FFFF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848" y="4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8223AE-93AE-47D0-A329-7E9D6C940971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E29E82-352A-4974-AEE8-4E7EC2A256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3318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C8AFD00-D381-43CF-8957-895A9690A925}" type="slidenum">
              <a:rPr lang="en-US" altLang="en-US" smtClean="0">
                <a:solidFill>
                  <a:prstClr val="black"/>
                </a:solidFill>
                <a:latin typeface="Arial" charset="0"/>
              </a:rPr>
              <a:pPr eaLnBrk="1" hangingPunct="1"/>
              <a:t>1</a:t>
            </a:fld>
            <a:endParaRPr lang="en-US" altLang="en-US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37374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9768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794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5109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5354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8249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4409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8716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091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131590"/>
            <a:ext cx="8496944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1808261"/>
            <a:ext cx="8496944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6943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79712" y="987574"/>
            <a:ext cx="6912768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990056" y="1664245"/>
            <a:ext cx="6912768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2808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0853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>
          <a:xfrm>
            <a:off x="6727825" y="4806554"/>
            <a:ext cx="1919288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>
          <a:xfrm>
            <a:off x="4379913" y="4806554"/>
            <a:ext cx="2351087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>
          <a:xfrm>
            <a:off x="8647113" y="4806554"/>
            <a:ext cx="366712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897F03-A25D-402E-AE52-CEA686CEEA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454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8352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9595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133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431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802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2391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73" r:id="rId4"/>
    <p:sldLayoutId id="2147483674" r:id="rId5"/>
  </p:sldLayoutIdLst>
  <p:txStyles>
    <p:titleStyle>
      <a:lvl1pPr algn="ctr" defTabSz="914400" rtl="0" eaLnBrk="1" latinLnBrk="1" hangingPunct="1">
        <a:spcBef>
          <a:spcPct val="0"/>
        </a:spcBef>
        <a:buNone/>
        <a:defRPr sz="36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37D59-5EDB-4C39-B697-625748F703B6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239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143000" y="5057775"/>
            <a:ext cx="6858000" cy="8572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42900" latinLnBrk="0"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 flipH="1">
            <a:off x="1143000" y="39291"/>
            <a:ext cx="91679" cy="510420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42900" latinLnBrk="0"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 flipH="1">
            <a:off x="7909323" y="0"/>
            <a:ext cx="91678" cy="510421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42900" latinLnBrk="0"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874638" y="-223036"/>
            <a:ext cx="5389960" cy="13489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42900" latinLnBrk="0">
              <a:defRPr/>
            </a:pPr>
            <a:r>
              <a:rPr lang="en-US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TH </a:t>
            </a:r>
          </a:p>
        </p:txBody>
      </p:sp>
      <p:sp>
        <p:nvSpPr>
          <p:cNvPr id="3" name="Rectangle 2"/>
          <p:cNvSpPr/>
          <p:nvPr/>
        </p:nvSpPr>
        <p:spPr>
          <a:xfrm>
            <a:off x="1470422" y="1805114"/>
            <a:ext cx="6391276" cy="2908489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brightRoom" dir="t"/>
          </a:scene3d>
          <a:sp3d>
            <a:bevelT prst="convex"/>
          </a:sp3d>
        </p:spPr>
        <p:txBody>
          <a:bodyPr anchor="ctr">
            <a:spAutoFit/>
            <a:sp3d extrusionH="57150" contourW="6350" prstMaterial="plastic">
              <a:bevelT w="20320" h="20320" prst="divot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defTabSz="342900" latinLnBrk="0">
              <a:defRPr/>
            </a:pPr>
            <a:r>
              <a:rPr lang="en-US" sz="4500" b="1" cap="all" dirty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rgbClr val="4472C4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MÔN </a:t>
            </a:r>
            <a:r>
              <a:rPr lang="en-US" sz="4500" b="1" cap="all" dirty="0" err="1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rgbClr val="4472C4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4500" b="1" cap="all" dirty="0">
              <a:ln/>
              <a:solidFill>
                <a:srgbClr val="002060"/>
              </a:solidFill>
              <a:effectLst>
                <a:outerShdw blurRad="19685" dist="12700" dir="5400000" algn="tl" rotWithShape="0">
                  <a:srgbClr val="4472C4">
                    <a:satMod val="130000"/>
                    <a:alpha val="60000"/>
                  </a:srgb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defTabSz="342900" latinLnBrk="0">
              <a:defRPr/>
            </a:pPr>
            <a:r>
              <a:rPr lang="en-US" sz="4500" b="1" cap="all" dirty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rgbClr val="4472C4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 cap="all" dirty="0" err="1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rgbClr val="4472C4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500" b="1" cap="all" dirty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rgbClr val="4472C4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1</a:t>
            </a:r>
          </a:p>
          <a:p>
            <a:pPr algn="ctr" defTabSz="342900" latinLnBrk="0">
              <a:defRPr/>
            </a:pPr>
            <a:r>
              <a:rPr lang="en-US" sz="2400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rgbClr val="4472C4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BÀI 32: Phép trừ số có hai chữ số cho số có hai chữ số</a:t>
            </a:r>
          </a:p>
          <a:p>
            <a:pPr algn="ctr" defTabSz="342900" latinLnBrk="0">
              <a:defRPr/>
            </a:pPr>
            <a:r>
              <a:rPr lang="en-US" sz="4500" b="1" cap="all" dirty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rgbClr val="4472C4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en-US" sz="5400" b="1" cap="all" dirty="0">
              <a:ln/>
              <a:solidFill>
                <a:srgbClr val="002060"/>
              </a:solidFill>
              <a:effectLst>
                <a:outerShdw blurRad="19685" dist="12700" dir="5400000" algn="tl" rotWithShape="0">
                  <a:srgbClr val="4472C4">
                    <a:satMod val="130000"/>
                    <a:alpha val="60000"/>
                  </a:srgb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43000" y="39291"/>
            <a:ext cx="6858000" cy="345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42900" latinLnBrk="0"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35856" y="2381"/>
            <a:ext cx="6858000" cy="8572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42900" latinLnBrk="0"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143000" y="1063228"/>
            <a:ext cx="6830616" cy="39409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42900" latinLnBrk="0"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pic>
        <p:nvPicPr>
          <p:cNvPr id="2061" name="Picture 19" descr="1785687ic4msukw74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451" y="4204142"/>
            <a:ext cx="2000250" cy="975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2" name="Picture 23" descr="787909qz1oa7pluv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451" y="2571750"/>
            <a:ext cx="392906" cy="2330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3" name="Picture 23" descr="787909qz1oa7pluv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3744" y="3308034"/>
            <a:ext cx="392906" cy="1632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4" name="Picture 30" descr="1097598lgcsepnnyx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1" y="757237"/>
            <a:ext cx="992981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65" name="Group 6"/>
          <p:cNvGrpSpPr>
            <a:grpSpLocks/>
          </p:cNvGrpSpPr>
          <p:nvPr/>
        </p:nvGrpSpPr>
        <p:grpSpPr bwMode="auto">
          <a:xfrm>
            <a:off x="6300787" y="308371"/>
            <a:ext cx="1928813" cy="1006079"/>
            <a:chOff x="3011" y="2648"/>
            <a:chExt cx="1620" cy="845"/>
          </a:xfrm>
        </p:grpSpPr>
        <p:grpSp>
          <p:nvGrpSpPr>
            <p:cNvPr id="2066" name="Group 7"/>
            <p:cNvGrpSpPr>
              <a:grpSpLocks/>
            </p:cNvGrpSpPr>
            <p:nvPr/>
          </p:nvGrpSpPr>
          <p:grpSpPr bwMode="auto">
            <a:xfrm>
              <a:off x="3011" y="2648"/>
              <a:ext cx="698" cy="841"/>
              <a:chOff x="3011" y="2648"/>
              <a:chExt cx="698" cy="841"/>
            </a:xfrm>
          </p:grpSpPr>
          <p:grpSp>
            <p:nvGrpSpPr>
              <p:cNvPr id="2098" name="Group 8"/>
              <p:cNvGrpSpPr>
                <a:grpSpLocks/>
              </p:cNvGrpSpPr>
              <p:nvPr/>
            </p:nvGrpSpPr>
            <p:grpSpPr bwMode="auto">
              <a:xfrm>
                <a:off x="3257" y="2819"/>
                <a:ext cx="452" cy="670"/>
                <a:chOff x="3257" y="2819"/>
                <a:chExt cx="452" cy="670"/>
              </a:xfrm>
            </p:grpSpPr>
            <p:sp>
              <p:nvSpPr>
                <p:cNvPr id="2124" name="Freeform 9"/>
                <p:cNvSpPr>
                  <a:spLocks/>
                </p:cNvSpPr>
                <p:nvPr/>
              </p:nvSpPr>
              <p:spPr bwMode="auto">
                <a:xfrm>
                  <a:off x="3258" y="2823"/>
                  <a:ext cx="433" cy="666"/>
                </a:xfrm>
                <a:custGeom>
                  <a:avLst/>
                  <a:gdLst>
                    <a:gd name="T0" fmla="*/ 0 w 866"/>
                    <a:gd name="T1" fmla="*/ 0 h 1998"/>
                    <a:gd name="T2" fmla="*/ 1 w 866"/>
                    <a:gd name="T3" fmla="*/ 0 h 1998"/>
                    <a:gd name="T4" fmla="*/ 1 w 866"/>
                    <a:gd name="T5" fmla="*/ 0 h 1998"/>
                    <a:gd name="T6" fmla="*/ 1 w 866"/>
                    <a:gd name="T7" fmla="*/ 0 h 1998"/>
                    <a:gd name="T8" fmla="*/ 1 w 866"/>
                    <a:gd name="T9" fmla="*/ 0 h 1998"/>
                    <a:gd name="T10" fmla="*/ 1 w 866"/>
                    <a:gd name="T11" fmla="*/ 0 h 1998"/>
                    <a:gd name="T12" fmla="*/ 1 w 866"/>
                    <a:gd name="T13" fmla="*/ 0 h 1998"/>
                    <a:gd name="T14" fmla="*/ 1 w 866"/>
                    <a:gd name="T15" fmla="*/ 0 h 1998"/>
                    <a:gd name="T16" fmla="*/ 1 w 866"/>
                    <a:gd name="T17" fmla="*/ 0 h 1998"/>
                    <a:gd name="T18" fmla="*/ 1 w 866"/>
                    <a:gd name="T19" fmla="*/ 0 h 1998"/>
                    <a:gd name="T20" fmla="*/ 1 w 866"/>
                    <a:gd name="T21" fmla="*/ 0 h 1998"/>
                    <a:gd name="T22" fmla="*/ 1 w 866"/>
                    <a:gd name="T23" fmla="*/ 0 h 1998"/>
                    <a:gd name="T24" fmla="*/ 1 w 866"/>
                    <a:gd name="T25" fmla="*/ 0 h 1998"/>
                    <a:gd name="T26" fmla="*/ 1 w 866"/>
                    <a:gd name="T27" fmla="*/ 0 h 199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866"/>
                    <a:gd name="T43" fmla="*/ 0 h 1998"/>
                    <a:gd name="T44" fmla="*/ 866 w 866"/>
                    <a:gd name="T45" fmla="*/ 1998 h 1998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866" h="1998">
                      <a:moveTo>
                        <a:pt x="0" y="0"/>
                      </a:moveTo>
                      <a:lnTo>
                        <a:pt x="150" y="36"/>
                      </a:lnTo>
                      <a:lnTo>
                        <a:pt x="265" y="100"/>
                      </a:lnTo>
                      <a:lnTo>
                        <a:pt x="366" y="199"/>
                      </a:lnTo>
                      <a:lnTo>
                        <a:pt x="482" y="344"/>
                      </a:lnTo>
                      <a:lnTo>
                        <a:pt x="591" y="543"/>
                      </a:lnTo>
                      <a:lnTo>
                        <a:pt x="684" y="769"/>
                      </a:lnTo>
                      <a:lnTo>
                        <a:pt x="744" y="977"/>
                      </a:lnTo>
                      <a:lnTo>
                        <a:pt x="795" y="1212"/>
                      </a:lnTo>
                      <a:lnTo>
                        <a:pt x="823" y="1374"/>
                      </a:lnTo>
                      <a:lnTo>
                        <a:pt x="845" y="1556"/>
                      </a:lnTo>
                      <a:lnTo>
                        <a:pt x="861" y="1799"/>
                      </a:lnTo>
                      <a:lnTo>
                        <a:pt x="866" y="1990"/>
                      </a:lnTo>
                      <a:lnTo>
                        <a:pt x="866" y="1998"/>
                      </a:lnTo>
                    </a:path>
                  </a:pathLst>
                </a:custGeom>
                <a:noFill/>
                <a:ln w="7938">
                  <a:solidFill>
                    <a:srgbClr val="808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defTabSz="342900" latinLnBrk="0"/>
                  <a:endParaRPr 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25" name="Freeform 10"/>
                <p:cNvSpPr>
                  <a:spLocks/>
                </p:cNvSpPr>
                <p:nvPr/>
              </p:nvSpPr>
              <p:spPr bwMode="auto">
                <a:xfrm>
                  <a:off x="3257" y="2819"/>
                  <a:ext cx="444" cy="666"/>
                </a:xfrm>
                <a:custGeom>
                  <a:avLst/>
                  <a:gdLst>
                    <a:gd name="T0" fmla="*/ 0 w 889"/>
                    <a:gd name="T1" fmla="*/ 0 h 1998"/>
                    <a:gd name="T2" fmla="*/ 0 w 889"/>
                    <a:gd name="T3" fmla="*/ 0 h 1998"/>
                    <a:gd name="T4" fmla="*/ 0 w 889"/>
                    <a:gd name="T5" fmla="*/ 0 h 1998"/>
                    <a:gd name="T6" fmla="*/ 0 w 889"/>
                    <a:gd name="T7" fmla="*/ 0 h 1998"/>
                    <a:gd name="T8" fmla="*/ 0 w 889"/>
                    <a:gd name="T9" fmla="*/ 0 h 1998"/>
                    <a:gd name="T10" fmla="*/ 0 w 889"/>
                    <a:gd name="T11" fmla="*/ 0 h 1998"/>
                    <a:gd name="T12" fmla="*/ 0 w 889"/>
                    <a:gd name="T13" fmla="*/ 0 h 1998"/>
                    <a:gd name="T14" fmla="*/ 0 w 889"/>
                    <a:gd name="T15" fmla="*/ 0 h 1998"/>
                    <a:gd name="T16" fmla="*/ 0 w 889"/>
                    <a:gd name="T17" fmla="*/ 0 h 1998"/>
                    <a:gd name="T18" fmla="*/ 0 w 889"/>
                    <a:gd name="T19" fmla="*/ 0 h 1998"/>
                    <a:gd name="T20" fmla="*/ 0 w 889"/>
                    <a:gd name="T21" fmla="*/ 0 h 1998"/>
                    <a:gd name="T22" fmla="*/ 0 w 889"/>
                    <a:gd name="T23" fmla="*/ 0 h 1998"/>
                    <a:gd name="T24" fmla="*/ 0 w 889"/>
                    <a:gd name="T25" fmla="*/ 0 h 1998"/>
                    <a:gd name="T26" fmla="*/ 0 w 889"/>
                    <a:gd name="T27" fmla="*/ 0 h 199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889"/>
                    <a:gd name="T43" fmla="*/ 0 h 1998"/>
                    <a:gd name="T44" fmla="*/ 889 w 889"/>
                    <a:gd name="T45" fmla="*/ 1998 h 1998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889" h="1998">
                      <a:moveTo>
                        <a:pt x="0" y="0"/>
                      </a:moveTo>
                      <a:lnTo>
                        <a:pt x="154" y="37"/>
                      </a:lnTo>
                      <a:lnTo>
                        <a:pt x="271" y="99"/>
                      </a:lnTo>
                      <a:lnTo>
                        <a:pt x="375" y="199"/>
                      </a:lnTo>
                      <a:lnTo>
                        <a:pt x="493" y="344"/>
                      </a:lnTo>
                      <a:lnTo>
                        <a:pt x="605" y="543"/>
                      </a:lnTo>
                      <a:lnTo>
                        <a:pt x="702" y="768"/>
                      </a:lnTo>
                      <a:lnTo>
                        <a:pt x="762" y="976"/>
                      </a:lnTo>
                      <a:lnTo>
                        <a:pt x="815" y="1212"/>
                      </a:lnTo>
                      <a:lnTo>
                        <a:pt x="843" y="1375"/>
                      </a:lnTo>
                      <a:lnTo>
                        <a:pt x="866" y="1555"/>
                      </a:lnTo>
                      <a:lnTo>
                        <a:pt x="883" y="1799"/>
                      </a:lnTo>
                      <a:lnTo>
                        <a:pt x="889" y="1989"/>
                      </a:lnTo>
                      <a:lnTo>
                        <a:pt x="889" y="1998"/>
                      </a:lnTo>
                    </a:path>
                  </a:pathLst>
                </a:custGeom>
                <a:noFill/>
                <a:ln w="7938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defTabSz="342900" latinLnBrk="0"/>
                  <a:endParaRPr 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26" name="Freeform 11"/>
                <p:cNvSpPr>
                  <a:spLocks/>
                </p:cNvSpPr>
                <p:nvPr/>
              </p:nvSpPr>
              <p:spPr bwMode="auto">
                <a:xfrm>
                  <a:off x="3261" y="2819"/>
                  <a:ext cx="448" cy="663"/>
                </a:xfrm>
                <a:custGeom>
                  <a:avLst/>
                  <a:gdLst>
                    <a:gd name="T0" fmla="*/ 0 w 895"/>
                    <a:gd name="T1" fmla="*/ 0 h 1990"/>
                    <a:gd name="T2" fmla="*/ 1 w 895"/>
                    <a:gd name="T3" fmla="*/ 0 h 1990"/>
                    <a:gd name="T4" fmla="*/ 1 w 895"/>
                    <a:gd name="T5" fmla="*/ 0 h 1990"/>
                    <a:gd name="T6" fmla="*/ 1 w 895"/>
                    <a:gd name="T7" fmla="*/ 0 h 1990"/>
                    <a:gd name="T8" fmla="*/ 1 w 895"/>
                    <a:gd name="T9" fmla="*/ 0 h 1990"/>
                    <a:gd name="T10" fmla="*/ 1 w 895"/>
                    <a:gd name="T11" fmla="*/ 0 h 1990"/>
                    <a:gd name="T12" fmla="*/ 1 w 895"/>
                    <a:gd name="T13" fmla="*/ 0 h 1990"/>
                    <a:gd name="T14" fmla="*/ 1 w 895"/>
                    <a:gd name="T15" fmla="*/ 0 h 1990"/>
                    <a:gd name="T16" fmla="*/ 1 w 895"/>
                    <a:gd name="T17" fmla="*/ 0 h 1990"/>
                    <a:gd name="T18" fmla="*/ 1 w 895"/>
                    <a:gd name="T19" fmla="*/ 0 h 1990"/>
                    <a:gd name="T20" fmla="*/ 1 w 895"/>
                    <a:gd name="T21" fmla="*/ 0 h 1990"/>
                    <a:gd name="T22" fmla="*/ 1 w 895"/>
                    <a:gd name="T23" fmla="*/ 0 h 1990"/>
                    <a:gd name="T24" fmla="*/ 1 w 895"/>
                    <a:gd name="T25" fmla="*/ 0 h 1990"/>
                    <a:gd name="T26" fmla="*/ 1 w 895"/>
                    <a:gd name="T27" fmla="*/ 0 h 1990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895"/>
                    <a:gd name="T43" fmla="*/ 0 h 1990"/>
                    <a:gd name="T44" fmla="*/ 895 w 895"/>
                    <a:gd name="T45" fmla="*/ 1990 h 1990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895" h="1990">
                      <a:moveTo>
                        <a:pt x="0" y="0"/>
                      </a:moveTo>
                      <a:lnTo>
                        <a:pt x="155" y="35"/>
                      </a:lnTo>
                      <a:lnTo>
                        <a:pt x="274" y="98"/>
                      </a:lnTo>
                      <a:lnTo>
                        <a:pt x="378" y="197"/>
                      </a:lnTo>
                      <a:lnTo>
                        <a:pt x="497" y="342"/>
                      </a:lnTo>
                      <a:lnTo>
                        <a:pt x="609" y="540"/>
                      </a:lnTo>
                      <a:lnTo>
                        <a:pt x="707" y="766"/>
                      </a:lnTo>
                      <a:lnTo>
                        <a:pt x="768" y="972"/>
                      </a:lnTo>
                      <a:lnTo>
                        <a:pt x="822" y="1205"/>
                      </a:lnTo>
                      <a:lnTo>
                        <a:pt x="851" y="1368"/>
                      </a:lnTo>
                      <a:lnTo>
                        <a:pt x="873" y="1550"/>
                      </a:lnTo>
                      <a:lnTo>
                        <a:pt x="890" y="1793"/>
                      </a:lnTo>
                      <a:lnTo>
                        <a:pt x="895" y="1983"/>
                      </a:lnTo>
                      <a:lnTo>
                        <a:pt x="895" y="1990"/>
                      </a:lnTo>
                    </a:path>
                  </a:pathLst>
                </a:custGeom>
                <a:noFill/>
                <a:ln w="7938">
                  <a:solidFill>
                    <a:srgbClr val="808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defTabSz="342900" latinLnBrk="0"/>
                  <a:endParaRPr lang="en-US" sz="135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099" name="Group 12"/>
              <p:cNvGrpSpPr>
                <a:grpSpLocks/>
              </p:cNvGrpSpPr>
              <p:nvPr/>
            </p:nvGrpSpPr>
            <p:grpSpPr bwMode="auto">
              <a:xfrm>
                <a:off x="3011" y="2648"/>
                <a:ext cx="488" cy="349"/>
                <a:chOff x="3011" y="2648"/>
                <a:chExt cx="488" cy="349"/>
              </a:xfrm>
            </p:grpSpPr>
            <p:sp>
              <p:nvSpPr>
                <p:cNvPr id="2100" name="Freeform 13"/>
                <p:cNvSpPr>
                  <a:spLocks/>
                </p:cNvSpPr>
                <p:nvPr/>
              </p:nvSpPr>
              <p:spPr bwMode="auto">
                <a:xfrm>
                  <a:off x="3098" y="2694"/>
                  <a:ext cx="359" cy="259"/>
                </a:xfrm>
                <a:custGeom>
                  <a:avLst/>
                  <a:gdLst>
                    <a:gd name="T0" fmla="*/ 0 w 719"/>
                    <a:gd name="T1" fmla="*/ 0 h 778"/>
                    <a:gd name="T2" fmla="*/ 0 w 719"/>
                    <a:gd name="T3" fmla="*/ 0 h 778"/>
                    <a:gd name="T4" fmla="*/ 0 w 719"/>
                    <a:gd name="T5" fmla="*/ 0 h 778"/>
                    <a:gd name="T6" fmla="*/ 0 w 719"/>
                    <a:gd name="T7" fmla="*/ 0 h 778"/>
                    <a:gd name="T8" fmla="*/ 0 w 719"/>
                    <a:gd name="T9" fmla="*/ 0 h 778"/>
                    <a:gd name="T10" fmla="*/ 0 w 719"/>
                    <a:gd name="T11" fmla="*/ 0 h 778"/>
                    <a:gd name="T12" fmla="*/ 0 w 719"/>
                    <a:gd name="T13" fmla="*/ 0 h 778"/>
                    <a:gd name="T14" fmla="*/ 0 w 719"/>
                    <a:gd name="T15" fmla="*/ 0 h 778"/>
                    <a:gd name="T16" fmla="*/ 0 w 719"/>
                    <a:gd name="T17" fmla="*/ 0 h 778"/>
                    <a:gd name="T18" fmla="*/ 0 w 719"/>
                    <a:gd name="T19" fmla="*/ 0 h 778"/>
                    <a:gd name="T20" fmla="*/ 0 w 719"/>
                    <a:gd name="T21" fmla="*/ 0 h 778"/>
                    <a:gd name="T22" fmla="*/ 0 w 719"/>
                    <a:gd name="T23" fmla="*/ 0 h 778"/>
                    <a:gd name="T24" fmla="*/ 0 w 719"/>
                    <a:gd name="T25" fmla="*/ 0 h 778"/>
                    <a:gd name="T26" fmla="*/ 0 w 719"/>
                    <a:gd name="T27" fmla="*/ 0 h 778"/>
                    <a:gd name="T28" fmla="*/ 0 w 719"/>
                    <a:gd name="T29" fmla="*/ 0 h 778"/>
                    <a:gd name="T30" fmla="*/ 0 w 719"/>
                    <a:gd name="T31" fmla="*/ 0 h 778"/>
                    <a:gd name="T32" fmla="*/ 0 w 719"/>
                    <a:gd name="T33" fmla="*/ 0 h 778"/>
                    <a:gd name="T34" fmla="*/ 0 w 719"/>
                    <a:gd name="T35" fmla="*/ 0 h 778"/>
                    <a:gd name="T36" fmla="*/ 0 w 719"/>
                    <a:gd name="T37" fmla="*/ 0 h 778"/>
                    <a:gd name="T38" fmla="*/ 0 w 719"/>
                    <a:gd name="T39" fmla="*/ 0 h 778"/>
                    <a:gd name="T40" fmla="*/ 0 w 719"/>
                    <a:gd name="T41" fmla="*/ 0 h 778"/>
                    <a:gd name="T42" fmla="*/ 0 w 719"/>
                    <a:gd name="T43" fmla="*/ 0 h 778"/>
                    <a:gd name="T44" fmla="*/ 0 w 719"/>
                    <a:gd name="T45" fmla="*/ 0 h 778"/>
                    <a:gd name="T46" fmla="*/ 0 w 719"/>
                    <a:gd name="T47" fmla="*/ 0 h 778"/>
                    <a:gd name="T48" fmla="*/ 0 w 719"/>
                    <a:gd name="T49" fmla="*/ 0 h 778"/>
                    <a:gd name="T50" fmla="*/ 0 w 719"/>
                    <a:gd name="T51" fmla="*/ 0 h 778"/>
                    <a:gd name="T52" fmla="*/ 0 w 719"/>
                    <a:gd name="T53" fmla="*/ 0 h 778"/>
                    <a:gd name="T54" fmla="*/ 0 w 719"/>
                    <a:gd name="T55" fmla="*/ 0 h 778"/>
                    <a:gd name="T56" fmla="*/ 0 w 719"/>
                    <a:gd name="T57" fmla="*/ 0 h 778"/>
                    <a:gd name="T58" fmla="*/ 0 w 719"/>
                    <a:gd name="T59" fmla="*/ 0 h 778"/>
                    <a:gd name="T60" fmla="*/ 0 w 719"/>
                    <a:gd name="T61" fmla="*/ 0 h 778"/>
                    <a:gd name="T62" fmla="*/ 0 w 719"/>
                    <a:gd name="T63" fmla="*/ 0 h 778"/>
                    <a:gd name="T64" fmla="*/ 0 w 719"/>
                    <a:gd name="T65" fmla="*/ 0 h 778"/>
                    <a:gd name="T66" fmla="*/ 0 w 719"/>
                    <a:gd name="T67" fmla="*/ 0 h 778"/>
                    <a:gd name="T68" fmla="*/ 0 w 719"/>
                    <a:gd name="T69" fmla="*/ 0 h 778"/>
                    <a:gd name="T70" fmla="*/ 0 w 719"/>
                    <a:gd name="T71" fmla="*/ 0 h 778"/>
                    <a:gd name="T72" fmla="*/ 0 w 719"/>
                    <a:gd name="T73" fmla="*/ 0 h 778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719"/>
                    <a:gd name="T112" fmla="*/ 0 h 778"/>
                    <a:gd name="T113" fmla="*/ 719 w 719"/>
                    <a:gd name="T114" fmla="*/ 778 h 778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719" h="778">
                      <a:moveTo>
                        <a:pt x="297" y="177"/>
                      </a:moveTo>
                      <a:lnTo>
                        <a:pt x="263" y="43"/>
                      </a:lnTo>
                      <a:lnTo>
                        <a:pt x="285" y="242"/>
                      </a:lnTo>
                      <a:lnTo>
                        <a:pt x="235" y="48"/>
                      </a:lnTo>
                      <a:lnTo>
                        <a:pt x="252" y="209"/>
                      </a:lnTo>
                      <a:lnTo>
                        <a:pt x="177" y="69"/>
                      </a:lnTo>
                      <a:lnTo>
                        <a:pt x="237" y="250"/>
                      </a:lnTo>
                      <a:lnTo>
                        <a:pt x="145" y="85"/>
                      </a:lnTo>
                      <a:lnTo>
                        <a:pt x="220" y="274"/>
                      </a:lnTo>
                      <a:lnTo>
                        <a:pt x="108" y="94"/>
                      </a:lnTo>
                      <a:lnTo>
                        <a:pt x="213" y="286"/>
                      </a:lnTo>
                      <a:lnTo>
                        <a:pt x="48" y="122"/>
                      </a:lnTo>
                      <a:lnTo>
                        <a:pt x="203" y="297"/>
                      </a:lnTo>
                      <a:lnTo>
                        <a:pt x="33" y="199"/>
                      </a:lnTo>
                      <a:lnTo>
                        <a:pt x="187" y="316"/>
                      </a:lnTo>
                      <a:lnTo>
                        <a:pt x="4" y="242"/>
                      </a:lnTo>
                      <a:lnTo>
                        <a:pt x="167" y="337"/>
                      </a:lnTo>
                      <a:lnTo>
                        <a:pt x="0" y="314"/>
                      </a:lnTo>
                      <a:lnTo>
                        <a:pt x="195" y="363"/>
                      </a:lnTo>
                      <a:lnTo>
                        <a:pt x="208" y="383"/>
                      </a:lnTo>
                      <a:lnTo>
                        <a:pt x="4" y="430"/>
                      </a:lnTo>
                      <a:lnTo>
                        <a:pt x="174" y="411"/>
                      </a:lnTo>
                      <a:lnTo>
                        <a:pt x="23" y="455"/>
                      </a:lnTo>
                      <a:lnTo>
                        <a:pt x="193" y="430"/>
                      </a:lnTo>
                      <a:lnTo>
                        <a:pt x="33" y="522"/>
                      </a:lnTo>
                      <a:lnTo>
                        <a:pt x="213" y="445"/>
                      </a:lnTo>
                      <a:lnTo>
                        <a:pt x="61" y="558"/>
                      </a:lnTo>
                      <a:lnTo>
                        <a:pt x="238" y="467"/>
                      </a:lnTo>
                      <a:lnTo>
                        <a:pt x="45" y="629"/>
                      </a:lnTo>
                      <a:lnTo>
                        <a:pt x="223" y="494"/>
                      </a:lnTo>
                      <a:lnTo>
                        <a:pt x="88" y="686"/>
                      </a:lnTo>
                      <a:lnTo>
                        <a:pt x="237" y="486"/>
                      </a:lnTo>
                      <a:lnTo>
                        <a:pt x="163" y="657"/>
                      </a:lnTo>
                      <a:lnTo>
                        <a:pt x="267" y="497"/>
                      </a:lnTo>
                      <a:lnTo>
                        <a:pt x="241" y="704"/>
                      </a:lnTo>
                      <a:lnTo>
                        <a:pt x="288" y="534"/>
                      </a:lnTo>
                      <a:lnTo>
                        <a:pt x="313" y="625"/>
                      </a:lnTo>
                      <a:lnTo>
                        <a:pt x="328" y="778"/>
                      </a:lnTo>
                      <a:lnTo>
                        <a:pt x="328" y="555"/>
                      </a:lnTo>
                      <a:lnTo>
                        <a:pt x="362" y="732"/>
                      </a:lnTo>
                      <a:lnTo>
                        <a:pt x="345" y="539"/>
                      </a:lnTo>
                      <a:lnTo>
                        <a:pt x="390" y="727"/>
                      </a:lnTo>
                      <a:lnTo>
                        <a:pt x="369" y="542"/>
                      </a:lnTo>
                      <a:lnTo>
                        <a:pt x="454" y="716"/>
                      </a:lnTo>
                      <a:lnTo>
                        <a:pt x="400" y="542"/>
                      </a:lnTo>
                      <a:lnTo>
                        <a:pt x="484" y="694"/>
                      </a:lnTo>
                      <a:lnTo>
                        <a:pt x="421" y="525"/>
                      </a:lnTo>
                      <a:lnTo>
                        <a:pt x="542" y="711"/>
                      </a:lnTo>
                      <a:lnTo>
                        <a:pt x="447" y="527"/>
                      </a:lnTo>
                      <a:lnTo>
                        <a:pt x="602" y="667"/>
                      </a:lnTo>
                      <a:lnTo>
                        <a:pt x="430" y="488"/>
                      </a:lnTo>
                      <a:lnTo>
                        <a:pt x="580" y="567"/>
                      </a:lnTo>
                      <a:lnTo>
                        <a:pt x="421" y="448"/>
                      </a:lnTo>
                      <a:lnTo>
                        <a:pt x="599" y="522"/>
                      </a:lnTo>
                      <a:lnTo>
                        <a:pt x="440" y="425"/>
                      </a:lnTo>
                      <a:lnTo>
                        <a:pt x="621" y="455"/>
                      </a:lnTo>
                      <a:lnTo>
                        <a:pt x="423" y="404"/>
                      </a:lnTo>
                      <a:lnTo>
                        <a:pt x="719" y="365"/>
                      </a:lnTo>
                      <a:lnTo>
                        <a:pt x="458" y="373"/>
                      </a:lnTo>
                      <a:lnTo>
                        <a:pt x="647" y="325"/>
                      </a:lnTo>
                      <a:lnTo>
                        <a:pt x="400" y="363"/>
                      </a:lnTo>
                      <a:lnTo>
                        <a:pt x="604" y="247"/>
                      </a:lnTo>
                      <a:lnTo>
                        <a:pt x="385" y="344"/>
                      </a:lnTo>
                      <a:lnTo>
                        <a:pt x="621" y="113"/>
                      </a:lnTo>
                      <a:lnTo>
                        <a:pt x="404" y="306"/>
                      </a:lnTo>
                      <a:lnTo>
                        <a:pt x="552" y="74"/>
                      </a:lnTo>
                      <a:lnTo>
                        <a:pt x="410" y="278"/>
                      </a:lnTo>
                      <a:lnTo>
                        <a:pt x="477" y="92"/>
                      </a:lnTo>
                      <a:lnTo>
                        <a:pt x="385" y="274"/>
                      </a:lnTo>
                      <a:lnTo>
                        <a:pt x="462" y="31"/>
                      </a:lnTo>
                      <a:lnTo>
                        <a:pt x="358" y="263"/>
                      </a:lnTo>
                      <a:lnTo>
                        <a:pt x="393" y="13"/>
                      </a:lnTo>
                      <a:lnTo>
                        <a:pt x="337" y="260"/>
                      </a:lnTo>
                      <a:lnTo>
                        <a:pt x="337" y="0"/>
                      </a:lnTo>
                      <a:lnTo>
                        <a:pt x="297" y="177"/>
                      </a:lnTo>
                      <a:close/>
                    </a:path>
                  </a:pathLst>
                </a:custGeom>
                <a:solidFill>
                  <a:srgbClr val="404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342900" latinLnBrk="0"/>
                  <a:endParaRPr lang="en-US" sz="1350">
                    <a:solidFill>
                      <a:prstClr val="black"/>
                    </a:solidFill>
                  </a:endParaRPr>
                </a:p>
              </p:txBody>
            </p:sp>
            <p:grpSp>
              <p:nvGrpSpPr>
                <p:cNvPr id="2101" name="Group 14"/>
                <p:cNvGrpSpPr>
                  <a:grpSpLocks/>
                </p:cNvGrpSpPr>
                <p:nvPr/>
              </p:nvGrpSpPr>
              <p:grpSpPr bwMode="auto">
                <a:xfrm>
                  <a:off x="3259" y="2655"/>
                  <a:ext cx="228" cy="331"/>
                  <a:chOff x="3259" y="2655"/>
                  <a:chExt cx="228" cy="331"/>
                </a:xfrm>
              </p:grpSpPr>
              <p:sp>
                <p:nvSpPr>
                  <p:cNvPr id="2120" name="Freeform 15"/>
                  <p:cNvSpPr>
                    <a:spLocks/>
                  </p:cNvSpPr>
                  <p:nvPr/>
                </p:nvSpPr>
                <p:spPr bwMode="auto">
                  <a:xfrm>
                    <a:off x="3260" y="2761"/>
                    <a:ext cx="224" cy="58"/>
                  </a:xfrm>
                  <a:custGeom>
                    <a:avLst/>
                    <a:gdLst>
                      <a:gd name="T0" fmla="*/ 0 w 449"/>
                      <a:gd name="T1" fmla="*/ 0 h 172"/>
                      <a:gd name="T2" fmla="*/ 0 w 449"/>
                      <a:gd name="T3" fmla="*/ 0 h 172"/>
                      <a:gd name="T4" fmla="*/ 0 w 449"/>
                      <a:gd name="T5" fmla="*/ 0 h 172"/>
                      <a:gd name="T6" fmla="*/ 0 w 449"/>
                      <a:gd name="T7" fmla="*/ 0 h 172"/>
                      <a:gd name="T8" fmla="*/ 0 w 449"/>
                      <a:gd name="T9" fmla="*/ 0 h 17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49"/>
                      <a:gd name="T16" fmla="*/ 0 h 172"/>
                      <a:gd name="T17" fmla="*/ 449 w 449"/>
                      <a:gd name="T18" fmla="*/ 172 h 17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49" h="172">
                        <a:moveTo>
                          <a:pt x="0" y="172"/>
                        </a:moveTo>
                        <a:lnTo>
                          <a:pt x="416" y="0"/>
                        </a:lnTo>
                        <a:lnTo>
                          <a:pt x="231" y="90"/>
                        </a:lnTo>
                        <a:lnTo>
                          <a:pt x="449" y="52"/>
                        </a:lnTo>
                        <a:lnTo>
                          <a:pt x="0" y="172"/>
                        </a:lnTo>
                        <a:close/>
                      </a:path>
                    </a:pathLst>
                  </a:custGeom>
                  <a:solidFill>
                    <a:srgbClr val="0000C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defTabSz="342900" latinLnBrk="0"/>
                    <a:endParaRPr lang="en-US" sz="135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121" name="Freeform 16"/>
                  <p:cNvSpPr>
                    <a:spLocks/>
                  </p:cNvSpPr>
                  <p:nvPr/>
                </p:nvSpPr>
                <p:spPr bwMode="auto">
                  <a:xfrm>
                    <a:off x="3262" y="2823"/>
                    <a:ext cx="225" cy="57"/>
                  </a:xfrm>
                  <a:custGeom>
                    <a:avLst/>
                    <a:gdLst>
                      <a:gd name="T0" fmla="*/ 0 w 449"/>
                      <a:gd name="T1" fmla="*/ 0 h 172"/>
                      <a:gd name="T2" fmla="*/ 1 w 449"/>
                      <a:gd name="T3" fmla="*/ 0 h 172"/>
                      <a:gd name="T4" fmla="*/ 1 w 449"/>
                      <a:gd name="T5" fmla="*/ 0 h 172"/>
                      <a:gd name="T6" fmla="*/ 1 w 449"/>
                      <a:gd name="T7" fmla="*/ 0 h 172"/>
                      <a:gd name="T8" fmla="*/ 0 w 449"/>
                      <a:gd name="T9" fmla="*/ 0 h 17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49"/>
                      <a:gd name="T16" fmla="*/ 0 h 172"/>
                      <a:gd name="T17" fmla="*/ 449 w 449"/>
                      <a:gd name="T18" fmla="*/ 172 h 17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49" h="172">
                        <a:moveTo>
                          <a:pt x="0" y="0"/>
                        </a:moveTo>
                        <a:lnTo>
                          <a:pt x="415" y="172"/>
                        </a:lnTo>
                        <a:lnTo>
                          <a:pt x="231" y="82"/>
                        </a:lnTo>
                        <a:lnTo>
                          <a:pt x="449" y="12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C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defTabSz="342900" latinLnBrk="0"/>
                    <a:endParaRPr lang="en-US" sz="135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122" name="Freeform 17"/>
                  <p:cNvSpPr>
                    <a:spLocks/>
                  </p:cNvSpPr>
                  <p:nvPr/>
                </p:nvSpPr>
                <p:spPr bwMode="auto">
                  <a:xfrm>
                    <a:off x="3259" y="2825"/>
                    <a:ext cx="81" cy="161"/>
                  </a:xfrm>
                  <a:custGeom>
                    <a:avLst/>
                    <a:gdLst>
                      <a:gd name="T0" fmla="*/ 0 w 161"/>
                      <a:gd name="T1" fmla="*/ 0 h 483"/>
                      <a:gd name="T2" fmla="*/ 1 w 161"/>
                      <a:gd name="T3" fmla="*/ 0 h 483"/>
                      <a:gd name="T4" fmla="*/ 1 w 161"/>
                      <a:gd name="T5" fmla="*/ 0 h 483"/>
                      <a:gd name="T6" fmla="*/ 1 w 161"/>
                      <a:gd name="T7" fmla="*/ 0 h 483"/>
                      <a:gd name="T8" fmla="*/ 0 w 161"/>
                      <a:gd name="T9" fmla="*/ 0 h 48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61"/>
                      <a:gd name="T16" fmla="*/ 0 h 483"/>
                      <a:gd name="T17" fmla="*/ 161 w 161"/>
                      <a:gd name="T18" fmla="*/ 483 h 48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61" h="483">
                        <a:moveTo>
                          <a:pt x="0" y="0"/>
                        </a:moveTo>
                        <a:lnTo>
                          <a:pt x="161" y="447"/>
                        </a:lnTo>
                        <a:lnTo>
                          <a:pt x="78" y="248"/>
                        </a:lnTo>
                        <a:lnTo>
                          <a:pt x="113" y="48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C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defTabSz="342900" latinLnBrk="0"/>
                    <a:endParaRPr lang="en-US" sz="135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123" name="Freeform 18"/>
                  <p:cNvSpPr>
                    <a:spLocks/>
                  </p:cNvSpPr>
                  <p:nvPr/>
                </p:nvSpPr>
                <p:spPr bwMode="auto">
                  <a:xfrm>
                    <a:off x="3259" y="2655"/>
                    <a:ext cx="81" cy="161"/>
                  </a:xfrm>
                  <a:custGeom>
                    <a:avLst/>
                    <a:gdLst>
                      <a:gd name="T0" fmla="*/ 0 w 161"/>
                      <a:gd name="T1" fmla="*/ 0 h 482"/>
                      <a:gd name="T2" fmla="*/ 1 w 161"/>
                      <a:gd name="T3" fmla="*/ 0 h 482"/>
                      <a:gd name="T4" fmla="*/ 1 w 161"/>
                      <a:gd name="T5" fmla="*/ 0 h 482"/>
                      <a:gd name="T6" fmla="*/ 1 w 161"/>
                      <a:gd name="T7" fmla="*/ 0 h 482"/>
                      <a:gd name="T8" fmla="*/ 0 w 161"/>
                      <a:gd name="T9" fmla="*/ 0 h 48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61"/>
                      <a:gd name="T16" fmla="*/ 0 h 482"/>
                      <a:gd name="T17" fmla="*/ 161 w 161"/>
                      <a:gd name="T18" fmla="*/ 482 h 48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61" h="482">
                        <a:moveTo>
                          <a:pt x="0" y="482"/>
                        </a:moveTo>
                        <a:lnTo>
                          <a:pt x="161" y="36"/>
                        </a:lnTo>
                        <a:lnTo>
                          <a:pt x="78" y="235"/>
                        </a:lnTo>
                        <a:lnTo>
                          <a:pt x="113" y="0"/>
                        </a:lnTo>
                        <a:lnTo>
                          <a:pt x="0" y="482"/>
                        </a:lnTo>
                        <a:close/>
                      </a:path>
                    </a:pathLst>
                  </a:custGeom>
                  <a:solidFill>
                    <a:srgbClr val="0000C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defTabSz="342900" latinLnBrk="0"/>
                    <a:endParaRPr lang="en-US" sz="1350">
                      <a:solidFill>
                        <a:prstClr val="black"/>
                      </a:solidFill>
                    </a:endParaRPr>
                  </a:p>
                </p:txBody>
              </p:sp>
            </p:grpSp>
            <p:grpSp>
              <p:nvGrpSpPr>
                <p:cNvPr id="2102" name="Group 19"/>
                <p:cNvGrpSpPr>
                  <a:grpSpLocks/>
                </p:cNvGrpSpPr>
                <p:nvPr/>
              </p:nvGrpSpPr>
              <p:grpSpPr bwMode="auto">
                <a:xfrm>
                  <a:off x="3011" y="2648"/>
                  <a:ext cx="488" cy="349"/>
                  <a:chOff x="3011" y="2648"/>
                  <a:chExt cx="488" cy="349"/>
                </a:xfrm>
              </p:grpSpPr>
              <p:grpSp>
                <p:nvGrpSpPr>
                  <p:cNvPr id="2106" name="Group 20"/>
                  <p:cNvGrpSpPr>
                    <a:grpSpLocks/>
                  </p:cNvGrpSpPr>
                  <p:nvPr/>
                </p:nvGrpSpPr>
                <p:grpSpPr bwMode="auto">
                  <a:xfrm>
                    <a:off x="3078" y="2828"/>
                    <a:ext cx="355" cy="127"/>
                    <a:chOff x="3078" y="2828"/>
                    <a:chExt cx="355" cy="127"/>
                  </a:xfrm>
                </p:grpSpPr>
                <p:sp>
                  <p:nvSpPr>
                    <p:cNvPr id="2118" name="Freeform 21"/>
                    <p:cNvSpPr>
                      <a:spLocks/>
                    </p:cNvSpPr>
                    <p:nvPr/>
                  </p:nvSpPr>
                  <p:spPr bwMode="auto">
                    <a:xfrm>
                      <a:off x="3078" y="2828"/>
                      <a:ext cx="164" cy="127"/>
                    </a:xfrm>
                    <a:custGeom>
                      <a:avLst/>
                      <a:gdLst>
                        <a:gd name="T0" fmla="*/ 1 w 328"/>
                        <a:gd name="T1" fmla="*/ 0 h 381"/>
                        <a:gd name="T2" fmla="*/ 1 w 328"/>
                        <a:gd name="T3" fmla="*/ 0 h 381"/>
                        <a:gd name="T4" fmla="*/ 1 w 328"/>
                        <a:gd name="T5" fmla="*/ 0 h 381"/>
                        <a:gd name="T6" fmla="*/ 1 w 328"/>
                        <a:gd name="T7" fmla="*/ 0 h 381"/>
                        <a:gd name="T8" fmla="*/ 1 w 328"/>
                        <a:gd name="T9" fmla="*/ 0 h 381"/>
                        <a:gd name="T10" fmla="*/ 0 w 328"/>
                        <a:gd name="T11" fmla="*/ 0 h 381"/>
                        <a:gd name="T12" fmla="*/ 1 w 328"/>
                        <a:gd name="T13" fmla="*/ 0 h 381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328"/>
                        <a:gd name="T22" fmla="*/ 0 h 381"/>
                        <a:gd name="T23" fmla="*/ 328 w 328"/>
                        <a:gd name="T24" fmla="*/ 381 h 381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328" h="381">
                          <a:moveTo>
                            <a:pt x="328" y="0"/>
                          </a:moveTo>
                          <a:lnTo>
                            <a:pt x="116" y="381"/>
                          </a:lnTo>
                          <a:lnTo>
                            <a:pt x="217" y="166"/>
                          </a:lnTo>
                          <a:lnTo>
                            <a:pt x="19" y="381"/>
                          </a:lnTo>
                          <a:lnTo>
                            <a:pt x="186" y="143"/>
                          </a:lnTo>
                          <a:lnTo>
                            <a:pt x="0" y="255"/>
                          </a:lnTo>
                          <a:lnTo>
                            <a:pt x="328" y="0"/>
                          </a:lnTo>
                          <a:close/>
                        </a:path>
                      </a:pathLst>
                    </a:custGeom>
                    <a:solidFill>
                      <a:srgbClr val="000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defTabSz="342900" latinLnBrk="0"/>
                      <a:endParaRPr lang="en-US" sz="135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2119" name="Freeform 22"/>
                    <p:cNvSpPr>
                      <a:spLocks/>
                    </p:cNvSpPr>
                    <p:nvPr/>
                  </p:nvSpPr>
                  <p:spPr bwMode="auto">
                    <a:xfrm>
                      <a:off x="3268" y="2828"/>
                      <a:ext cx="165" cy="127"/>
                    </a:xfrm>
                    <a:custGeom>
                      <a:avLst/>
                      <a:gdLst>
                        <a:gd name="T0" fmla="*/ 0 w 330"/>
                        <a:gd name="T1" fmla="*/ 0 h 381"/>
                        <a:gd name="T2" fmla="*/ 1 w 330"/>
                        <a:gd name="T3" fmla="*/ 0 h 381"/>
                        <a:gd name="T4" fmla="*/ 1 w 330"/>
                        <a:gd name="T5" fmla="*/ 0 h 381"/>
                        <a:gd name="T6" fmla="*/ 1 w 330"/>
                        <a:gd name="T7" fmla="*/ 0 h 381"/>
                        <a:gd name="T8" fmla="*/ 1 w 330"/>
                        <a:gd name="T9" fmla="*/ 0 h 381"/>
                        <a:gd name="T10" fmla="*/ 1 w 330"/>
                        <a:gd name="T11" fmla="*/ 0 h 381"/>
                        <a:gd name="T12" fmla="*/ 0 w 330"/>
                        <a:gd name="T13" fmla="*/ 0 h 381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330"/>
                        <a:gd name="T22" fmla="*/ 0 h 381"/>
                        <a:gd name="T23" fmla="*/ 330 w 330"/>
                        <a:gd name="T24" fmla="*/ 381 h 381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330" h="381">
                          <a:moveTo>
                            <a:pt x="0" y="0"/>
                          </a:moveTo>
                          <a:lnTo>
                            <a:pt x="214" y="381"/>
                          </a:lnTo>
                          <a:lnTo>
                            <a:pt x="112" y="166"/>
                          </a:lnTo>
                          <a:lnTo>
                            <a:pt x="310" y="381"/>
                          </a:lnTo>
                          <a:lnTo>
                            <a:pt x="144" y="143"/>
                          </a:lnTo>
                          <a:lnTo>
                            <a:pt x="330" y="255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000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defTabSz="342900" latinLnBrk="0"/>
                      <a:endParaRPr lang="en-US" sz="1350">
                        <a:solidFill>
                          <a:prstClr val="black"/>
                        </a:solidFill>
                      </a:endParaRPr>
                    </a:p>
                  </p:txBody>
                </p:sp>
              </p:grpSp>
              <p:grpSp>
                <p:nvGrpSpPr>
                  <p:cNvPr id="2107" name="Group 23"/>
                  <p:cNvGrpSpPr>
                    <a:grpSpLocks/>
                  </p:cNvGrpSpPr>
                  <p:nvPr/>
                </p:nvGrpSpPr>
                <p:grpSpPr bwMode="auto">
                  <a:xfrm>
                    <a:off x="3011" y="2648"/>
                    <a:ext cx="488" cy="349"/>
                    <a:chOff x="3011" y="2648"/>
                    <a:chExt cx="488" cy="349"/>
                  </a:xfrm>
                </p:grpSpPr>
                <p:sp>
                  <p:nvSpPr>
                    <p:cNvPr id="2108" name="Freeform 24"/>
                    <p:cNvSpPr>
                      <a:spLocks/>
                    </p:cNvSpPr>
                    <p:nvPr/>
                  </p:nvSpPr>
                  <p:spPr bwMode="auto">
                    <a:xfrm>
                      <a:off x="3021" y="2764"/>
                      <a:ext cx="225" cy="57"/>
                    </a:xfrm>
                    <a:custGeom>
                      <a:avLst/>
                      <a:gdLst>
                        <a:gd name="T0" fmla="*/ 1 w 449"/>
                        <a:gd name="T1" fmla="*/ 0 h 172"/>
                        <a:gd name="T2" fmla="*/ 1 w 449"/>
                        <a:gd name="T3" fmla="*/ 0 h 172"/>
                        <a:gd name="T4" fmla="*/ 1 w 449"/>
                        <a:gd name="T5" fmla="*/ 0 h 172"/>
                        <a:gd name="T6" fmla="*/ 0 w 449"/>
                        <a:gd name="T7" fmla="*/ 0 h 172"/>
                        <a:gd name="T8" fmla="*/ 1 w 449"/>
                        <a:gd name="T9" fmla="*/ 0 h 172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449"/>
                        <a:gd name="T16" fmla="*/ 0 h 172"/>
                        <a:gd name="T17" fmla="*/ 449 w 449"/>
                        <a:gd name="T18" fmla="*/ 172 h 172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449" h="172">
                          <a:moveTo>
                            <a:pt x="449" y="172"/>
                          </a:moveTo>
                          <a:lnTo>
                            <a:pt x="34" y="0"/>
                          </a:lnTo>
                          <a:lnTo>
                            <a:pt x="218" y="89"/>
                          </a:lnTo>
                          <a:lnTo>
                            <a:pt x="0" y="53"/>
                          </a:lnTo>
                          <a:lnTo>
                            <a:pt x="449" y="172"/>
                          </a:lnTo>
                          <a:close/>
                        </a:path>
                      </a:pathLst>
                    </a:custGeom>
                    <a:solidFill>
                      <a:srgbClr val="000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defTabSz="342900" latinLnBrk="0"/>
                      <a:endParaRPr lang="en-US" sz="135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2109" name="Freeform 25"/>
                    <p:cNvSpPr>
                      <a:spLocks/>
                    </p:cNvSpPr>
                    <p:nvPr/>
                  </p:nvSpPr>
                  <p:spPr bwMode="auto">
                    <a:xfrm>
                      <a:off x="3019" y="2825"/>
                      <a:ext cx="224" cy="58"/>
                    </a:xfrm>
                    <a:custGeom>
                      <a:avLst/>
                      <a:gdLst>
                        <a:gd name="T0" fmla="*/ 0 w 450"/>
                        <a:gd name="T1" fmla="*/ 0 h 173"/>
                        <a:gd name="T2" fmla="*/ 0 w 450"/>
                        <a:gd name="T3" fmla="*/ 0 h 173"/>
                        <a:gd name="T4" fmla="*/ 0 w 450"/>
                        <a:gd name="T5" fmla="*/ 0 h 173"/>
                        <a:gd name="T6" fmla="*/ 0 w 450"/>
                        <a:gd name="T7" fmla="*/ 0 h 173"/>
                        <a:gd name="T8" fmla="*/ 0 w 450"/>
                        <a:gd name="T9" fmla="*/ 0 h 173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450"/>
                        <a:gd name="T16" fmla="*/ 0 h 173"/>
                        <a:gd name="T17" fmla="*/ 450 w 450"/>
                        <a:gd name="T18" fmla="*/ 173 h 173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450" h="173">
                          <a:moveTo>
                            <a:pt x="450" y="0"/>
                          </a:moveTo>
                          <a:lnTo>
                            <a:pt x="34" y="173"/>
                          </a:lnTo>
                          <a:lnTo>
                            <a:pt x="219" y="83"/>
                          </a:lnTo>
                          <a:lnTo>
                            <a:pt x="0" y="121"/>
                          </a:lnTo>
                          <a:lnTo>
                            <a:pt x="450" y="0"/>
                          </a:lnTo>
                          <a:close/>
                        </a:path>
                      </a:pathLst>
                    </a:custGeom>
                    <a:solidFill>
                      <a:srgbClr val="000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defTabSz="342900" latinLnBrk="0"/>
                      <a:endParaRPr lang="en-US" sz="135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2110" name="Freeform 26"/>
                    <p:cNvSpPr>
                      <a:spLocks/>
                    </p:cNvSpPr>
                    <p:nvPr/>
                  </p:nvSpPr>
                  <p:spPr bwMode="auto">
                    <a:xfrm>
                      <a:off x="3166" y="2828"/>
                      <a:ext cx="80" cy="161"/>
                    </a:xfrm>
                    <a:custGeom>
                      <a:avLst/>
                      <a:gdLst>
                        <a:gd name="T0" fmla="*/ 0 w 161"/>
                        <a:gd name="T1" fmla="*/ 0 h 482"/>
                        <a:gd name="T2" fmla="*/ 0 w 161"/>
                        <a:gd name="T3" fmla="*/ 0 h 482"/>
                        <a:gd name="T4" fmla="*/ 0 w 161"/>
                        <a:gd name="T5" fmla="*/ 0 h 482"/>
                        <a:gd name="T6" fmla="*/ 0 w 161"/>
                        <a:gd name="T7" fmla="*/ 0 h 482"/>
                        <a:gd name="T8" fmla="*/ 0 w 161"/>
                        <a:gd name="T9" fmla="*/ 0 h 482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61"/>
                        <a:gd name="T16" fmla="*/ 0 h 482"/>
                        <a:gd name="T17" fmla="*/ 161 w 161"/>
                        <a:gd name="T18" fmla="*/ 482 h 482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61" h="482">
                          <a:moveTo>
                            <a:pt x="161" y="0"/>
                          </a:moveTo>
                          <a:lnTo>
                            <a:pt x="0" y="446"/>
                          </a:lnTo>
                          <a:lnTo>
                            <a:pt x="85" y="247"/>
                          </a:lnTo>
                          <a:lnTo>
                            <a:pt x="50" y="482"/>
                          </a:lnTo>
                          <a:lnTo>
                            <a:pt x="161" y="0"/>
                          </a:lnTo>
                          <a:close/>
                        </a:path>
                      </a:pathLst>
                    </a:custGeom>
                    <a:solidFill>
                      <a:srgbClr val="000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defTabSz="342900" latinLnBrk="0"/>
                      <a:endParaRPr lang="en-US" sz="135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2111" name="Freeform 27"/>
                    <p:cNvSpPr>
                      <a:spLocks/>
                    </p:cNvSpPr>
                    <p:nvPr/>
                  </p:nvSpPr>
                  <p:spPr bwMode="auto">
                    <a:xfrm>
                      <a:off x="3166" y="2658"/>
                      <a:ext cx="80" cy="160"/>
                    </a:xfrm>
                    <a:custGeom>
                      <a:avLst/>
                      <a:gdLst>
                        <a:gd name="T0" fmla="*/ 0 w 161"/>
                        <a:gd name="T1" fmla="*/ 0 h 481"/>
                        <a:gd name="T2" fmla="*/ 0 w 161"/>
                        <a:gd name="T3" fmla="*/ 0 h 481"/>
                        <a:gd name="T4" fmla="*/ 0 w 161"/>
                        <a:gd name="T5" fmla="*/ 0 h 481"/>
                        <a:gd name="T6" fmla="*/ 0 w 161"/>
                        <a:gd name="T7" fmla="*/ 0 h 481"/>
                        <a:gd name="T8" fmla="*/ 0 w 161"/>
                        <a:gd name="T9" fmla="*/ 0 h 481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61"/>
                        <a:gd name="T16" fmla="*/ 0 h 481"/>
                        <a:gd name="T17" fmla="*/ 161 w 161"/>
                        <a:gd name="T18" fmla="*/ 481 h 481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61" h="481">
                          <a:moveTo>
                            <a:pt x="161" y="481"/>
                          </a:moveTo>
                          <a:lnTo>
                            <a:pt x="0" y="35"/>
                          </a:lnTo>
                          <a:lnTo>
                            <a:pt x="85" y="234"/>
                          </a:lnTo>
                          <a:lnTo>
                            <a:pt x="50" y="0"/>
                          </a:lnTo>
                          <a:lnTo>
                            <a:pt x="161" y="481"/>
                          </a:lnTo>
                          <a:close/>
                        </a:path>
                      </a:pathLst>
                    </a:custGeom>
                    <a:solidFill>
                      <a:srgbClr val="000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defTabSz="342900" latinLnBrk="0"/>
                      <a:endParaRPr lang="en-US" sz="135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2112" name="Freeform 28"/>
                    <p:cNvSpPr>
                      <a:spLocks/>
                    </p:cNvSpPr>
                    <p:nvPr/>
                  </p:nvSpPr>
                  <p:spPr bwMode="auto">
                    <a:xfrm>
                      <a:off x="3078" y="2692"/>
                      <a:ext cx="164" cy="127"/>
                    </a:xfrm>
                    <a:custGeom>
                      <a:avLst/>
                      <a:gdLst>
                        <a:gd name="T0" fmla="*/ 1 w 328"/>
                        <a:gd name="T1" fmla="*/ 0 h 381"/>
                        <a:gd name="T2" fmla="*/ 1 w 328"/>
                        <a:gd name="T3" fmla="*/ 0 h 381"/>
                        <a:gd name="T4" fmla="*/ 1 w 328"/>
                        <a:gd name="T5" fmla="*/ 0 h 381"/>
                        <a:gd name="T6" fmla="*/ 1 w 328"/>
                        <a:gd name="T7" fmla="*/ 0 h 381"/>
                        <a:gd name="T8" fmla="*/ 1 w 328"/>
                        <a:gd name="T9" fmla="*/ 0 h 381"/>
                        <a:gd name="T10" fmla="*/ 0 w 328"/>
                        <a:gd name="T11" fmla="*/ 0 h 381"/>
                        <a:gd name="T12" fmla="*/ 1 w 328"/>
                        <a:gd name="T13" fmla="*/ 0 h 381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328"/>
                        <a:gd name="T22" fmla="*/ 0 h 381"/>
                        <a:gd name="T23" fmla="*/ 328 w 328"/>
                        <a:gd name="T24" fmla="*/ 381 h 381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328" h="381">
                          <a:moveTo>
                            <a:pt x="328" y="381"/>
                          </a:moveTo>
                          <a:lnTo>
                            <a:pt x="116" y="0"/>
                          </a:lnTo>
                          <a:lnTo>
                            <a:pt x="217" y="215"/>
                          </a:lnTo>
                          <a:lnTo>
                            <a:pt x="19" y="0"/>
                          </a:lnTo>
                          <a:lnTo>
                            <a:pt x="186" y="238"/>
                          </a:lnTo>
                          <a:lnTo>
                            <a:pt x="0" y="127"/>
                          </a:lnTo>
                          <a:lnTo>
                            <a:pt x="328" y="381"/>
                          </a:lnTo>
                          <a:close/>
                        </a:path>
                      </a:pathLst>
                    </a:custGeom>
                    <a:solidFill>
                      <a:srgbClr val="000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defTabSz="342900" latinLnBrk="0"/>
                      <a:endParaRPr lang="en-US" sz="135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2113" name="Freeform 29"/>
                    <p:cNvSpPr>
                      <a:spLocks/>
                    </p:cNvSpPr>
                    <p:nvPr/>
                  </p:nvSpPr>
                  <p:spPr bwMode="auto">
                    <a:xfrm>
                      <a:off x="3011" y="2802"/>
                      <a:ext cx="231" cy="39"/>
                    </a:xfrm>
                    <a:custGeom>
                      <a:avLst/>
                      <a:gdLst>
                        <a:gd name="T0" fmla="*/ 1 w 462"/>
                        <a:gd name="T1" fmla="*/ 0 h 117"/>
                        <a:gd name="T2" fmla="*/ 1 w 462"/>
                        <a:gd name="T3" fmla="*/ 0 h 117"/>
                        <a:gd name="T4" fmla="*/ 1 w 462"/>
                        <a:gd name="T5" fmla="*/ 0 h 117"/>
                        <a:gd name="T6" fmla="*/ 0 w 462"/>
                        <a:gd name="T7" fmla="*/ 0 h 117"/>
                        <a:gd name="T8" fmla="*/ 1 w 462"/>
                        <a:gd name="T9" fmla="*/ 0 h 117"/>
                        <a:gd name="T10" fmla="*/ 1 w 462"/>
                        <a:gd name="T11" fmla="*/ 0 h 117"/>
                        <a:gd name="T12" fmla="*/ 1 w 462"/>
                        <a:gd name="T13" fmla="*/ 0 h 117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462"/>
                        <a:gd name="T22" fmla="*/ 0 h 117"/>
                        <a:gd name="T23" fmla="*/ 462 w 462"/>
                        <a:gd name="T24" fmla="*/ 117 h 117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462" h="117">
                          <a:moveTo>
                            <a:pt x="462" y="57"/>
                          </a:moveTo>
                          <a:lnTo>
                            <a:pt x="81" y="0"/>
                          </a:lnTo>
                          <a:lnTo>
                            <a:pt x="259" y="41"/>
                          </a:lnTo>
                          <a:lnTo>
                            <a:pt x="0" y="78"/>
                          </a:lnTo>
                          <a:lnTo>
                            <a:pt x="252" y="76"/>
                          </a:lnTo>
                          <a:lnTo>
                            <a:pt x="73" y="117"/>
                          </a:lnTo>
                          <a:lnTo>
                            <a:pt x="462" y="57"/>
                          </a:lnTo>
                          <a:close/>
                        </a:path>
                      </a:pathLst>
                    </a:custGeom>
                    <a:solidFill>
                      <a:srgbClr val="000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defTabSz="342900" latinLnBrk="0"/>
                      <a:endParaRPr lang="en-US" sz="135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2114" name="Freeform 30"/>
                    <p:cNvSpPr>
                      <a:spLocks/>
                    </p:cNvSpPr>
                    <p:nvPr/>
                  </p:nvSpPr>
                  <p:spPr bwMode="auto">
                    <a:xfrm>
                      <a:off x="3268" y="2692"/>
                      <a:ext cx="165" cy="127"/>
                    </a:xfrm>
                    <a:custGeom>
                      <a:avLst/>
                      <a:gdLst>
                        <a:gd name="T0" fmla="*/ 0 w 330"/>
                        <a:gd name="T1" fmla="*/ 0 h 381"/>
                        <a:gd name="T2" fmla="*/ 1 w 330"/>
                        <a:gd name="T3" fmla="*/ 0 h 381"/>
                        <a:gd name="T4" fmla="*/ 1 w 330"/>
                        <a:gd name="T5" fmla="*/ 0 h 381"/>
                        <a:gd name="T6" fmla="*/ 1 w 330"/>
                        <a:gd name="T7" fmla="*/ 0 h 381"/>
                        <a:gd name="T8" fmla="*/ 1 w 330"/>
                        <a:gd name="T9" fmla="*/ 0 h 381"/>
                        <a:gd name="T10" fmla="*/ 1 w 330"/>
                        <a:gd name="T11" fmla="*/ 0 h 381"/>
                        <a:gd name="T12" fmla="*/ 0 w 330"/>
                        <a:gd name="T13" fmla="*/ 0 h 381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330"/>
                        <a:gd name="T22" fmla="*/ 0 h 381"/>
                        <a:gd name="T23" fmla="*/ 330 w 330"/>
                        <a:gd name="T24" fmla="*/ 381 h 381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330" h="381">
                          <a:moveTo>
                            <a:pt x="0" y="381"/>
                          </a:moveTo>
                          <a:lnTo>
                            <a:pt x="214" y="0"/>
                          </a:lnTo>
                          <a:lnTo>
                            <a:pt x="112" y="215"/>
                          </a:lnTo>
                          <a:lnTo>
                            <a:pt x="310" y="0"/>
                          </a:lnTo>
                          <a:lnTo>
                            <a:pt x="144" y="238"/>
                          </a:lnTo>
                          <a:lnTo>
                            <a:pt x="330" y="127"/>
                          </a:lnTo>
                          <a:lnTo>
                            <a:pt x="0" y="381"/>
                          </a:lnTo>
                          <a:close/>
                        </a:path>
                      </a:pathLst>
                    </a:custGeom>
                    <a:solidFill>
                      <a:srgbClr val="000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defTabSz="342900" latinLnBrk="0"/>
                      <a:endParaRPr lang="en-US" sz="135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2115" name="Freeform 31"/>
                    <p:cNvSpPr>
                      <a:spLocks/>
                    </p:cNvSpPr>
                    <p:nvPr/>
                  </p:nvSpPr>
                  <p:spPr bwMode="auto">
                    <a:xfrm>
                      <a:off x="3268" y="2802"/>
                      <a:ext cx="231" cy="39"/>
                    </a:xfrm>
                    <a:custGeom>
                      <a:avLst/>
                      <a:gdLst>
                        <a:gd name="T0" fmla="*/ 0 w 464"/>
                        <a:gd name="T1" fmla="*/ 0 h 117"/>
                        <a:gd name="T2" fmla="*/ 0 w 464"/>
                        <a:gd name="T3" fmla="*/ 0 h 117"/>
                        <a:gd name="T4" fmla="*/ 0 w 464"/>
                        <a:gd name="T5" fmla="*/ 0 h 117"/>
                        <a:gd name="T6" fmla="*/ 0 w 464"/>
                        <a:gd name="T7" fmla="*/ 0 h 117"/>
                        <a:gd name="T8" fmla="*/ 0 w 464"/>
                        <a:gd name="T9" fmla="*/ 0 h 117"/>
                        <a:gd name="T10" fmla="*/ 0 w 464"/>
                        <a:gd name="T11" fmla="*/ 0 h 117"/>
                        <a:gd name="T12" fmla="*/ 0 w 464"/>
                        <a:gd name="T13" fmla="*/ 0 h 117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464"/>
                        <a:gd name="T22" fmla="*/ 0 h 117"/>
                        <a:gd name="T23" fmla="*/ 464 w 464"/>
                        <a:gd name="T24" fmla="*/ 117 h 117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464" h="117">
                          <a:moveTo>
                            <a:pt x="0" y="57"/>
                          </a:moveTo>
                          <a:lnTo>
                            <a:pt x="382" y="0"/>
                          </a:lnTo>
                          <a:lnTo>
                            <a:pt x="205" y="41"/>
                          </a:lnTo>
                          <a:lnTo>
                            <a:pt x="464" y="78"/>
                          </a:lnTo>
                          <a:lnTo>
                            <a:pt x="212" y="76"/>
                          </a:lnTo>
                          <a:lnTo>
                            <a:pt x="391" y="117"/>
                          </a:lnTo>
                          <a:lnTo>
                            <a:pt x="0" y="57"/>
                          </a:lnTo>
                          <a:close/>
                        </a:path>
                      </a:pathLst>
                    </a:custGeom>
                    <a:solidFill>
                      <a:srgbClr val="000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defTabSz="342900" latinLnBrk="0"/>
                      <a:endParaRPr lang="en-US" sz="135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2116" name="Freeform 32"/>
                    <p:cNvSpPr>
                      <a:spLocks/>
                    </p:cNvSpPr>
                    <p:nvPr/>
                  </p:nvSpPr>
                  <p:spPr bwMode="auto">
                    <a:xfrm>
                      <a:off x="3225" y="2648"/>
                      <a:ext cx="54" cy="166"/>
                    </a:xfrm>
                    <a:custGeom>
                      <a:avLst/>
                      <a:gdLst>
                        <a:gd name="T0" fmla="*/ 0 w 110"/>
                        <a:gd name="T1" fmla="*/ 0 h 496"/>
                        <a:gd name="T2" fmla="*/ 0 w 110"/>
                        <a:gd name="T3" fmla="*/ 0 h 496"/>
                        <a:gd name="T4" fmla="*/ 0 w 110"/>
                        <a:gd name="T5" fmla="*/ 0 h 496"/>
                        <a:gd name="T6" fmla="*/ 0 w 110"/>
                        <a:gd name="T7" fmla="*/ 0 h 496"/>
                        <a:gd name="T8" fmla="*/ 0 w 110"/>
                        <a:gd name="T9" fmla="*/ 0 h 496"/>
                        <a:gd name="T10" fmla="*/ 0 w 110"/>
                        <a:gd name="T11" fmla="*/ 0 h 496"/>
                        <a:gd name="T12" fmla="*/ 0 w 110"/>
                        <a:gd name="T13" fmla="*/ 0 h 49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110"/>
                        <a:gd name="T22" fmla="*/ 0 h 496"/>
                        <a:gd name="T23" fmla="*/ 110 w 110"/>
                        <a:gd name="T24" fmla="*/ 496 h 49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110" h="496">
                          <a:moveTo>
                            <a:pt x="56" y="496"/>
                          </a:moveTo>
                          <a:lnTo>
                            <a:pt x="110" y="87"/>
                          </a:lnTo>
                          <a:lnTo>
                            <a:pt x="71" y="277"/>
                          </a:lnTo>
                          <a:lnTo>
                            <a:pt x="36" y="0"/>
                          </a:lnTo>
                          <a:lnTo>
                            <a:pt x="39" y="269"/>
                          </a:lnTo>
                          <a:lnTo>
                            <a:pt x="0" y="78"/>
                          </a:lnTo>
                          <a:lnTo>
                            <a:pt x="56" y="496"/>
                          </a:lnTo>
                          <a:close/>
                        </a:path>
                      </a:pathLst>
                    </a:custGeom>
                    <a:solidFill>
                      <a:srgbClr val="000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defTabSz="342900" latinLnBrk="0"/>
                      <a:endParaRPr lang="en-US" sz="135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2117" name="Freeform 33"/>
                    <p:cNvSpPr>
                      <a:spLocks/>
                    </p:cNvSpPr>
                    <p:nvPr/>
                  </p:nvSpPr>
                  <p:spPr bwMode="auto">
                    <a:xfrm>
                      <a:off x="3226" y="2831"/>
                      <a:ext cx="54" cy="166"/>
                    </a:xfrm>
                    <a:custGeom>
                      <a:avLst/>
                      <a:gdLst>
                        <a:gd name="T0" fmla="*/ 0 w 109"/>
                        <a:gd name="T1" fmla="*/ 0 h 498"/>
                        <a:gd name="T2" fmla="*/ 0 w 109"/>
                        <a:gd name="T3" fmla="*/ 0 h 498"/>
                        <a:gd name="T4" fmla="*/ 0 w 109"/>
                        <a:gd name="T5" fmla="*/ 0 h 498"/>
                        <a:gd name="T6" fmla="*/ 0 w 109"/>
                        <a:gd name="T7" fmla="*/ 0 h 498"/>
                        <a:gd name="T8" fmla="*/ 0 w 109"/>
                        <a:gd name="T9" fmla="*/ 0 h 498"/>
                        <a:gd name="T10" fmla="*/ 0 w 109"/>
                        <a:gd name="T11" fmla="*/ 0 h 498"/>
                        <a:gd name="T12" fmla="*/ 0 w 109"/>
                        <a:gd name="T13" fmla="*/ 0 h 498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109"/>
                        <a:gd name="T22" fmla="*/ 0 h 498"/>
                        <a:gd name="T23" fmla="*/ 109 w 109"/>
                        <a:gd name="T24" fmla="*/ 498 h 498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109" h="498">
                          <a:moveTo>
                            <a:pt x="56" y="0"/>
                          </a:moveTo>
                          <a:lnTo>
                            <a:pt x="109" y="409"/>
                          </a:lnTo>
                          <a:lnTo>
                            <a:pt x="71" y="220"/>
                          </a:lnTo>
                          <a:lnTo>
                            <a:pt x="36" y="498"/>
                          </a:lnTo>
                          <a:lnTo>
                            <a:pt x="38" y="227"/>
                          </a:lnTo>
                          <a:lnTo>
                            <a:pt x="0" y="419"/>
                          </a:lnTo>
                          <a:lnTo>
                            <a:pt x="56" y="0"/>
                          </a:lnTo>
                          <a:close/>
                        </a:path>
                      </a:pathLst>
                    </a:custGeom>
                    <a:solidFill>
                      <a:srgbClr val="000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defTabSz="342900" latinLnBrk="0"/>
                      <a:endParaRPr lang="en-US" sz="1350">
                        <a:solidFill>
                          <a:prstClr val="black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2103" name="Freeform 34"/>
                <p:cNvSpPr>
                  <a:spLocks/>
                </p:cNvSpPr>
                <p:nvPr/>
              </p:nvSpPr>
              <p:spPr bwMode="auto">
                <a:xfrm>
                  <a:off x="3115" y="2734"/>
                  <a:ext cx="268" cy="196"/>
                </a:xfrm>
                <a:custGeom>
                  <a:avLst/>
                  <a:gdLst>
                    <a:gd name="T0" fmla="*/ 1 w 536"/>
                    <a:gd name="T1" fmla="*/ 0 h 589"/>
                    <a:gd name="T2" fmla="*/ 1 w 536"/>
                    <a:gd name="T3" fmla="*/ 0 h 589"/>
                    <a:gd name="T4" fmla="*/ 1 w 536"/>
                    <a:gd name="T5" fmla="*/ 0 h 589"/>
                    <a:gd name="T6" fmla="*/ 1 w 536"/>
                    <a:gd name="T7" fmla="*/ 0 h 589"/>
                    <a:gd name="T8" fmla="*/ 1 w 536"/>
                    <a:gd name="T9" fmla="*/ 0 h 589"/>
                    <a:gd name="T10" fmla="*/ 1 w 536"/>
                    <a:gd name="T11" fmla="*/ 0 h 589"/>
                    <a:gd name="T12" fmla="*/ 1 w 536"/>
                    <a:gd name="T13" fmla="*/ 0 h 589"/>
                    <a:gd name="T14" fmla="*/ 1 w 536"/>
                    <a:gd name="T15" fmla="*/ 0 h 589"/>
                    <a:gd name="T16" fmla="*/ 1 w 536"/>
                    <a:gd name="T17" fmla="*/ 0 h 589"/>
                    <a:gd name="T18" fmla="*/ 1 w 536"/>
                    <a:gd name="T19" fmla="*/ 0 h 589"/>
                    <a:gd name="T20" fmla="*/ 1 w 536"/>
                    <a:gd name="T21" fmla="*/ 0 h 589"/>
                    <a:gd name="T22" fmla="*/ 1 w 536"/>
                    <a:gd name="T23" fmla="*/ 0 h 589"/>
                    <a:gd name="T24" fmla="*/ 1 w 536"/>
                    <a:gd name="T25" fmla="*/ 0 h 589"/>
                    <a:gd name="T26" fmla="*/ 1 w 536"/>
                    <a:gd name="T27" fmla="*/ 0 h 589"/>
                    <a:gd name="T28" fmla="*/ 1 w 536"/>
                    <a:gd name="T29" fmla="*/ 0 h 589"/>
                    <a:gd name="T30" fmla="*/ 1 w 536"/>
                    <a:gd name="T31" fmla="*/ 0 h 589"/>
                    <a:gd name="T32" fmla="*/ 1 w 536"/>
                    <a:gd name="T33" fmla="*/ 0 h 589"/>
                    <a:gd name="T34" fmla="*/ 1 w 536"/>
                    <a:gd name="T35" fmla="*/ 0 h 589"/>
                    <a:gd name="T36" fmla="*/ 1 w 536"/>
                    <a:gd name="T37" fmla="*/ 0 h 589"/>
                    <a:gd name="T38" fmla="*/ 1 w 536"/>
                    <a:gd name="T39" fmla="*/ 0 h 589"/>
                    <a:gd name="T40" fmla="*/ 1 w 536"/>
                    <a:gd name="T41" fmla="*/ 0 h 589"/>
                    <a:gd name="T42" fmla="*/ 1 w 536"/>
                    <a:gd name="T43" fmla="*/ 0 h 589"/>
                    <a:gd name="T44" fmla="*/ 1 w 536"/>
                    <a:gd name="T45" fmla="*/ 0 h 589"/>
                    <a:gd name="T46" fmla="*/ 1 w 536"/>
                    <a:gd name="T47" fmla="*/ 0 h 589"/>
                    <a:gd name="T48" fmla="*/ 0 w 536"/>
                    <a:gd name="T49" fmla="*/ 0 h 589"/>
                    <a:gd name="T50" fmla="*/ 1 w 536"/>
                    <a:gd name="T51" fmla="*/ 0 h 589"/>
                    <a:gd name="T52" fmla="*/ 1 w 536"/>
                    <a:gd name="T53" fmla="*/ 0 h 589"/>
                    <a:gd name="T54" fmla="*/ 1 w 536"/>
                    <a:gd name="T55" fmla="*/ 0 h 589"/>
                    <a:gd name="T56" fmla="*/ 1 w 536"/>
                    <a:gd name="T57" fmla="*/ 0 h 589"/>
                    <a:gd name="T58" fmla="*/ 1 w 536"/>
                    <a:gd name="T59" fmla="*/ 0 h 589"/>
                    <a:gd name="T60" fmla="*/ 1 w 536"/>
                    <a:gd name="T61" fmla="*/ 0 h 589"/>
                    <a:gd name="T62" fmla="*/ 1 w 536"/>
                    <a:gd name="T63" fmla="*/ 0 h 589"/>
                    <a:gd name="T64" fmla="*/ 1 w 536"/>
                    <a:gd name="T65" fmla="*/ 0 h 589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536"/>
                    <a:gd name="T100" fmla="*/ 0 h 589"/>
                    <a:gd name="T101" fmla="*/ 536 w 536"/>
                    <a:gd name="T102" fmla="*/ 589 h 589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536" h="589">
                      <a:moveTo>
                        <a:pt x="278" y="0"/>
                      </a:moveTo>
                      <a:lnTo>
                        <a:pt x="288" y="238"/>
                      </a:lnTo>
                      <a:lnTo>
                        <a:pt x="358" y="32"/>
                      </a:lnTo>
                      <a:lnTo>
                        <a:pt x="310" y="243"/>
                      </a:lnTo>
                      <a:lnTo>
                        <a:pt x="466" y="67"/>
                      </a:lnTo>
                      <a:lnTo>
                        <a:pt x="323" y="243"/>
                      </a:lnTo>
                      <a:lnTo>
                        <a:pt x="510" y="182"/>
                      </a:lnTo>
                      <a:lnTo>
                        <a:pt x="330" y="256"/>
                      </a:lnTo>
                      <a:lnTo>
                        <a:pt x="536" y="268"/>
                      </a:lnTo>
                      <a:lnTo>
                        <a:pt x="312" y="275"/>
                      </a:lnTo>
                      <a:lnTo>
                        <a:pt x="512" y="342"/>
                      </a:lnTo>
                      <a:lnTo>
                        <a:pt x="325" y="289"/>
                      </a:lnTo>
                      <a:lnTo>
                        <a:pt x="468" y="481"/>
                      </a:lnTo>
                      <a:lnTo>
                        <a:pt x="310" y="302"/>
                      </a:lnTo>
                      <a:lnTo>
                        <a:pt x="360" y="505"/>
                      </a:lnTo>
                      <a:lnTo>
                        <a:pt x="290" y="305"/>
                      </a:lnTo>
                      <a:lnTo>
                        <a:pt x="278" y="589"/>
                      </a:lnTo>
                      <a:lnTo>
                        <a:pt x="275" y="294"/>
                      </a:lnTo>
                      <a:lnTo>
                        <a:pt x="190" y="519"/>
                      </a:lnTo>
                      <a:lnTo>
                        <a:pt x="265" y="294"/>
                      </a:lnTo>
                      <a:lnTo>
                        <a:pt x="91" y="486"/>
                      </a:lnTo>
                      <a:lnTo>
                        <a:pt x="238" y="289"/>
                      </a:lnTo>
                      <a:lnTo>
                        <a:pt x="38" y="351"/>
                      </a:lnTo>
                      <a:lnTo>
                        <a:pt x="245" y="271"/>
                      </a:lnTo>
                      <a:lnTo>
                        <a:pt x="0" y="268"/>
                      </a:lnTo>
                      <a:lnTo>
                        <a:pt x="247" y="258"/>
                      </a:lnTo>
                      <a:lnTo>
                        <a:pt x="50" y="189"/>
                      </a:lnTo>
                      <a:lnTo>
                        <a:pt x="240" y="247"/>
                      </a:lnTo>
                      <a:lnTo>
                        <a:pt x="113" y="85"/>
                      </a:lnTo>
                      <a:lnTo>
                        <a:pt x="258" y="247"/>
                      </a:lnTo>
                      <a:lnTo>
                        <a:pt x="193" y="18"/>
                      </a:lnTo>
                      <a:lnTo>
                        <a:pt x="269" y="233"/>
                      </a:lnTo>
                      <a:lnTo>
                        <a:pt x="278" y="0"/>
                      </a:lnTo>
                      <a:close/>
                    </a:path>
                  </a:pathLst>
                </a:custGeom>
                <a:solidFill>
                  <a:srgbClr val="00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342900" latinLnBrk="0"/>
                  <a:endParaRPr 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04" name="Freeform 35"/>
                <p:cNvSpPr>
                  <a:spLocks/>
                </p:cNvSpPr>
                <p:nvPr/>
              </p:nvSpPr>
              <p:spPr bwMode="auto">
                <a:xfrm>
                  <a:off x="3051" y="2693"/>
                  <a:ext cx="398" cy="262"/>
                </a:xfrm>
                <a:custGeom>
                  <a:avLst/>
                  <a:gdLst>
                    <a:gd name="T0" fmla="*/ 0 w 798"/>
                    <a:gd name="T1" fmla="*/ 0 h 786"/>
                    <a:gd name="T2" fmla="*/ 0 w 798"/>
                    <a:gd name="T3" fmla="*/ 0 h 786"/>
                    <a:gd name="T4" fmla="*/ 0 w 798"/>
                    <a:gd name="T5" fmla="*/ 0 h 786"/>
                    <a:gd name="T6" fmla="*/ 0 w 798"/>
                    <a:gd name="T7" fmla="*/ 0 h 786"/>
                    <a:gd name="T8" fmla="*/ 0 w 798"/>
                    <a:gd name="T9" fmla="*/ 0 h 786"/>
                    <a:gd name="T10" fmla="*/ 0 w 798"/>
                    <a:gd name="T11" fmla="*/ 0 h 786"/>
                    <a:gd name="T12" fmla="*/ 0 w 798"/>
                    <a:gd name="T13" fmla="*/ 0 h 786"/>
                    <a:gd name="T14" fmla="*/ 0 w 798"/>
                    <a:gd name="T15" fmla="*/ 0 h 786"/>
                    <a:gd name="T16" fmla="*/ 0 w 798"/>
                    <a:gd name="T17" fmla="*/ 0 h 786"/>
                    <a:gd name="T18" fmla="*/ 0 w 798"/>
                    <a:gd name="T19" fmla="*/ 0 h 786"/>
                    <a:gd name="T20" fmla="*/ 0 w 798"/>
                    <a:gd name="T21" fmla="*/ 0 h 786"/>
                    <a:gd name="T22" fmla="*/ 0 w 798"/>
                    <a:gd name="T23" fmla="*/ 0 h 786"/>
                    <a:gd name="T24" fmla="*/ 0 w 798"/>
                    <a:gd name="T25" fmla="*/ 0 h 786"/>
                    <a:gd name="T26" fmla="*/ 0 w 798"/>
                    <a:gd name="T27" fmla="*/ 0 h 786"/>
                    <a:gd name="T28" fmla="*/ 0 w 798"/>
                    <a:gd name="T29" fmla="*/ 0 h 786"/>
                    <a:gd name="T30" fmla="*/ 0 w 798"/>
                    <a:gd name="T31" fmla="*/ 0 h 786"/>
                    <a:gd name="T32" fmla="*/ 0 w 798"/>
                    <a:gd name="T33" fmla="*/ 0 h 786"/>
                    <a:gd name="T34" fmla="*/ 0 w 798"/>
                    <a:gd name="T35" fmla="*/ 0 h 786"/>
                    <a:gd name="T36" fmla="*/ 0 w 798"/>
                    <a:gd name="T37" fmla="*/ 0 h 786"/>
                    <a:gd name="T38" fmla="*/ 0 w 798"/>
                    <a:gd name="T39" fmla="*/ 0 h 786"/>
                    <a:gd name="T40" fmla="*/ 0 w 798"/>
                    <a:gd name="T41" fmla="*/ 0 h 786"/>
                    <a:gd name="T42" fmla="*/ 0 w 798"/>
                    <a:gd name="T43" fmla="*/ 0 h 786"/>
                    <a:gd name="T44" fmla="*/ 0 w 798"/>
                    <a:gd name="T45" fmla="*/ 0 h 786"/>
                    <a:gd name="T46" fmla="*/ 0 w 798"/>
                    <a:gd name="T47" fmla="*/ 0 h 786"/>
                    <a:gd name="T48" fmla="*/ 0 w 798"/>
                    <a:gd name="T49" fmla="*/ 0 h 786"/>
                    <a:gd name="T50" fmla="*/ 0 w 798"/>
                    <a:gd name="T51" fmla="*/ 0 h 786"/>
                    <a:gd name="T52" fmla="*/ 0 w 798"/>
                    <a:gd name="T53" fmla="*/ 0 h 786"/>
                    <a:gd name="T54" fmla="*/ 0 w 798"/>
                    <a:gd name="T55" fmla="*/ 0 h 786"/>
                    <a:gd name="T56" fmla="*/ 0 w 798"/>
                    <a:gd name="T57" fmla="*/ 0 h 786"/>
                    <a:gd name="T58" fmla="*/ 0 w 798"/>
                    <a:gd name="T59" fmla="*/ 0 h 786"/>
                    <a:gd name="T60" fmla="*/ 0 w 798"/>
                    <a:gd name="T61" fmla="*/ 0 h 786"/>
                    <a:gd name="T62" fmla="*/ 0 w 798"/>
                    <a:gd name="T63" fmla="*/ 0 h 786"/>
                    <a:gd name="T64" fmla="*/ 0 w 798"/>
                    <a:gd name="T65" fmla="*/ 0 h 78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798"/>
                    <a:gd name="T100" fmla="*/ 0 h 786"/>
                    <a:gd name="T101" fmla="*/ 798 w 798"/>
                    <a:gd name="T102" fmla="*/ 786 h 78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798" h="786">
                      <a:moveTo>
                        <a:pt x="234" y="26"/>
                      </a:moveTo>
                      <a:lnTo>
                        <a:pt x="387" y="348"/>
                      </a:lnTo>
                      <a:lnTo>
                        <a:pt x="332" y="0"/>
                      </a:lnTo>
                      <a:lnTo>
                        <a:pt x="404" y="335"/>
                      </a:lnTo>
                      <a:lnTo>
                        <a:pt x="469" y="9"/>
                      </a:lnTo>
                      <a:lnTo>
                        <a:pt x="432" y="345"/>
                      </a:lnTo>
                      <a:lnTo>
                        <a:pt x="576" y="26"/>
                      </a:lnTo>
                      <a:lnTo>
                        <a:pt x="456" y="349"/>
                      </a:lnTo>
                      <a:lnTo>
                        <a:pt x="746" y="183"/>
                      </a:lnTo>
                      <a:lnTo>
                        <a:pt x="463" y="366"/>
                      </a:lnTo>
                      <a:lnTo>
                        <a:pt x="783" y="300"/>
                      </a:lnTo>
                      <a:lnTo>
                        <a:pt x="461" y="384"/>
                      </a:lnTo>
                      <a:lnTo>
                        <a:pt x="798" y="459"/>
                      </a:lnTo>
                      <a:lnTo>
                        <a:pt x="459" y="405"/>
                      </a:lnTo>
                      <a:lnTo>
                        <a:pt x="741" y="568"/>
                      </a:lnTo>
                      <a:lnTo>
                        <a:pt x="452" y="423"/>
                      </a:lnTo>
                      <a:lnTo>
                        <a:pt x="589" y="761"/>
                      </a:lnTo>
                      <a:lnTo>
                        <a:pt x="426" y="428"/>
                      </a:lnTo>
                      <a:lnTo>
                        <a:pt x="482" y="782"/>
                      </a:lnTo>
                      <a:lnTo>
                        <a:pt x="411" y="423"/>
                      </a:lnTo>
                      <a:lnTo>
                        <a:pt x="339" y="761"/>
                      </a:lnTo>
                      <a:lnTo>
                        <a:pt x="396" y="412"/>
                      </a:lnTo>
                      <a:lnTo>
                        <a:pt x="228" y="786"/>
                      </a:lnTo>
                      <a:lnTo>
                        <a:pt x="381" y="410"/>
                      </a:lnTo>
                      <a:lnTo>
                        <a:pt x="40" y="615"/>
                      </a:lnTo>
                      <a:lnTo>
                        <a:pt x="372" y="398"/>
                      </a:lnTo>
                      <a:lnTo>
                        <a:pt x="7" y="471"/>
                      </a:lnTo>
                      <a:lnTo>
                        <a:pt x="357" y="384"/>
                      </a:lnTo>
                      <a:lnTo>
                        <a:pt x="0" y="312"/>
                      </a:lnTo>
                      <a:lnTo>
                        <a:pt x="364" y="371"/>
                      </a:lnTo>
                      <a:lnTo>
                        <a:pt x="25" y="183"/>
                      </a:lnTo>
                      <a:lnTo>
                        <a:pt x="359" y="351"/>
                      </a:lnTo>
                      <a:lnTo>
                        <a:pt x="234" y="26"/>
                      </a:lnTo>
                      <a:close/>
                    </a:path>
                  </a:pathLst>
                </a:custGeom>
                <a:solidFill>
                  <a:srgbClr val="808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342900" latinLnBrk="0"/>
                  <a:endParaRPr 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05" name="Freeform 36"/>
                <p:cNvSpPr>
                  <a:spLocks/>
                </p:cNvSpPr>
                <p:nvPr/>
              </p:nvSpPr>
              <p:spPr bwMode="auto">
                <a:xfrm>
                  <a:off x="3166" y="2765"/>
                  <a:ext cx="166" cy="122"/>
                </a:xfrm>
                <a:custGeom>
                  <a:avLst/>
                  <a:gdLst>
                    <a:gd name="T0" fmla="*/ 1 w 332"/>
                    <a:gd name="T1" fmla="*/ 0 h 366"/>
                    <a:gd name="T2" fmla="*/ 1 w 332"/>
                    <a:gd name="T3" fmla="*/ 0 h 366"/>
                    <a:gd name="T4" fmla="*/ 1 w 332"/>
                    <a:gd name="T5" fmla="*/ 0 h 366"/>
                    <a:gd name="T6" fmla="*/ 1 w 332"/>
                    <a:gd name="T7" fmla="*/ 0 h 366"/>
                    <a:gd name="T8" fmla="*/ 1 w 332"/>
                    <a:gd name="T9" fmla="*/ 0 h 366"/>
                    <a:gd name="T10" fmla="*/ 1 w 332"/>
                    <a:gd name="T11" fmla="*/ 0 h 366"/>
                    <a:gd name="T12" fmla="*/ 1 w 332"/>
                    <a:gd name="T13" fmla="*/ 0 h 366"/>
                    <a:gd name="T14" fmla="*/ 1 w 332"/>
                    <a:gd name="T15" fmla="*/ 0 h 366"/>
                    <a:gd name="T16" fmla="*/ 1 w 332"/>
                    <a:gd name="T17" fmla="*/ 0 h 366"/>
                    <a:gd name="T18" fmla="*/ 1 w 332"/>
                    <a:gd name="T19" fmla="*/ 0 h 366"/>
                    <a:gd name="T20" fmla="*/ 1 w 332"/>
                    <a:gd name="T21" fmla="*/ 0 h 366"/>
                    <a:gd name="T22" fmla="*/ 1 w 332"/>
                    <a:gd name="T23" fmla="*/ 0 h 366"/>
                    <a:gd name="T24" fmla="*/ 1 w 332"/>
                    <a:gd name="T25" fmla="*/ 0 h 366"/>
                    <a:gd name="T26" fmla="*/ 1 w 332"/>
                    <a:gd name="T27" fmla="*/ 0 h 366"/>
                    <a:gd name="T28" fmla="*/ 1 w 332"/>
                    <a:gd name="T29" fmla="*/ 0 h 366"/>
                    <a:gd name="T30" fmla="*/ 1 w 332"/>
                    <a:gd name="T31" fmla="*/ 0 h 366"/>
                    <a:gd name="T32" fmla="*/ 1 w 332"/>
                    <a:gd name="T33" fmla="*/ 0 h 366"/>
                    <a:gd name="T34" fmla="*/ 1 w 332"/>
                    <a:gd name="T35" fmla="*/ 0 h 366"/>
                    <a:gd name="T36" fmla="*/ 1 w 332"/>
                    <a:gd name="T37" fmla="*/ 0 h 366"/>
                    <a:gd name="T38" fmla="*/ 1 w 332"/>
                    <a:gd name="T39" fmla="*/ 0 h 366"/>
                    <a:gd name="T40" fmla="*/ 1 w 332"/>
                    <a:gd name="T41" fmla="*/ 0 h 366"/>
                    <a:gd name="T42" fmla="*/ 1 w 332"/>
                    <a:gd name="T43" fmla="*/ 0 h 366"/>
                    <a:gd name="T44" fmla="*/ 1 w 332"/>
                    <a:gd name="T45" fmla="*/ 0 h 366"/>
                    <a:gd name="T46" fmla="*/ 1 w 332"/>
                    <a:gd name="T47" fmla="*/ 0 h 366"/>
                    <a:gd name="T48" fmla="*/ 0 w 332"/>
                    <a:gd name="T49" fmla="*/ 0 h 366"/>
                    <a:gd name="T50" fmla="*/ 1 w 332"/>
                    <a:gd name="T51" fmla="*/ 0 h 366"/>
                    <a:gd name="T52" fmla="*/ 1 w 332"/>
                    <a:gd name="T53" fmla="*/ 0 h 366"/>
                    <a:gd name="T54" fmla="*/ 1 w 332"/>
                    <a:gd name="T55" fmla="*/ 0 h 366"/>
                    <a:gd name="T56" fmla="*/ 1 w 332"/>
                    <a:gd name="T57" fmla="*/ 0 h 366"/>
                    <a:gd name="T58" fmla="*/ 1 w 332"/>
                    <a:gd name="T59" fmla="*/ 0 h 366"/>
                    <a:gd name="T60" fmla="*/ 1 w 332"/>
                    <a:gd name="T61" fmla="*/ 0 h 366"/>
                    <a:gd name="T62" fmla="*/ 1 w 332"/>
                    <a:gd name="T63" fmla="*/ 0 h 366"/>
                    <a:gd name="T64" fmla="*/ 1 w 332"/>
                    <a:gd name="T65" fmla="*/ 0 h 36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332"/>
                    <a:gd name="T100" fmla="*/ 0 h 366"/>
                    <a:gd name="T101" fmla="*/ 332 w 332"/>
                    <a:gd name="T102" fmla="*/ 366 h 36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332" h="366">
                      <a:moveTo>
                        <a:pt x="172" y="0"/>
                      </a:moveTo>
                      <a:lnTo>
                        <a:pt x="179" y="148"/>
                      </a:lnTo>
                      <a:lnTo>
                        <a:pt x="222" y="20"/>
                      </a:lnTo>
                      <a:lnTo>
                        <a:pt x="192" y="150"/>
                      </a:lnTo>
                      <a:lnTo>
                        <a:pt x="287" y="40"/>
                      </a:lnTo>
                      <a:lnTo>
                        <a:pt x="200" y="150"/>
                      </a:lnTo>
                      <a:lnTo>
                        <a:pt x="316" y="112"/>
                      </a:lnTo>
                      <a:lnTo>
                        <a:pt x="205" y="158"/>
                      </a:lnTo>
                      <a:lnTo>
                        <a:pt x="332" y="166"/>
                      </a:lnTo>
                      <a:lnTo>
                        <a:pt x="194" y="171"/>
                      </a:lnTo>
                      <a:lnTo>
                        <a:pt x="318" y="212"/>
                      </a:lnTo>
                      <a:lnTo>
                        <a:pt x="201" y="179"/>
                      </a:lnTo>
                      <a:lnTo>
                        <a:pt x="289" y="300"/>
                      </a:lnTo>
                      <a:lnTo>
                        <a:pt x="192" y="188"/>
                      </a:lnTo>
                      <a:lnTo>
                        <a:pt x="223" y="313"/>
                      </a:lnTo>
                      <a:lnTo>
                        <a:pt x="180" y="189"/>
                      </a:lnTo>
                      <a:lnTo>
                        <a:pt x="172" y="366"/>
                      </a:lnTo>
                      <a:lnTo>
                        <a:pt x="170" y="182"/>
                      </a:lnTo>
                      <a:lnTo>
                        <a:pt x="119" y="323"/>
                      </a:lnTo>
                      <a:lnTo>
                        <a:pt x="164" y="182"/>
                      </a:lnTo>
                      <a:lnTo>
                        <a:pt x="56" y="304"/>
                      </a:lnTo>
                      <a:lnTo>
                        <a:pt x="149" y="179"/>
                      </a:lnTo>
                      <a:lnTo>
                        <a:pt x="25" y="218"/>
                      </a:lnTo>
                      <a:lnTo>
                        <a:pt x="152" y="167"/>
                      </a:lnTo>
                      <a:lnTo>
                        <a:pt x="0" y="166"/>
                      </a:lnTo>
                      <a:lnTo>
                        <a:pt x="152" y="160"/>
                      </a:lnTo>
                      <a:lnTo>
                        <a:pt x="32" y="117"/>
                      </a:lnTo>
                      <a:lnTo>
                        <a:pt x="150" y="154"/>
                      </a:lnTo>
                      <a:lnTo>
                        <a:pt x="70" y="52"/>
                      </a:lnTo>
                      <a:lnTo>
                        <a:pt x="160" y="154"/>
                      </a:lnTo>
                      <a:lnTo>
                        <a:pt x="120" y="10"/>
                      </a:lnTo>
                      <a:lnTo>
                        <a:pt x="167" y="145"/>
                      </a:lnTo>
                      <a:lnTo>
                        <a:pt x="172" y="0"/>
                      </a:lnTo>
                      <a:close/>
                    </a:path>
                  </a:pathLst>
                </a:custGeom>
                <a:solidFill>
                  <a:srgbClr val="C0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342900" latinLnBrk="0"/>
                  <a:endParaRPr lang="en-US" sz="1350">
                    <a:solidFill>
                      <a:prstClr val="black"/>
                    </a:solidFill>
                  </a:endParaRPr>
                </a:p>
              </p:txBody>
            </p:sp>
          </p:grpSp>
        </p:grpSp>
        <p:grpSp>
          <p:nvGrpSpPr>
            <p:cNvPr id="2067" name="Group 37"/>
            <p:cNvGrpSpPr>
              <a:grpSpLocks/>
            </p:cNvGrpSpPr>
            <p:nvPr/>
          </p:nvGrpSpPr>
          <p:grpSpPr bwMode="auto">
            <a:xfrm>
              <a:off x="3208" y="2717"/>
              <a:ext cx="1423" cy="776"/>
              <a:chOff x="3208" y="2717"/>
              <a:chExt cx="1423" cy="776"/>
            </a:xfrm>
          </p:grpSpPr>
          <p:sp>
            <p:nvSpPr>
              <p:cNvPr id="2068" name="Freeform 38"/>
              <p:cNvSpPr>
                <a:spLocks/>
              </p:cNvSpPr>
              <p:nvPr/>
            </p:nvSpPr>
            <p:spPr bwMode="auto">
              <a:xfrm>
                <a:off x="3244" y="2979"/>
                <a:ext cx="1007" cy="514"/>
              </a:xfrm>
              <a:custGeom>
                <a:avLst/>
                <a:gdLst>
                  <a:gd name="T0" fmla="*/ 1 w 2012"/>
                  <a:gd name="T1" fmla="*/ 0 h 1540"/>
                  <a:gd name="T2" fmla="*/ 1 w 2012"/>
                  <a:gd name="T3" fmla="*/ 0 h 1540"/>
                  <a:gd name="T4" fmla="*/ 1 w 2012"/>
                  <a:gd name="T5" fmla="*/ 0 h 1540"/>
                  <a:gd name="T6" fmla="*/ 1 w 2012"/>
                  <a:gd name="T7" fmla="*/ 0 h 1540"/>
                  <a:gd name="T8" fmla="*/ 1 w 2012"/>
                  <a:gd name="T9" fmla="*/ 0 h 1540"/>
                  <a:gd name="T10" fmla="*/ 1 w 2012"/>
                  <a:gd name="T11" fmla="*/ 0 h 1540"/>
                  <a:gd name="T12" fmla="*/ 1 w 2012"/>
                  <a:gd name="T13" fmla="*/ 0 h 1540"/>
                  <a:gd name="T14" fmla="*/ 1 w 2012"/>
                  <a:gd name="T15" fmla="*/ 0 h 1540"/>
                  <a:gd name="T16" fmla="*/ 1 w 2012"/>
                  <a:gd name="T17" fmla="*/ 0 h 1540"/>
                  <a:gd name="T18" fmla="*/ 1 w 2012"/>
                  <a:gd name="T19" fmla="*/ 0 h 1540"/>
                  <a:gd name="T20" fmla="*/ 1 w 2012"/>
                  <a:gd name="T21" fmla="*/ 0 h 1540"/>
                  <a:gd name="T22" fmla="*/ 1 w 2012"/>
                  <a:gd name="T23" fmla="*/ 0 h 1540"/>
                  <a:gd name="T24" fmla="*/ 0 w 2012"/>
                  <a:gd name="T25" fmla="*/ 0 h 1540"/>
                  <a:gd name="T26" fmla="*/ 0 w 2012"/>
                  <a:gd name="T27" fmla="*/ 0 h 154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012"/>
                  <a:gd name="T43" fmla="*/ 0 h 1540"/>
                  <a:gd name="T44" fmla="*/ 2012 w 2012"/>
                  <a:gd name="T45" fmla="*/ 1540 h 1540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012" h="1540">
                    <a:moveTo>
                      <a:pt x="2012" y="0"/>
                    </a:moveTo>
                    <a:lnTo>
                      <a:pt x="1663" y="28"/>
                    </a:lnTo>
                    <a:lnTo>
                      <a:pt x="1396" y="77"/>
                    </a:lnTo>
                    <a:lnTo>
                      <a:pt x="1161" y="154"/>
                    </a:lnTo>
                    <a:lnTo>
                      <a:pt x="894" y="265"/>
                    </a:lnTo>
                    <a:lnTo>
                      <a:pt x="641" y="418"/>
                    </a:lnTo>
                    <a:lnTo>
                      <a:pt x="425" y="593"/>
                    </a:lnTo>
                    <a:lnTo>
                      <a:pt x="286" y="752"/>
                    </a:lnTo>
                    <a:lnTo>
                      <a:pt x="165" y="934"/>
                    </a:lnTo>
                    <a:lnTo>
                      <a:pt x="101" y="1060"/>
                    </a:lnTo>
                    <a:lnTo>
                      <a:pt x="50" y="1199"/>
                    </a:lnTo>
                    <a:lnTo>
                      <a:pt x="12" y="1387"/>
                    </a:lnTo>
                    <a:lnTo>
                      <a:pt x="0" y="1534"/>
                    </a:lnTo>
                    <a:lnTo>
                      <a:pt x="0" y="1540"/>
                    </a:lnTo>
                  </a:path>
                </a:pathLst>
              </a:custGeom>
              <a:noFill/>
              <a:ln w="7938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342900" latinLnBrk="0"/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2069" name="Freeform 39"/>
              <p:cNvSpPr>
                <a:spLocks/>
              </p:cNvSpPr>
              <p:nvPr/>
            </p:nvSpPr>
            <p:spPr bwMode="auto">
              <a:xfrm>
                <a:off x="3224" y="2976"/>
                <a:ext cx="1032" cy="514"/>
              </a:xfrm>
              <a:custGeom>
                <a:avLst/>
                <a:gdLst>
                  <a:gd name="T0" fmla="*/ 0 w 2065"/>
                  <a:gd name="T1" fmla="*/ 0 h 1540"/>
                  <a:gd name="T2" fmla="*/ 0 w 2065"/>
                  <a:gd name="T3" fmla="*/ 0 h 1540"/>
                  <a:gd name="T4" fmla="*/ 0 w 2065"/>
                  <a:gd name="T5" fmla="*/ 0 h 1540"/>
                  <a:gd name="T6" fmla="*/ 0 w 2065"/>
                  <a:gd name="T7" fmla="*/ 0 h 1540"/>
                  <a:gd name="T8" fmla="*/ 0 w 2065"/>
                  <a:gd name="T9" fmla="*/ 0 h 1540"/>
                  <a:gd name="T10" fmla="*/ 0 w 2065"/>
                  <a:gd name="T11" fmla="*/ 0 h 1540"/>
                  <a:gd name="T12" fmla="*/ 0 w 2065"/>
                  <a:gd name="T13" fmla="*/ 0 h 1540"/>
                  <a:gd name="T14" fmla="*/ 0 w 2065"/>
                  <a:gd name="T15" fmla="*/ 0 h 1540"/>
                  <a:gd name="T16" fmla="*/ 0 w 2065"/>
                  <a:gd name="T17" fmla="*/ 0 h 1540"/>
                  <a:gd name="T18" fmla="*/ 0 w 2065"/>
                  <a:gd name="T19" fmla="*/ 0 h 1540"/>
                  <a:gd name="T20" fmla="*/ 0 w 2065"/>
                  <a:gd name="T21" fmla="*/ 0 h 1540"/>
                  <a:gd name="T22" fmla="*/ 0 w 2065"/>
                  <a:gd name="T23" fmla="*/ 0 h 1540"/>
                  <a:gd name="T24" fmla="*/ 0 w 2065"/>
                  <a:gd name="T25" fmla="*/ 0 h 1540"/>
                  <a:gd name="T26" fmla="*/ 0 w 2065"/>
                  <a:gd name="T27" fmla="*/ 0 h 154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065"/>
                  <a:gd name="T43" fmla="*/ 0 h 1540"/>
                  <a:gd name="T44" fmla="*/ 2065 w 2065"/>
                  <a:gd name="T45" fmla="*/ 1540 h 1540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065" h="1540">
                    <a:moveTo>
                      <a:pt x="2065" y="0"/>
                    </a:moveTo>
                    <a:lnTo>
                      <a:pt x="1706" y="28"/>
                    </a:lnTo>
                    <a:lnTo>
                      <a:pt x="1433" y="76"/>
                    </a:lnTo>
                    <a:lnTo>
                      <a:pt x="1191" y="153"/>
                    </a:lnTo>
                    <a:lnTo>
                      <a:pt x="919" y="264"/>
                    </a:lnTo>
                    <a:lnTo>
                      <a:pt x="657" y="418"/>
                    </a:lnTo>
                    <a:lnTo>
                      <a:pt x="436" y="592"/>
                    </a:lnTo>
                    <a:lnTo>
                      <a:pt x="293" y="753"/>
                    </a:lnTo>
                    <a:lnTo>
                      <a:pt x="169" y="933"/>
                    </a:lnTo>
                    <a:lnTo>
                      <a:pt x="104" y="1059"/>
                    </a:lnTo>
                    <a:lnTo>
                      <a:pt x="51" y="1199"/>
                    </a:lnTo>
                    <a:lnTo>
                      <a:pt x="13" y="1387"/>
                    </a:lnTo>
                    <a:lnTo>
                      <a:pt x="0" y="1533"/>
                    </a:lnTo>
                    <a:lnTo>
                      <a:pt x="0" y="1540"/>
                    </a:lnTo>
                  </a:path>
                </a:pathLst>
              </a:custGeom>
              <a:noFill/>
              <a:ln w="7938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342900" latinLnBrk="0"/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2070" name="Freeform 40"/>
              <p:cNvSpPr>
                <a:spLocks/>
              </p:cNvSpPr>
              <p:nvPr/>
            </p:nvSpPr>
            <p:spPr bwMode="auto">
              <a:xfrm>
                <a:off x="3208" y="2973"/>
                <a:ext cx="1042" cy="511"/>
              </a:xfrm>
              <a:custGeom>
                <a:avLst/>
                <a:gdLst>
                  <a:gd name="T0" fmla="*/ 1 w 2083"/>
                  <a:gd name="T1" fmla="*/ 0 h 1533"/>
                  <a:gd name="T2" fmla="*/ 1 w 2083"/>
                  <a:gd name="T3" fmla="*/ 0 h 1533"/>
                  <a:gd name="T4" fmla="*/ 1 w 2083"/>
                  <a:gd name="T5" fmla="*/ 0 h 1533"/>
                  <a:gd name="T6" fmla="*/ 1 w 2083"/>
                  <a:gd name="T7" fmla="*/ 0 h 1533"/>
                  <a:gd name="T8" fmla="*/ 1 w 2083"/>
                  <a:gd name="T9" fmla="*/ 0 h 1533"/>
                  <a:gd name="T10" fmla="*/ 1 w 2083"/>
                  <a:gd name="T11" fmla="*/ 0 h 1533"/>
                  <a:gd name="T12" fmla="*/ 1 w 2083"/>
                  <a:gd name="T13" fmla="*/ 0 h 1533"/>
                  <a:gd name="T14" fmla="*/ 1 w 2083"/>
                  <a:gd name="T15" fmla="*/ 0 h 1533"/>
                  <a:gd name="T16" fmla="*/ 1 w 2083"/>
                  <a:gd name="T17" fmla="*/ 0 h 1533"/>
                  <a:gd name="T18" fmla="*/ 1 w 2083"/>
                  <a:gd name="T19" fmla="*/ 0 h 1533"/>
                  <a:gd name="T20" fmla="*/ 1 w 2083"/>
                  <a:gd name="T21" fmla="*/ 0 h 1533"/>
                  <a:gd name="T22" fmla="*/ 1 w 2083"/>
                  <a:gd name="T23" fmla="*/ 0 h 1533"/>
                  <a:gd name="T24" fmla="*/ 0 w 2083"/>
                  <a:gd name="T25" fmla="*/ 0 h 1533"/>
                  <a:gd name="T26" fmla="*/ 0 w 2083"/>
                  <a:gd name="T27" fmla="*/ 0 h 153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083"/>
                  <a:gd name="T43" fmla="*/ 0 h 1533"/>
                  <a:gd name="T44" fmla="*/ 2083 w 2083"/>
                  <a:gd name="T45" fmla="*/ 1533 h 153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083" h="1533">
                    <a:moveTo>
                      <a:pt x="2083" y="0"/>
                    </a:moveTo>
                    <a:lnTo>
                      <a:pt x="1722" y="27"/>
                    </a:lnTo>
                    <a:lnTo>
                      <a:pt x="1445" y="76"/>
                    </a:lnTo>
                    <a:lnTo>
                      <a:pt x="1202" y="152"/>
                    </a:lnTo>
                    <a:lnTo>
                      <a:pt x="927" y="265"/>
                    </a:lnTo>
                    <a:lnTo>
                      <a:pt x="664" y="417"/>
                    </a:lnTo>
                    <a:lnTo>
                      <a:pt x="440" y="591"/>
                    </a:lnTo>
                    <a:lnTo>
                      <a:pt x="296" y="750"/>
                    </a:lnTo>
                    <a:lnTo>
                      <a:pt x="171" y="930"/>
                    </a:lnTo>
                    <a:lnTo>
                      <a:pt x="104" y="1056"/>
                    </a:lnTo>
                    <a:lnTo>
                      <a:pt x="52" y="1195"/>
                    </a:lnTo>
                    <a:lnTo>
                      <a:pt x="14" y="1382"/>
                    </a:lnTo>
                    <a:lnTo>
                      <a:pt x="0" y="1529"/>
                    </a:lnTo>
                    <a:lnTo>
                      <a:pt x="0" y="1533"/>
                    </a:lnTo>
                  </a:path>
                </a:pathLst>
              </a:custGeom>
              <a:noFill/>
              <a:ln w="7938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342900" latinLnBrk="0"/>
                <a:endParaRPr lang="en-US" sz="1350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2071" name="Group 41"/>
              <p:cNvGrpSpPr>
                <a:grpSpLocks/>
              </p:cNvGrpSpPr>
              <p:nvPr/>
            </p:nvGrpSpPr>
            <p:grpSpPr bwMode="auto">
              <a:xfrm>
                <a:off x="3897" y="2717"/>
                <a:ext cx="734" cy="523"/>
                <a:chOff x="3897" y="2717"/>
                <a:chExt cx="734" cy="523"/>
              </a:xfrm>
            </p:grpSpPr>
            <p:sp>
              <p:nvSpPr>
                <p:cNvPr id="2072" name="Freeform 42"/>
                <p:cNvSpPr>
                  <a:spLocks/>
                </p:cNvSpPr>
                <p:nvPr/>
              </p:nvSpPr>
              <p:spPr bwMode="auto">
                <a:xfrm>
                  <a:off x="3961" y="2786"/>
                  <a:ext cx="540" cy="389"/>
                </a:xfrm>
                <a:custGeom>
                  <a:avLst/>
                  <a:gdLst>
                    <a:gd name="T0" fmla="*/ 0 w 1081"/>
                    <a:gd name="T1" fmla="*/ 0 h 1167"/>
                    <a:gd name="T2" fmla="*/ 0 w 1081"/>
                    <a:gd name="T3" fmla="*/ 0 h 1167"/>
                    <a:gd name="T4" fmla="*/ 0 w 1081"/>
                    <a:gd name="T5" fmla="*/ 0 h 1167"/>
                    <a:gd name="T6" fmla="*/ 0 w 1081"/>
                    <a:gd name="T7" fmla="*/ 0 h 1167"/>
                    <a:gd name="T8" fmla="*/ 0 w 1081"/>
                    <a:gd name="T9" fmla="*/ 0 h 1167"/>
                    <a:gd name="T10" fmla="*/ 0 w 1081"/>
                    <a:gd name="T11" fmla="*/ 0 h 1167"/>
                    <a:gd name="T12" fmla="*/ 0 w 1081"/>
                    <a:gd name="T13" fmla="*/ 0 h 1167"/>
                    <a:gd name="T14" fmla="*/ 0 w 1081"/>
                    <a:gd name="T15" fmla="*/ 0 h 1167"/>
                    <a:gd name="T16" fmla="*/ 0 w 1081"/>
                    <a:gd name="T17" fmla="*/ 0 h 1167"/>
                    <a:gd name="T18" fmla="*/ 0 w 1081"/>
                    <a:gd name="T19" fmla="*/ 0 h 1167"/>
                    <a:gd name="T20" fmla="*/ 0 w 1081"/>
                    <a:gd name="T21" fmla="*/ 0 h 1167"/>
                    <a:gd name="T22" fmla="*/ 0 w 1081"/>
                    <a:gd name="T23" fmla="*/ 0 h 1167"/>
                    <a:gd name="T24" fmla="*/ 0 w 1081"/>
                    <a:gd name="T25" fmla="*/ 0 h 1167"/>
                    <a:gd name="T26" fmla="*/ 0 w 1081"/>
                    <a:gd name="T27" fmla="*/ 0 h 1167"/>
                    <a:gd name="T28" fmla="*/ 0 w 1081"/>
                    <a:gd name="T29" fmla="*/ 0 h 1167"/>
                    <a:gd name="T30" fmla="*/ 0 w 1081"/>
                    <a:gd name="T31" fmla="*/ 0 h 1167"/>
                    <a:gd name="T32" fmla="*/ 0 w 1081"/>
                    <a:gd name="T33" fmla="*/ 0 h 1167"/>
                    <a:gd name="T34" fmla="*/ 0 w 1081"/>
                    <a:gd name="T35" fmla="*/ 0 h 1167"/>
                    <a:gd name="T36" fmla="*/ 0 w 1081"/>
                    <a:gd name="T37" fmla="*/ 0 h 1167"/>
                    <a:gd name="T38" fmla="*/ 0 w 1081"/>
                    <a:gd name="T39" fmla="*/ 0 h 1167"/>
                    <a:gd name="T40" fmla="*/ 0 w 1081"/>
                    <a:gd name="T41" fmla="*/ 0 h 1167"/>
                    <a:gd name="T42" fmla="*/ 0 w 1081"/>
                    <a:gd name="T43" fmla="*/ 0 h 1167"/>
                    <a:gd name="T44" fmla="*/ 0 w 1081"/>
                    <a:gd name="T45" fmla="*/ 0 h 1167"/>
                    <a:gd name="T46" fmla="*/ 0 w 1081"/>
                    <a:gd name="T47" fmla="*/ 0 h 1167"/>
                    <a:gd name="T48" fmla="*/ 0 w 1081"/>
                    <a:gd name="T49" fmla="*/ 0 h 1167"/>
                    <a:gd name="T50" fmla="*/ 0 w 1081"/>
                    <a:gd name="T51" fmla="*/ 0 h 1167"/>
                    <a:gd name="T52" fmla="*/ 0 w 1081"/>
                    <a:gd name="T53" fmla="*/ 0 h 1167"/>
                    <a:gd name="T54" fmla="*/ 0 w 1081"/>
                    <a:gd name="T55" fmla="*/ 0 h 1167"/>
                    <a:gd name="T56" fmla="*/ 0 w 1081"/>
                    <a:gd name="T57" fmla="*/ 0 h 1167"/>
                    <a:gd name="T58" fmla="*/ 0 w 1081"/>
                    <a:gd name="T59" fmla="*/ 0 h 1167"/>
                    <a:gd name="T60" fmla="*/ 0 w 1081"/>
                    <a:gd name="T61" fmla="*/ 0 h 1167"/>
                    <a:gd name="T62" fmla="*/ 0 w 1081"/>
                    <a:gd name="T63" fmla="*/ 0 h 1167"/>
                    <a:gd name="T64" fmla="*/ 0 w 1081"/>
                    <a:gd name="T65" fmla="*/ 0 h 1167"/>
                    <a:gd name="T66" fmla="*/ 0 w 1081"/>
                    <a:gd name="T67" fmla="*/ 0 h 1167"/>
                    <a:gd name="T68" fmla="*/ 0 w 1081"/>
                    <a:gd name="T69" fmla="*/ 0 h 1167"/>
                    <a:gd name="T70" fmla="*/ 0 w 1081"/>
                    <a:gd name="T71" fmla="*/ 0 h 1167"/>
                    <a:gd name="T72" fmla="*/ 0 w 1081"/>
                    <a:gd name="T73" fmla="*/ 0 h 1167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1081"/>
                    <a:gd name="T112" fmla="*/ 0 h 1167"/>
                    <a:gd name="T113" fmla="*/ 1081 w 1081"/>
                    <a:gd name="T114" fmla="*/ 1167 h 1167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1081" h="1167">
                      <a:moveTo>
                        <a:pt x="632" y="266"/>
                      </a:moveTo>
                      <a:lnTo>
                        <a:pt x="685" y="64"/>
                      </a:lnTo>
                      <a:lnTo>
                        <a:pt x="652" y="361"/>
                      </a:lnTo>
                      <a:lnTo>
                        <a:pt x="728" y="70"/>
                      </a:lnTo>
                      <a:lnTo>
                        <a:pt x="701" y="312"/>
                      </a:lnTo>
                      <a:lnTo>
                        <a:pt x="814" y="101"/>
                      </a:lnTo>
                      <a:lnTo>
                        <a:pt x="724" y="374"/>
                      </a:lnTo>
                      <a:lnTo>
                        <a:pt x="862" y="126"/>
                      </a:lnTo>
                      <a:lnTo>
                        <a:pt x="750" y="410"/>
                      </a:lnTo>
                      <a:lnTo>
                        <a:pt x="917" y="140"/>
                      </a:lnTo>
                      <a:lnTo>
                        <a:pt x="760" y="427"/>
                      </a:lnTo>
                      <a:lnTo>
                        <a:pt x="1009" y="182"/>
                      </a:lnTo>
                      <a:lnTo>
                        <a:pt x="773" y="444"/>
                      </a:lnTo>
                      <a:lnTo>
                        <a:pt x="1032" y="298"/>
                      </a:lnTo>
                      <a:lnTo>
                        <a:pt x="799" y="472"/>
                      </a:lnTo>
                      <a:lnTo>
                        <a:pt x="1074" y="361"/>
                      </a:lnTo>
                      <a:lnTo>
                        <a:pt x="830" y="504"/>
                      </a:lnTo>
                      <a:lnTo>
                        <a:pt x="1081" y="468"/>
                      </a:lnTo>
                      <a:lnTo>
                        <a:pt x="786" y="541"/>
                      </a:lnTo>
                      <a:lnTo>
                        <a:pt x="766" y="573"/>
                      </a:lnTo>
                      <a:lnTo>
                        <a:pt x="1074" y="643"/>
                      </a:lnTo>
                      <a:lnTo>
                        <a:pt x="816" y="614"/>
                      </a:lnTo>
                      <a:lnTo>
                        <a:pt x="1045" y="682"/>
                      </a:lnTo>
                      <a:lnTo>
                        <a:pt x="789" y="643"/>
                      </a:lnTo>
                      <a:lnTo>
                        <a:pt x="1032" y="783"/>
                      </a:lnTo>
                      <a:lnTo>
                        <a:pt x="760" y="667"/>
                      </a:lnTo>
                      <a:lnTo>
                        <a:pt x="989" y="835"/>
                      </a:lnTo>
                      <a:lnTo>
                        <a:pt x="721" y="699"/>
                      </a:lnTo>
                      <a:lnTo>
                        <a:pt x="1012" y="944"/>
                      </a:lnTo>
                      <a:lnTo>
                        <a:pt x="744" y="740"/>
                      </a:lnTo>
                      <a:lnTo>
                        <a:pt x="947" y="1028"/>
                      </a:lnTo>
                      <a:lnTo>
                        <a:pt x="724" y="727"/>
                      </a:lnTo>
                      <a:lnTo>
                        <a:pt x="836" y="985"/>
                      </a:lnTo>
                      <a:lnTo>
                        <a:pt x="679" y="744"/>
                      </a:lnTo>
                      <a:lnTo>
                        <a:pt x="717" y="1056"/>
                      </a:lnTo>
                      <a:lnTo>
                        <a:pt x="646" y="800"/>
                      </a:lnTo>
                      <a:lnTo>
                        <a:pt x="610" y="936"/>
                      </a:lnTo>
                      <a:lnTo>
                        <a:pt x="587" y="1167"/>
                      </a:lnTo>
                      <a:lnTo>
                        <a:pt x="587" y="831"/>
                      </a:lnTo>
                      <a:lnTo>
                        <a:pt x="535" y="1097"/>
                      </a:lnTo>
                      <a:lnTo>
                        <a:pt x="562" y="807"/>
                      </a:lnTo>
                      <a:lnTo>
                        <a:pt x="493" y="1090"/>
                      </a:lnTo>
                      <a:lnTo>
                        <a:pt x="526" y="810"/>
                      </a:lnTo>
                      <a:lnTo>
                        <a:pt x="398" y="1073"/>
                      </a:lnTo>
                      <a:lnTo>
                        <a:pt x="480" y="810"/>
                      </a:lnTo>
                      <a:lnTo>
                        <a:pt x="353" y="1041"/>
                      </a:lnTo>
                      <a:lnTo>
                        <a:pt x="447" y="785"/>
                      </a:lnTo>
                      <a:lnTo>
                        <a:pt x="263" y="1065"/>
                      </a:lnTo>
                      <a:lnTo>
                        <a:pt x="408" y="789"/>
                      </a:lnTo>
                      <a:lnTo>
                        <a:pt x="176" y="1000"/>
                      </a:lnTo>
                      <a:lnTo>
                        <a:pt x="434" y="730"/>
                      </a:lnTo>
                      <a:lnTo>
                        <a:pt x="209" y="849"/>
                      </a:lnTo>
                      <a:lnTo>
                        <a:pt x="447" y="671"/>
                      </a:lnTo>
                      <a:lnTo>
                        <a:pt x="179" y="783"/>
                      </a:lnTo>
                      <a:lnTo>
                        <a:pt x="418" y="636"/>
                      </a:lnTo>
                      <a:lnTo>
                        <a:pt x="146" y="682"/>
                      </a:lnTo>
                      <a:lnTo>
                        <a:pt x="444" y="605"/>
                      </a:lnTo>
                      <a:lnTo>
                        <a:pt x="0" y="545"/>
                      </a:lnTo>
                      <a:lnTo>
                        <a:pt x="392" y="560"/>
                      </a:lnTo>
                      <a:lnTo>
                        <a:pt x="108" y="487"/>
                      </a:lnTo>
                      <a:lnTo>
                        <a:pt x="480" y="541"/>
                      </a:lnTo>
                      <a:lnTo>
                        <a:pt x="173" y="367"/>
                      </a:lnTo>
                      <a:lnTo>
                        <a:pt x="502" y="513"/>
                      </a:lnTo>
                      <a:lnTo>
                        <a:pt x="146" y="167"/>
                      </a:lnTo>
                      <a:lnTo>
                        <a:pt x="473" y="458"/>
                      </a:lnTo>
                      <a:lnTo>
                        <a:pt x="251" y="109"/>
                      </a:lnTo>
                      <a:lnTo>
                        <a:pt x="463" y="416"/>
                      </a:lnTo>
                      <a:lnTo>
                        <a:pt x="363" y="137"/>
                      </a:lnTo>
                      <a:lnTo>
                        <a:pt x="502" y="410"/>
                      </a:lnTo>
                      <a:lnTo>
                        <a:pt x="385" y="45"/>
                      </a:lnTo>
                      <a:lnTo>
                        <a:pt x="542" y="391"/>
                      </a:lnTo>
                      <a:lnTo>
                        <a:pt x="490" y="18"/>
                      </a:lnTo>
                      <a:lnTo>
                        <a:pt x="574" y="389"/>
                      </a:lnTo>
                      <a:lnTo>
                        <a:pt x="574" y="0"/>
                      </a:lnTo>
                      <a:lnTo>
                        <a:pt x="632" y="266"/>
                      </a:lnTo>
                      <a:close/>
                    </a:path>
                  </a:pathLst>
                </a:custGeom>
                <a:solidFill>
                  <a:srgbClr val="FFC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342900" latinLnBrk="0"/>
                  <a:endParaRPr lang="en-US" sz="1350">
                    <a:solidFill>
                      <a:prstClr val="black"/>
                    </a:solidFill>
                  </a:endParaRPr>
                </a:p>
              </p:txBody>
            </p:sp>
            <p:grpSp>
              <p:nvGrpSpPr>
                <p:cNvPr id="2073" name="Group 43"/>
                <p:cNvGrpSpPr>
                  <a:grpSpLocks/>
                </p:cNvGrpSpPr>
                <p:nvPr/>
              </p:nvGrpSpPr>
              <p:grpSpPr bwMode="auto">
                <a:xfrm>
                  <a:off x="3897" y="2717"/>
                  <a:ext cx="734" cy="523"/>
                  <a:chOff x="3897" y="2717"/>
                  <a:chExt cx="734" cy="523"/>
                </a:xfrm>
              </p:grpSpPr>
              <p:grpSp>
                <p:nvGrpSpPr>
                  <p:cNvPr id="2078" name="Group 44"/>
                  <p:cNvGrpSpPr>
                    <a:grpSpLocks/>
                  </p:cNvGrpSpPr>
                  <p:nvPr/>
                </p:nvGrpSpPr>
                <p:grpSpPr bwMode="auto">
                  <a:xfrm>
                    <a:off x="3916" y="2728"/>
                    <a:ext cx="342" cy="496"/>
                    <a:chOff x="3916" y="2728"/>
                    <a:chExt cx="342" cy="496"/>
                  </a:xfrm>
                </p:grpSpPr>
                <p:sp>
                  <p:nvSpPr>
                    <p:cNvPr id="2094" name="Freeform 45"/>
                    <p:cNvSpPr>
                      <a:spLocks/>
                    </p:cNvSpPr>
                    <p:nvPr/>
                  </p:nvSpPr>
                  <p:spPr bwMode="auto">
                    <a:xfrm>
                      <a:off x="3919" y="2887"/>
                      <a:ext cx="338" cy="86"/>
                    </a:xfrm>
                    <a:custGeom>
                      <a:avLst/>
                      <a:gdLst>
                        <a:gd name="T0" fmla="*/ 1 w 676"/>
                        <a:gd name="T1" fmla="*/ 0 h 257"/>
                        <a:gd name="T2" fmla="*/ 1 w 676"/>
                        <a:gd name="T3" fmla="*/ 0 h 257"/>
                        <a:gd name="T4" fmla="*/ 1 w 676"/>
                        <a:gd name="T5" fmla="*/ 0 h 257"/>
                        <a:gd name="T6" fmla="*/ 0 w 676"/>
                        <a:gd name="T7" fmla="*/ 0 h 257"/>
                        <a:gd name="T8" fmla="*/ 1 w 676"/>
                        <a:gd name="T9" fmla="*/ 0 h 257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676"/>
                        <a:gd name="T16" fmla="*/ 0 h 257"/>
                        <a:gd name="T17" fmla="*/ 676 w 676"/>
                        <a:gd name="T18" fmla="*/ 257 h 257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676" h="257">
                          <a:moveTo>
                            <a:pt x="676" y="257"/>
                          </a:moveTo>
                          <a:lnTo>
                            <a:pt x="50" y="0"/>
                          </a:lnTo>
                          <a:lnTo>
                            <a:pt x="329" y="134"/>
                          </a:lnTo>
                          <a:lnTo>
                            <a:pt x="0" y="78"/>
                          </a:lnTo>
                          <a:lnTo>
                            <a:pt x="676" y="257"/>
                          </a:lnTo>
                          <a:close/>
                        </a:path>
                      </a:pathLst>
                    </a:custGeom>
                    <a:solidFill>
                      <a:srgbClr val="A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defTabSz="342900" latinLnBrk="0"/>
                      <a:endParaRPr lang="en-US" sz="135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2095" name="Freeform 46"/>
                    <p:cNvSpPr>
                      <a:spLocks/>
                    </p:cNvSpPr>
                    <p:nvPr/>
                  </p:nvSpPr>
                  <p:spPr bwMode="auto">
                    <a:xfrm>
                      <a:off x="3916" y="2980"/>
                      <a:ext cx="337" cy="85"/>
                    </a:xfrm>
                    <a:custGeom>
                      <a:avLst/>
                      <a:gdLst>
                        <a:gd name="T0" fmla="*/ 0 w 675"/>
                        <a:gd name="T1" fmla="*/ 0 h 256"/>
                        <a:gd name="T2" fmla="*/ 0 w 675"/>
                        <a:gd name="T3" fmla="*/ 0 h 256"/>
                        <a:gd name="T4" fmla="*/ 0 w 675"/>
                        <a:gd name="T5" fmla="*/ 0 h 256"/>
                        <a:gd name="T6" fmla="*/ 0 w 675"/>
                        <a:gd name="T7" fmla="*/ 0 h 256"/>
                        <a:gd name="T8" fmla="*/ 0 w 675"/>
                        <a:gd name="T9" fmla="*/ 0 h 256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675"/>
                        <a:gd name="T16" fmla="*/ 0 h 256"/>
                        <a:gd name="T17" fmla="*/ 675 w 675"/>
                        <a:gd name="T18" fmla="*/ 256 h 25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675" h="256">
                          <a:moveTo>
                            <a:pt x="675" y="0"/>
                          </a:moveTo>
                          <a:lnTo>
                            <a:pt x="50" y="256"/>
                          </a:lnTo>
                          <a:lnTo>
                            <a:pt x="328" y="123"/>
                          </a:lnTo>
                          <a:lnTo>
                            <a:pt x="0" y="179"/>
                          </a:lnTo>
                          <a:lnTo>
                            <a:pt x="675" y="0"/>
                          </a:lnTo>
                          <a:close/>
                        </a:path>
                      </a:pathLst>
                    </a:custGeom>
                    <a:solidFill>
                      <a:srgbClr val="A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defTabSz="342900" latinLnBrk="0"/>
                      <a:endParaRPr lang="en-US" sz="135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2096" name="Freeform 47"/>
                    <p:cNvSpPr>
                      <a:spLocks/>
                    </p:cNvSpPr>
                    <p:nvPr/>
                  </p:nvSpPr>
                  <p:spPr bwMode="auto">
                    <a:xfrm>
                      <a:off x="4137" y="2984"/>
                      <a:ext cx="121" cy="240"/>
                    </a:xfrm>
                    <a:custGeom>
                      <a:avLst/>
                      <a:gdLst>
                        <a:gd name="T0" fmla="*/ 1 w 240"/>
                        <a:gd name="T1" fmla="*/ 0 h 722"/>
                        <a:gd name="T2" fmla="*/ 0 w 240"/>
                        <a:gd name="T3" fmla="*/ 0 h 722"/>
                        <a:gd name="T4" fmla="*/ 1 w 240"/>
                        <a:gd name="T5" fmla="*/ 0 h 722"/>
                        <a:gd name="T6" fmla="*/ 1 w 240"/>
                        <a:gd name="T7" fmla="*/ 0 h 722"/>
                        <a:gd name="T8" fmla="*/ 1 w 240"/>
                        <a:gd name="T9" fmla="*/ 0 h 722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40"/>
                        <a:gd name="T16" fmla="*/ 0 h 722"/>
                        <a:gd name="T17" fmla="*/ 240 w 240"/>
                        <a:gd name="T18" fmla="*/ 722 h 722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40" h="722">
                          <a:moveTo>
                            <a:pt x="240" y="0"/>
                          </a:moveTo>
                          <a:lnTo>
                            <a:pt x="0" y="669"/>
                          </a:lnTo>
                          <a:lnTo>
                            <a:pt x="125" y="371"/>
                          </a:lnTo>
                          <a:lnTo>
                            <a:pt x="73" y="722"/>
                          </a:lnTo>
                          <a:lnTo>
                            <a:pt x="240" y="0"/>
                          </a:lnTo>
                          <a:close/>
                        </a:path>
                      </a:pathLst>
                    </a:custGeom>
                    <a:solidFill>
                      <a:srgbClr val="A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defTabSz="342900" latinLnBrk="0"/>
                      <a:endParaRPr lang="en-US" sz="135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2097" name="Freeform 48"/>
                    <p:cNvSpPr>
                      <a:spLocks/>
                    </p:cNvSpPr>
                    <p:nvPr/>
                  </p:nvSpPr>
                  <p:spPr bwMode="auto">
                    <a:xfrm>
                      <a:off x="4137" y="2728"/>
                      <a:ext cx="121" cy="241"/>
                    </a:xfrm>
                    <a:custGeom>
                      <a:avLst/>
                      <a:gdLst>
                        <a:gd name="T0" fmla="*/ 1 w 240"/>
                        <a:gd name="T1" fmla="*/ 0 h 723"/>
                        <a:gd name="T2" fmla="*/ 0 w 240"/>
                        <a:gd name="T3" fmla="*/ 0 h 723"/>
                        <a:gd name="T4" fmla="*/ 1 w 240"/>
                        <a:gd name="T5" fmla="*/ 0 h 723"/>
                        <a:gd name="T6" fmla="*/ 1 w 240"/>
                        <a:gd name="T7" fmla="*/ 0 h 723"/>
                        <a:gd name="T8" fmla="*/ 1 w 240"/>
                        <a:gd name="T9" fmla="*/ 0 h 723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40"/>
                        <a:gd name="T16" fmla="*/ 0 h 723"/>
                        <a:gd name="T17" fmla="*/ 240 w 240"/>
                        <a:gd name="T18" fmla="*/ 723 h 723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40" h="723">
                          <a:moveTo>
                            <a:pt x="240" y="723"/>
                          </a:moveTo>
                          <a:lnTo>
                            <a:pt x="0" y="54"/>
                          </a:lnTo>
                          <a:lnTo>
                            <a:pt x="125" y="351"/>
                          </a:lnTo>
                          <a:lnTo>
                            <a:pt x="73" y="0"/>
                          </a:lnTo>
                          <a:lnTo>
                            <a:pt x="240" y="723"/>
                          </a:lnTo>
                          <a:close/>
                        </a:path>
                      </a:pathLst>
                    </a:custGeom>
                    <a:solidFill>
                      <a:srgbClr val="A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defTabSz="342900" latinLnBrk="0"/>
                      <a:endParaRPr lang="en-US" sz="1350">
                        <a:solidFill>
                          <a:prstClr val="black"/>
                        </a:solidFill>
                      </a:endParaRPr>
                    </a:p>
                  </p:txBody>
                </p:sp>
              </p:grpSp>
              <p:grpSp>
                <p:nvGrpSpPr>
                  <p:cNvPr id="2079" name="Group 49"/>
                  <p:cNvGrpSpPr>
                    <a:grpSpLocks/>
                  </p:cNvGrpSpPr>
                  <p:nvPr/>
                </p:nvGrpSpPr>
                <p:grpSpPr bwMode="auto">
                  <a:xfrm>
                    <a:off x="3897" y="2717"/>
                    <a:ext cx="734" cy="523"/>
                    <a:chOff x="3897" y="2717"/>
                    <a:chExt cx="734" cy="523"/>
                  </a:xfrm>
                </p:grpSpPr>
                <p:grpSp>
                  <p:nvGrpSpPr>
                    <p:cNvPr id="2080" name="Group 5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998" y="2988"/>
                      <a:ext cx="532" cy="190"/>
                      <a:chOff x="3998" y="2988"/>
                      <a:chExt cx="532" cy="190"/>
                    </a:xfrm>
                  </p:grpSpPr>
                  <p:sp>
                    <p:nvSpPr>
                      <p:cNvPr id="2092" name="Freeform 5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284" y="2988"/>
                        <a:ext cx="246" cy="190"/>
                      </a:xfrm>
                      <a:custGeom>
                        <a:avLst/>
                        <a:gdLst>
                          <a:gd name="T0" fmla="*/ 0 w 494"/>
                          <a:gd name="T1" fmla="*/ 0 h 570"/>
                          <a:gd name="T2" fmla="*/ 0 w 494"/>
                          <a:gd name="T3" fmla="*/ 0 h 570"/>
                          <a:gd name="T4" fmla="*/ 0 w 494"/>
                          <a:gd name="T5" fmla="*/ 0 h 570"/>
                          <a:gd name="T6" fmla="*/ 0 w 494"/>
                          <a:gd name="T7" fmla="*/ 0 h 570"/>
                          <a:gd name="T8" fmla="*/ 0 w 494"/>
                          <a:gd name="T9" fmla="*/ 0 h 570"/>
                          <a:gd name="T10" fmla="*/ 0 w 494"/>
                          <a:gd name="T11" fmla="*/ 0 h 570"/>
                          <a:gd name="T12" fmla="*/ 0 w 494"/>
                          <a:gd name="T13" fmla="*/ 0 h 570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w 494"/>
                          <a:gd name="T22" fmla="*/ 0 h 570"/>
                          <a:gd name="T23" fmla="*/ 494 w 494"/>
                          <a:gd name="T24" fmla="*/ 570 h 570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T21" t="T22" r="T23" b="T24"/>
                        <a:pathLst>
                          <a:path w="494" h="570">
                            <a:moveTo>
                              <a:pt x="0" y="0"/>
                            </a:moveTo>
                            <a:lnTo>
                              <a:pt x="320" y="570"/>
                            </a:lnTo>
                            <a:lnTo>
                              <a:pt x="167" y="249"/>
                            </a:lnTo>
                            <a:lnTo>
                              <a:pt x="465" y="570"/>
                            </a:lnTo>
                            <a:lnTo>
                              <a:pt x="216" y="213"/>
                            </a:lnTo>
                            <a:lnTo>
                              <a:pt x="494" y="380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A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pPr defTabSz="342900" latinLnBrk="0"/>
                        <a:endParaRPr lang="en-US" sz="135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2093" name="Freeform 5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998" y="2988"/>
                        <a:ext cx="247" cy="190"/>
                      </a:xfrm>
                      <a:custGeom>
                        <a:avLst/>
                        <a:gdLst>
                          <a:gd name="T0" fmla="*/ 1 w 493"/>
                          <a:gd name="T1" fmla="*/ 0 h 570"/>
                          <a:gd name="T2" fmla="*/ 1 w 493"/>
                          <a:gd name="T3" fmla="*/ 0 h 570"/>
                          <a:gd name="T4" fmla="*/ 1 w 493"/>
                          <a:gd name="T5" fmla="*/ 0 h 570"/>
                          <a:gd name="T6" fmla="*/ 1 w 493"/>
                          <a:gd name="T7" fmla="*/ 0 h 570"/>
                          <a:gd name="T8" fmla="*/ 1 w 493"/>
                          <a:gd name="T9" fmla="*/ 0 h 570"/>
                          <a:gd name="T10" fmla="*/ 0 w 493"/>
                          <a:gd name="T11" fmla="*/ 0 h 570"/>
                          <a:gd name="T12" fmla="*/ 1 w 493"/>
                          <a:gd name="T13" fmla="*/ 0 h 570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w 493"/>
                          <a:gd name="T22" fmla="*/ 0 h 570"/>
                          <a:gd name="T23" fmla="*/ 493 w 493"/>
                          <a:gd name="T24" fmla="*/ 570 h 570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T21" t="T22" r="T23" b="T24"/>
                        <a:pathLst>
                          <a:path w="493" h="570">
                            <a:moveTo>
                              <a:pt x="493" y="0"/>
                            </a:moveTo>
                            <a:lnTo>
                              <a:pt x="173" y="570"/>
                            </a:lnTo>
                            <a:lnTo>
                              <a:pt x="326" y="249"/>
                            </a:lnTo>
                            <a:lnTo>
                              <a:pt x="29" y="570"/>
                            </a:lnTo>
                            <a:lnTo>
                              <a:pt x="278" y="213"/>
                            </a:lnTo>
                            <a:lnTo>
                              <a:pt x="0" y="380"/>
                            </a:lnTo>
                            <a:lnTo>
                              <a:pt x="493" y="0"/>
                            </a:lnTo>
                            <a:close/>
                          </a:path>
                        </a:pathLst>
                      </a:custGeom>
                      <a:solidFill>
                        <a:srgbClr val="A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pPr defTabSz="342900" latinLnBrk="0"/>
                        <a:endParaRPr lang="en-US" sz="135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</p:grpSp>
                <p:grpSp>
                  <p:nvGrpSpPr>
                    <p:cNvPr id="2081" name="Group 5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897" y="2717"/>
                      <a:ext cx="734" cy="523"/>
                      <a:chOff x="3897" y="2717"/>
                      <a:chExt cx="734" cy="523"/>
                    </a:xfrm>
                  </p:grpSpPr>
                  <p:sp>
                    <p:nvSpPr>
                      <p:cNvPr id="2082" name="Freeform 5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278" y="2891"/>
                        <a:ext cx="338" cy="85"/>
                      </a:xfrm>
                      <a:custGeom>
                        <a:avLst/>
                        <a:gdLst>
                          <a:gd name="T0" fmla="*/ 0 w 676"/>
                          <a:gd name="T1" fmla="*/ 0 h 256"/>
                          <a:gd name="T2" fmla="*/ 1 w 676"/>
                          <a:gd name="T3" fmla="*/ 0 h 256"/>
                          <a:gd name="T4" fmla="*/ 1 w 676"/>
                          <a:gd name="T5" fmla="*/ 0 h 256"/>
                          <a:gd name="T6" fmla="*/ 1 w 676"/>
                          <a:gd name="T7" fmla="*/ 0 h 256"/>
                          <a:gd name="T8" fmla="*/ 0 w 676"/>
                          <a:gd name="T9" fmla="*/ 0 h 256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676"/>
                          <a:gd name="T16" fmla="*/ 0 h 256"/>
                          <a:gd name="T17" fmla="*/ 676 w 676"/>
                          <a:gd name="T18" fmla="*/ 256 h 256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676" h="256">
                            <a:moveTo>
                              <a:pt x="0" y="256"/>
                            </a:moveTo>
                            <a:lnTo>
                              <a:pt x="626" y="0"/>
                            </a:lnTo>
                            <a:lnTo>
                              <a:pt x="347" y="133"/>
                            </a:lnTo>
                            <a:lnTo>
                              <a:pt x="676" y="76"/>
                            </a:lnTo>
                            <a:lnTo>
                              <a:pt x="0" y="256"/>
                            </a:lnTo>
                            <a:close/>
                          </a:path>
                        </a:pathLst>
                      </a:custGeom>
                      <a:solidFill>
                        <a:srgbClr val="A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pPr defTabSz="342900" latinLnBrk="0"/>
                        <a:endParaRPr lang="en-US" sz="135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2083" name="Freeform 5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282" y="2983"/>
                        <a:ext cx="337" cy="86"/>
                      </a:xfrm>
                      <a:custGeom>
                        <a:avLst/>
                        <a:gdLst>
                          <a:gd name="T0" fmla="*/ 0 w 674"/>
                          <a:gd name="T1" fmla="*/ 0 h 258"/>
                          <a:gd name="T2" fmla="*/ 1 w 674"/>
                          <a:gd name="T3" fmla="*/ 0 h 258"/>
                          <a:gd name="T4" fmla="*/ 1 w 674"/>
                          <a:gd name="T5" fmla="*/ 0 h 258"/>
                          <a:gd name="T6" fmla="*/ 1 w 674"/>
                          <a:gd name="T7" fmla="*/ 0 h 258"/>
                          <a:gd name="T8" fmla="*/ 0 w 674"/>
                          <a:gd name="T9" fmla="*/ 0 h 258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674"/>
                          <a:gd name="T16" fmla="*/ 0 h 258"/>
                          <a:gd name="T17" fmla="*/ 674 w 674"/>
                          <a:gd name="T18" fmla="*/ 258 h 258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674" h="258">
                            <a:moveTo>
                              <a:pt x="0" y="0"/>
                            </a:moveTo>
                            <a:lnTo>
                              <a:pt x="624" y="258"/>
                            </a:lnTo>
                            <a:lnTo>
                              <a:pt x="347" y="123"/>
                            </a:lnTo>
                            <a:lnTo>
                              <a:pt x="674" y="180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A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pPr defTabSz="342900" latinLnBrk="0"/>
                        <a:endParaRPr lang="en-US" sz="135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2084" name="Freeform 5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278" y="2987"/>
                        <a:ext cx="120" cy="241"/>
                      </a:xfrm>
                      <a:custGeom>
                        <a:avLst/>
                        <a:gdLst>
                          <a:gd name="T0" fmla="*/ 0 w 240"/>
                          <a:gd name="T1" fmla="*/ 0 h 722"/>
                          <a:gd name="T2" fmla="*/ 1 w 240"/>
                          <a:gd name="T3" fmla="*/ 0 h 722"/>
                          <a:gd name="T4" fmla="*/ 1 w 240"/>
                          <a:gd name="T5" fmla="*/ 0 h 722"/>
                          <a:gd name="T6" fmla="*/ 1 w 240"/>
                          <a:gd name="T7" fmla="*/ 0 h 722"/>
                          <a:gd name="T8" fmla="*/ 0 w 240"/>
                          <a:gd name="T9" fmla="*/ 0 h 722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240"/>
                          <a:gd name="T16" fmla="*/ 0 h 722"/>
                          <a:gd name="T17" fmla="*/ 240 w 240"/>
                          <a:gd name="T18" fmla="*/ 722 h 722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240" h="722">
                            <a:moveTo>
                              <a:pt x="0" y="0"/>
                            </a:moveTo>
                            <a:lnTo>
                              <a:pt x="240" y="669"/>
                            </a:lnTo>
                            <a:lnTo>
                              <a:pt x="115" y="371"/>
                            </a:lnTo>
                            <a:lnTo>
                              <a:pt x="167" y="722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A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pPr defTabSz="342900" latinLnBrk="0"/>
                        <a:endParaRPr lang="en-US" sz="135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2085" name="Freeform 5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278" y="2732"/>
                        <a:ext cx="120" cy="241"/>
                      </a:xfrm>
                      <a:custGeom>
                        <a:avLst/>
                        <a:gdLst>
                          <a:gd name="T0" fmla="*/ 0 w 240"/>
                          <a:gd name="T1" fmla="*/ 0 h 723"/>
                          <a:gd name="T2" fmla="*/ 1 w 240"/>
                          <a:gd name="T3" fmla="*/ 0 h 723"/>
                          <a:gd name="T4" fmla="*/ 1 w 240"/>
                          <a:gd name="T5" fmla="*/ 0 h 723"/>
                          <a:gd name="T6" fmla="*/ 1 w 240"/>
                          <a:gd name="T7" fmla="*/ 0 h 723"/>
                          <a:gd name="T8" fmla="*/ 0 w 240"/>
                          <a:gd name="T9" fmla="*/ 0 h 723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240"/>
                          <a:gd name="T16" fmla="*/ 0 h 723"/>
                          <a:gd name="T17" fmla="*/ 240 w 240"/>
                          <a:gd name="T18" fmla="*/ 723 h 723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240" h="723">
                            <a:moveTo>
                              <a:pt x="0" y="723"/>
                            </a:moveTo>
                            <a:lnTo>
                              <a:pt x="240" y="53"/>
                            </a:lnTo>
                            <a:lnTo>
                              <a:pt x="115" y="351"/>
                            </a:lnTo>
                            <a:lnTo>
                              <a:pt x="167" y="0"/>
                            </a:lnTo>
                            <a:lnTo>
                              <a:pt x="0" y="723"/>
                            </a:lnTo>
                            <a:close/>
                          </a:path>
                        </a:pathLst>
                      </a:custGeom>
                      <a:solidFill>
                        <a:srgbClr val="A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pPr defTabSz="342900" latinLnBrk="0"/>
                        <a:endParaRPr lang="en-US" sz="135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2086" name="Freeform 5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284" y="2783"/>
                        <a:ext cx="246" cy="190"/>
                      </a:xfrm>
                      <a:custGeom>
                        <a:avLst/>
                        <a:gdLst>
                          <a:gd name="T0" fmla="*/ 0 w 494"/>
                          <a:gd name="T1" fmla="*/ 0 h 571"/>
                          <a:gd name="T2" fmla="*/ 0 w 494"/>
                          <a:gd name="T3" fmla="*/ 0 h 571"/>
                          <a:gd name="T4" fmla="*/ 0 w 494"/>
                          <a:gd name="T5" fmla="*/ 0 h 571"/>
                          <a:gd name="T6" fmla="*/ 0 w 494"/>
                          <a:gd name="T7" fmla="*/ 0 h 571"/>
                          <a:gd name="T8" fmla="*/ 0 w 494"/>
                          <a:gd name="T9" fmla="*/ 0 h 571"/>
                          <a:gd name="T10" fmla="*/ 0 w 494"/>
                          <a:gd name="T11" fmla="*/ 0 h 571"/>
                          <a:gd name="T12" fmla="*/ 0 w 494"/>
                          <a:gd name="T13" fmla="*/ 0 h 571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w 494"/>
                          <a:gd name="T22" fmla="*/ 0 h 571"/>
                          <a:gd name="T23" fmla="*/ 494 w 494"/>
                          <a:gd name="T24" fmla="*/ 571 h 571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T21" t="T22" r="T23" b="T24"/>
                        <a:pathLst>
                          <a:path w="494" h="571">
                            <a:moveTo>
                              <a:pt x="0" y="571"/>
                            </a:moveTo>
                            <a:lnTo>
                              <a:pt x="320" y="0"/>
                            </a:lnTo>
                            <a:lnTo>
                              <a:pt x="167" y="322"/>
                            </a:lnTo>
                            <a:lnTo>
                              <a:pt x="465" y="0"/>
                            </a:lnTo>
                            <a:lnTo>
                              <a:pt x="216" y="356"/>
                            </a:lnTo>
                            <a:lnTo>
                              <a:pt x="494" y="189"/>
                            </a:lnTo>
                            <a:lnTo>
                              <a:pt x="0" y="571"/>
                            </a:lnTo>
                            <a:close/>
                          </a:path>
                        </a:pathLst>
                      </a:custGeom>
                      <a:solidFill>
                        <a:srgbClr val="A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pPr defTabSz="342900" latinLnBrk="0"/>
                        <a:endParaRPr lang="en-US" sz="135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2087" name="Freeform 5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284" y="2949"/>
                        <a:ext cx="347" cy="58"/>
                      </a:xfrm>
                      <a:custGeom>
                        <a:avLst/>
                        <a:gdLst>
                          <a:gd name="T0" fmla="*/ 0 w 696"/>
                          <a:gd name="T1" fmla="*/ 0 h 174"/>
                          <a:gd name="T2" fmla="*/ 0 w 696"/>
                          <a:gd name="T3" fmla="*/ 0 h 174"/>
                          <a:gd name="T4" fmla="*/ 0 w 696"/>
                          <a:gd name="T5" fmla="*/ 0 h 174"/>
                          <a:gd name="T6" fmla="*/ 0 w 696"/>
                          <a:gd name="T7" fmla="*/ 0 h 174"/>
                          <a:gd name="T8" fmla="*/ 0 w 696"/>
                          <a:gd name="T9" fmla="*/ 0 h 174"/>
                          <a:gd name="T10" fmla="*/ 0 w 696"/>
                          <a:gd name="T11" fmla="*/ 0 h 174"/>
                          <a:gd name="T12" fmla="*/ 0 w 696"/>
                          <a:gd name="T13" fmla="*/ 0 h 174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w 696"/>
                          <a:gd name="T22" fmla="*/ 0 h 174"/>
                          <a:gd name="T23" fmla="*/ 696 w 696"/>
                          <a:gd name="T24" fmla="*/ 174 h 174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T21" t="T22" r="T23" b="T24"/>
                        <a:pathLst>
                          <a:path w="696" h="174">
                            <a:moveTo>
                              <a:pt x="0" y="85"/>
                            </a:moveTo>
                            <a:lnTo>
                              <a:pt x="572" y="0"/>
                            </a:lnTo>
                            <a:lnTo>
                              <a:pt x="307" y="61"/>
                            </a:lnTo>
                            <a:lnTo>
                              <a:pt x="696" y="117"/>
                            </a:lnTo>
                            <a:lnTo>
                              <a:pt x="317" y="113"/>
                            </a:lnTo>
                            <a:lnTo>
                              <a:pt x="585" y="174"/>
                            </a:lnTo>
                            <a:lnTo>
                              <a:pt x="0" y="85"/>
                            </a:lnTo>
                            <a:close/>
                          </a:path>
                        </a:pathLst>
                      </a:custGeom>
                      <a:solidFill>
                        <a:srgbClr val="A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pPr defTabSz="342900" latinLnBrk="0"/>
                        <a:endParaRPr lang="en-US" sz="135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2088" name="Freeform 6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998" y="2783"/>
                        <a:ext cx="247" cy="190"/>
                      </a:xfrm>
                      <a:custGeom>
                        <a:avLst/>
                        <a:gdLst>
                          <a:gd name="T0" fmla="*/ 1 w 493"/>
                          <a:gd name="T1" fmla="*/ 0 h 571"/>
                          <a:gd name="T2" fmla="*/ 1 w 493"/>
                          <a:gd name="T3" fmla="*/ 0 h 571"/>
                          <a:gd name="T4" fmla="*/ 1 w 493"/>
                          <a:gd name="T5" fmla="*/ 0 h 571"/>
                          <a:gd name="T6" fmla="*/ 1 w 493"/>
                          <a:gd name="T7" fmla="*/ 0 h 571"/>
                          <a:gd name="T8" fmla="*/ 1 w 493"/>
                          <a:gd name="T9" fmla="*/ 0 h 571"/>
                          <a:gd name="T10" fmla="*/ 0 w 493"/>
                          <a:gd name="T11" fmla="*/ 0 h 571"/>
                          <a:gd name="T12" fmla="*/ 1 w 493"/>
                          <a:gd name="T13" fmla="*/ 0 h 571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w 493"/>
                          <a:gd name="T22" fmla="*/ 0 h 571"/>
                          <a:gd name="T23" fmla="*/ 493 w 493"/>
                          <a:gd name="T24" fmla="*/ 571 h 571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T21" t="T22" r="T23" b="T24"/>
                        <a:pathLst>
                          <a:path w="493" h="571">
                            <a:moveTo>
                              <a:pt x="493" y="571"/>
                            </a:moveTo>
                            <a:lnTo>
                              <a:pt x="173" y="0"/>
                            </a:lnTo>
                            <a:lnTo>
                              <a:pt x="326" y="322"/>
                            </a:lnTo>
                            <a:lnTo>
                              <a:pt x="29" y="0"/>
                            </a:lnTo>
                            <a:lnTo>
                              <a:pt x="278" y="356"/>
                            </a:lnTo>
                            <a:lnTo>
                              <a:pt x="0" y="189"/>
                            </a:lnTo>
                            <a:lnTo>
                              <a:pt x="493" y="571"/>
                            </a:lnTo>
                            <a:close/>
                          </a:path>
                        </a:pathLst>
                      </a:custGeom>
                      <a:solidFill>
                        <a:srgbClr val="A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pPr defTabSz="342900" latinLnBrk="0"/>
                        <a:endParaRPr lang="en-US" sz="135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2089" name="Freeform 6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897" y="2949"/>
                        <a:ext cx="348" cy="58"/>
                      </a:xfrm>
                      <a:custGeom>
                        <a:avLst/>
                        <a:gdLst>
                          <a:gd name="T0" fmla="*/ 1 w 695"/>
                          <a:gd name="T1" fmla="*/ 0 h 174"/>
                          <a:gd name="T2" fmla="*/ 1 w 695"/>
                          <a:gd name="T3" fmla="*/ 0 h 174"/>
                          <a:gd name="T4" fmla="*/ 1 w 695"/>
                          <a:gd name="T5" fmla="*/ 0 h 174"/>
                          <a:gd name="T6" fmla="*/ 0 w 695"/>
                          <a:gd name="T7" fmla="*/ 0 h 174"/>
                          <a:gd name="T8" fmla="*/ 1 w 695"/>
                          <a:gd name="T9" fmla="*/ 0 h 174"/>
                          <a:gd name="T10" fmla="*/ 1 w 695"/>
                          <a:gd name="T11" fmla="*/ 0 h 174"/>
                          <a:gd name="T12" fmla="*/ 1 w 695"/>
                          <a:gd name="T13" fmla="*/ 0 h 174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w 695"/>
                          <a:gd name="T22" fmla="*/ 0 h 174"/>
                          <a:gd name="T23" fmla="*/ 695 w 695"/>
                          <a:gd name="T24" fmla="*/ 174 h 174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T21" t="T22" r="T23" b="T24"/>
                        <a:pathLst>
                          <a:path w="695" h="174">
                            <a:moveTo>
                              <a:pt x="695" y="85"/>
                            </a:moveTo>
                            <a:lnTo>
                              <a:pt x="123" y="0"/>
                            </a:lnTo>
                            <a:lnTo>
                              <a:pt x="389" y="61"/>
                            </a:lnTo>
                            <a:lnTo>
                              <a:pt x="0" y="117"/>
                            </a:lnTo>
                            <a:lnTo>
                              <a:pt x="379" y="113"/>
                            </a:lnTo>
                            <a:lnTo>
                              <a:pt x="110" y="174"/>
                            </a:lnTo>
                            <a:lnTo>
                              <a:pt x="695" y="85"/>
                            </a:lnTo>
                            <a:close/>
                          </a:path>
                        </a:pathLst>
                      </a:custGeom>
                      <a:solidFill>
                        <a:srgbClr val="A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pPr defTabSz="342900" latinLnBrk="0"/>
                        <a:endParaRPr lang="en-US" sz="135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2090" name="Freeform 6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228" y="2717"/>
                        <a:ext cx="81" cy="249"/>
                      </a:xfrm>
                      <a:custGeom>
                        <a:avLst/>
                        <a:gdLst>
                          <a:gd name="T0" fmla="*/ 1 w 162"/>
                          <a:gd name="T1" fmla="*/ 0 h 745"/>
                          <a:gd name="T2" fmla="*/ 0 w 162"/>
                          <a:gd name="T3" fmla="*/ 0 h 745"/>
                          <a:gd name="T4" fmla="*/ 1 w 162"/>
                          <a:gd name="T5" fmla="*/ 0 h 745"/>
                          <a:gd name="T6" fmla="*/ 1 w 162"/>
                          <a:gd name="T7" fmla="*/ 0 h 745"/>
                          <a:gd name="T8" fmla="*/ 1 w 162"/>
                          <a:gd name="T9" fmla="*/ 0 h 745"/>
                          <a:gd name="T10" fmla="*/ 1 w 162"/>
                          <a:gd name="T11" fmla="*/ 0 h 745"/>
                          <a:gd name="T12" fmla="*/ 1 w 162"/>
                          <a:gd name="T13" fmla="*/ 0 h 745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w 162"/>
                          <a:gd name="T22" fmla="*/ 0 h 745"/>
                          <a:gd name="T23" fmla="*/ 162 w 162"/>
                          <a:gd name="T24" fmla="*/ 745 h 745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T21" t="T22" r="T23" b="T24"/>
                        <a:pathLst>
                          <a:path w="162" h="745">
                            <a:moveTo>
                              <a:pt x="80" y="745"/>
                            </a:moveTo>
                            <a:lnTo>
                              <a:pt x="0" y="132"/>
                            </a:lnTo>
                            <a:lnTo>
                              <a:pt x="57" y="416"/>
                            </a:lnTo>
                            <a:lnTo>
                              <a:pt x="109" y="0"/>
                            </a:lnTo>
                            <a:lnTo>
                              <a:pt x="105" y="405"/>
                            </a:lnTo>
                            <a:lnTo>
                              <a:pt x="162" y="118"/>
                            </a:lnTo>
                            <a:lnTo>
                              <a:pt x="80" y="745"/>
                            </a:lnTo>
                            <a:close/>
                          </a:path>
                        </a:pathLst>
                      </a:custGeom>
                      <a:solidFill>
                        <a:srgbClr val="A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pPr defTabSz="342900" latinLnBrk="0"/>
                        <a:endParaRPr lang="en-US" sz="135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2091" name="Freeform 6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226" y="2992"/>
                        <a:ext cx="81" cy="248"/>
                      </a:xfrm>
                      <a:custGeom>
                        <a:avLst/>
                        <a:gdLst>
                          <a:gd name="T0" fmla="*/ 0 w 163"/>
                          <a:gd name="T1" fmla="*/ 0 h 745"/>
                          <a:gd name="T2" fmla="*/ 0 w 163"/>
                          <a:gd name="T3" fmla="*/ 0 h 745"/>
                          <a:gd name="T4" fmla="*/ 0 w 163"/>
                          <a:gd name="T5" fmla="*/ 0 h 745"/>
                          <a:gd name="T6" fmla="*/ 0 w 163"/>
                          <a:gd name="T7" fmla="*/ 0 h 745"/>
                          <a:gd name="T8" fmla="*/ 0 w 163"/>
                          <a:gd name="T9" fmla="*/ 0 h 745"/>
                          <a:gd name="T10" fmla="*/ 0 w 163"/>
                          <a:gd name="T11" fmla="*/ 0 h 745"/>
                          <a:gd name="T12" fmla="*/ 0 w 163"/>
                          <a:gd name="T13" fmla="*/ 0 h 745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w 163"/>
                          <a:gd name="T22" fmla="*/ 0 h 745"/>
                          <a:gd name="T23" fmla="*/ 163 w 163"/>
                          <a:gd name="T24" fmla="*/ 745 h 745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T21" t="T22" r="T23" b="T24"/>
                        <a:pathLst>
                          <a:path w="163" h="745">
                            <a:moveTo>
                              <a:pt x="80" y="0"/>
                            </a:moveTo>
                            <a:lnTo>
                              <a:pt x="0" y="613"/>
                            </a:lnTo>
                            <a:lnTo>
                              <a:pt x="57" y="329"/>
                            </a:lnTo>
                            <a:lnTo>
                              <a:pt x="109" y="745"/>
                            </a:lnTo>
                            <a:lnTo>
                              <a:pt x="106" y="340"/>
                            </a:lnTo>
                            <a:lnTo>
                              <a:pt x="163" y="627"/>
                            </a:lnTo>
                            <a:lnTo>
                              <a:pt x="80" y="0"/>
                            </a:lnTo>
                            <a:close/>
                          </a:path>
                        </a:pathLst>
                      </a:custGeom>
                      <a:solidFill>
                        <a:srgbClr val="A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pPr defTabSz="342900" latinLnBrk="0"/>
                        <a:endParaRPr lang="en-US" sz="135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</p:grpSp>
              </p:grpSp>
            </p:grpSp>
            <p:grpSp>
              <p:nvGrpSpPr>
                <p:cNvPr id="2074" name="Group 64"/>
                <p:cNvGrpSpPr>
                  <a:grpSpLocks/>
                </p:cNvGrpSpPr>
                <p:nvPr/>
              </p:nvGrpSpPr>
              <p:grpSpPr bwMode="auto">
                <a:xfrm>
                  <a:off x="3972" y="2785"/>
                  <a:ext cx="599" cy="394"/>
                  <a:chOff x="3972" y="2785"/>
                  <a:chExt cx="599" cy="394"/>
                </a:xfrm>
              </p:grpSpPr>
              <p:sp>
                <p:nvSpPr>
                  <p:cNvPr id="2075" name="Freeform 65"/>
                  <p:cNvSpPr>
                    <a:spLocks/>
                  </p:cNvSpPr>
                  <p:nvPr/>
                </p:nvSpPr>
                <p:spPr bwMode="auto">
                  <a:xfrm>
                    <a:off x="4072" y="2845"/>
                    <a:ext cx="403" cy="295"/>
                  </a:xfrm>
                  <a:custGeom>
                    <a:avLst/>
                    <a:gdLst>
                      <a:gd name="T0" fmla="*/ 0 w 807"/>
                      <a:gd name="T1" fmla="*/ 0 h 884"/>
                      <a:gd name="T2" fmla="*/ 0 w 807"/>
                      <a:gd name="T3" fmla="*/ 0 h 884"/>
                      <a:gd name="T4" fmla="*/ 0 w 807"/>
                      <a:gd name="T5" fmla="*/ 0 h 884"/>
                      <a:gd name="T6" fmla="*/ 0 w 807"/>
                      <a:gd name="T7" fmla="*/ 0 h 884"/>
                      <a:gd name="T8" fmla="*/ 0 w 807"/>
                      <a:gd name="T9" fmla="*/ 0 h 884"/>
                      <a:gd name="T10" fmla="*/ 0 w 807"/>
                      <a:gd name="T11" fmla="*/ 0 h 884"/>
                      <a:gd name="T12" fmla="*/ 0 w 807"/>
                      <a:gd name="T13" fmla="*/ 0 h 884"/>
                      <a:gd name="T14" fmla="*/ 0 w 807"/>
                      <a:gd name="T15" fmla="*/ 0 h 884"/>
                      <a:gd name="T16" fmla="*/ 0 w 807"/>
                      <a:gd name="T17" fmla="*/ 0 h 884"/>
                      <a:gd name="T18" fmla="*/ 0 w 807"/>
                      <a:gd name="T19" fmla="*/ 0 h 884"/>
                      <a:gd name="T20" fmla="*/ 0 w 807"/>
                      <a:gd name="T21" fmla="*/ 0 h 884"/>
                      <a:gd name="T22" fmla="*/ 0 w 807"/>
                      <a:gd name="T23" fmla="*/ 0 h 884"/>
                      <a:gd name="T24" fmla="*/ 0 w 807"/>
                      <a:gd name="T25" fmla="*/ 0 h 884"/>
                      <a:gd name="T26" fmla="*/ 0 w 807"/>
                      <a:gd name="T27" fmla="*/ 0 h 884"/>
                      <a:gd name="T28" fmla="*/ 0 w 807"/>
                      <a:gd name="T29" fmla="*/ 0 h 884"/>
                      <a:gd name="T30" fmla="*/ 0 w 807"/>
                      <a:gd name="T31" fmla="*/ 0 h 884"/>
                      <a:gd name="T32" fmla="*/ 0 w 807"/>
                      <a:gd name="T33" fmla="*/ 0 h 884"/>
                      <a:gd name="T34" fmla="*/ 0 w 807"/>
                      <a:gd name="T35" fmla="*/ 0 h 884"/>
                      <a:gd name="T36" fmla="*/ 0 w 807"/>
                      <a:gd name="T37" fmla="*/ 0 h 884"/>
                      <a:gd name="T38" fmla="*/ 0 w 807"/>
                      <a:gd name="T39" fmla="*/ 0 h 884"/>
                      <a:gd name="T40" fmla="*/ 0 w 807"/>
                      <a:gd name="T41" fmla="*/ 0 h 884"/>
                      <a:gd name="T42" fmla="*/ 0 w 807"/>
                      <a:gd name="T43" fmla="*/ 0 h 884"/>
                      <a:gd name="T44" fmla="*/ 0 w 807"/>
                      <a:gd name="T45" fmla="*/ 0 h 884"/>
                      <a:gd name="T46" fmla="*/ 0 w 807"/>
                      <a:gd name="T47" fmla="*/ 0 h 884"/>
                      <a:gd name="T48" fmla="*/ 0 w 807"/>
                      <a:gd name="T49" fmla="*/ 0 h 884"/>
                      <a:gd name="T50" fmla="*/ 0 w 807"/>
                      <a:gd name="T51" fmla="*/ 0 h 884"/>
                      <a:gd name="T52" fmla="*/ 0 w 807"/>
                      <a:gd name="T53" fmla="*/ 0 h 884"/>
                      <a:gd name="T54" fmla="*/ 0 w 807"/>
                      <a:gd name="T55" fmla="*/ 0 h 884"/>
                      <a:gd name="T56" fmla="*/ 0 w 807"/>
                      <a:gd name="T57" fmla="*/ 0 h 884"/>
                      <a:gd name="T58" fmla="*/ 0 w 807"/>
                      <a:gd name="T59" fmla="*/ 0 h 884"/>
                      <a:gd name="T60" fmla="*/ 0 w 807"/>
                      <a:gd name="T61" fmla="*/ 0 h 884"/>
                      <a:gd name="T62" fmla="*/ 0 w 807"/>
                      <a:gd name="T63" fmla="*/ 0 h 884"/>
                      <a:gd name="T64" fmla="*/ 0 w 807"/>
                      <a:gd name="T65" fmla="*/ 0 h 884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807"/>
                      <a:gd name="T100" fmla="*/ 0 h 884"/>
                      <a:gd name="T101" fmla="*/ 807 w 807"/>
                      <a:gd name="T102" fmla="*/ 884 h 884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807" h="884">
                        <a:moveTo>
                          <a:pt x="389" y="0"/>
                        </a:moveTo>
                        <a:lnTo>
                          <a:pt x="373" y="357"/>
                        </a:lnTo>
                        <a:lnTo>
                          <a:pt x="269" y="49"/>
                        </a:lnTo>
                        <a:lnTo>
                          <a:pt x="341" y="363"/>
                        </a:lnTo>
                        <a:lnTo>
                          <a:pt x="107" y="101"/>
                        </a:lnTo>
                        <a:lnTo>
                          <a:pt x="321" y="363"/>
                        </a:lnTo>
                        <a:lnTo>
                          <a:pt x="40" y="273"/>
                        </a:lnTo>
                        <a:lnTo>
                          <a:pt x="310" y="385"/>
                        </a:lnTo>
                        <a:lnTo>
                          <a:pt x="0" y="402"/>
                        </a:lnTo>
                        <a:lnTo>
                          <a:pt x="337" y="412"/>
                        </a:lnTo>
                        <a:lnTo>
                          <a:pt x="36" y="513"/>
                        </a:lnTo>
                        <a:lnTo>
                          <a:pt x="317" y="434"/>
                        </a:lnTo>
                        <a:lnTo>
                          <a:pt x="105" y="724"/>
                        </a:lnTo>
                        <a:lnTo>
                          <a:pt x="341" y="455"/>
                        </a:lnTo>
                        <a:lnTo>
                          <a:pt x="265" y="758"/>
                        </a:lnTo>
                        <a:lnTo>
                          <a:pt x="370" y="458"/>
                        </a:lnTo>
                        <a:lnTo>
                          <a:pt x="389" y="884"/>
                        </a:lnTo>
                        <a:lnTo>
                          <a:pt x="393" y="440"/>
                        </a:lnTo>
                        <a:lnTo>
                          <a:pt x="519" y="780"/>
                        </a:lnTo>
                        <a:lnTo>
                          <a:pt x="409" y="440"/>
                        </a:lnTo>
                        <a:lnTo>
                          <a:pt x="670" y="731"/>
                        </a:lnTo>
                        <a:lnTo>
                          <a:pt x="447" y="434"/>
                        </a:lnTo>
                        <a:lnTo>
                          <a:pt x="748" y="528"/>
                        </a:lnTo>
                        <a:lnTo>
                          <a:pt x="438" y="406"/>
                        </a:lnTo>
                        <a:lnTo>
                          <a:pt x="807" y="402"/>
                        </a:lnTo>
                        <a:lnTo>
                          <a:pt x="435" y="388"/>
                        </a:lnTo>
                        <a:lnTo>
                          <a:pt x="732" y="284"/>
                        </a:lnTo>
                        <a:lnTo>
                          <a:pt x="444" y="371"/>
                        </a:lnTo>
                        <a:lnTo>
                          <a:pt x="638" y="129"/>
                        </a:lnTo>
                        <a:lnTo>
                          <a:pt x="418" y="371"/>
                        </a:lnTo>
                        <a:lnTo>
                          <a:pt x="516" y="28"/>
                        </a:lnTo>
                        <a:lnTo>
                          <a:pt x="402" y="350"/>
                        </a:lnTo>
                        <a:lnTo>
                          <a:pt x="389" y="0"/>
                        </a:lnTo>
                        <a:close/>
                      </a:path>
                    </a:pathLst>
                  </a:custGeom>
                  <a:solidFill>
                    <a:srgbClr val="FF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defTabSz="342900" latinLnBrk="0"/>
                    <a:endParaRPr lang="en-US" sz="135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076" name="Freeform 66"/>
                  <p:cNvSpPr>
                    <a:spLocks/>
                  </p:cNvSpPr>
                  <p:nvPr/>
                </p:nvSpPr>
                <p:spPr bwMode="auto">
                  <a:xfrm>
                    <a:off x="3972" y="2785"/>
                    <a:ext cx="599" cy="394"/>
                  </a:xfrm>
                  <a:custGeom>
                    <a:avLst/>
                    <a:gdLst>
                      <a:gd name="T0" fmla="*/ 1 w 1197"/>
                      <a:gd name="T1" fmla="*/ 0 h 1181"/>
                      <a:gd name="T2" fmla="*/ 1 w 1197"/>
                      <a:gd name="T3" fmla="*/ 0 h 1181"/>
                      <a:gd name="T4" fmla="*/ 1 w 1197"/>
                      <a:gd name="T5" fmla="*/ 0 h 1181"/>
                      <a:gd name="T6" fmla="*/ 1 w 1197"/>
                      <a:gd name="T7" fmla="*/ 0 h 1181"/>
                      <a:gd name="T8" fmla="*/ 1 w 1197"/>
                      <a:gd name="T9" fmla="*/ 0 h 1181"/>
                      <a:gd name="T10" fmla="*/ 1 w 1197"/>
                      <a:gd name="T11" fmla="*/ 0 h 1181"/>
                      <a:gd name="T12" fmla="*/ 1 w 1197"/>
                      <a:gd name="T13" fmla="*/ 0 h 1181"/>
                      <a:gd name="T14" fmla="*/ 1 w 1197"/>
                      <a:gd name="T15" fmla="*/ 0 h 1181"/>
                      <a:gd name="T16" fmla="*/ 1 w 1197"/>
                      <a:gd name="T17" fmla="*/ 0 h 1181"/>
                      <a:gd name="T18" fmla="*/ 1 w 1197"/>
                      <a:gd name="T19" fmla="*/ 0 h 1181"/>
                      <a:gd name="T20" fmla="*/ 1 w 1197"/>
                      <a:gd name="T21" fmla="*/ 0 h 1181"/>
                      <a:gd name="T22" fmla="*/ 1 w 1197"/>
                      <a:gd name="T23" fmla="*/ 0 h 1181"/>
                      <a:gd name="T24" fmla="*/ 0 w 1197"/>
                      <a:gd name="T25" fmla="*/ 0 h 1181"/>
                      <a:gd name="T26" fmla="*/ 1 w 1197"/>
                      <a:gd name="T27" fmla="*/ 0 h 1181"/>
                      <a:gd name="T28" fmla="*/ 1 w 1197"/>
                      <a:gd name="T29" fmla="*/ 0 h 1181"/>
                      <a:gd name="T30" fmla="*/ 1 w 1197"/>
                      <a:gd name="T31" fmla="*/ 0 h 1181"/>
                      <a:gd name="T32" fmla="*/ 1 w 1197"/>
                      <a:gd name="T33" fmla="*/ 0 h 1181"/>
                      <a:gd name="T34" fmla="*/ 1 w 1197"/>
                      <a:gd name="T35" fmla="*/ 0 h 1181"/>
                      <a:gd name="T36" fmla="*/ 1 w 1197"/>
                      <a:gd name="T37" fmla="*/ 0 h 1181"/>
                      <a:gd name="T38" fmla="*/ 1 w 1197"/>
                      <a:gd name="T39" fmla="*/ 0 h 1181"/>
                      <a:gd name="T40" fmla="*/ 1 w 1197"/>
                      <a:gd name="T41" fmla="*/ 0 h 1181"/>
                      <a:gd name="T42" fmla="*/ 1 w 1197"/>
                      <a:gd name="T43" fmla="*/ 0 h 1181"/>
                      <a:gd name="T44" fmla="*/ 1 w 1197"/>
                      <a:gd name="T45" fmla="*/ 0 h 1181"/>
                      <a:gd name="T46" fmla="*/ 1 w 1197"/>
                      <a:gd name="T47" fmla="*/ 0 h 1181"/>
                      <a:gd name="T48" fmla="*/ 1 w 1197"/>
                      <a:gd name="T49" fmla="*/ 0 h 1181"/>
                      <a:gd name="T50" fmla="*/ 1 w 1197"/>
                      <a:gd name="T51" fmla="*/ 0 h 1181"/>
                      <a:gd name="T52" fmla="*/ 1 w 1197"/>
                      <a:gd name="T53" fmla="*/ 0 h 1181"/>
                      <a:gd name="T54" fmla="*/ 1 w 1197"/>
                      <a:gd name="T55" fmla="*/ 0 h 1181"/>
                      <a:gd name="T56" fmla="*/ 1 w 1197"/>
                      <a:gd name="T57" fmla="*/ 0 h 1181"/>
                      <a:gd name="T58" fmla="*/ 1 w 1197"/>
                      <a:gd name="T59" fmla="*/ 0 h 1181"/>
                      <a:gd name="T60" fmla="*/ 1 w 1197"/>
                      <a:gd name="T61" fmla="*/ 0 h 1181"/>
                      <a:gd name="T62" fmla="*/ 1 w 1197"/>
                      <a:gd name="T63" fmla="*/ 0 h 1181"/>
                      <a:gd name="T64" fmla="*/ 1 w 1197"/>
                      <a:gd name="T65" fmla="*/ 0 h 1181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1197"/>
                      <a:gd name="T100" fmla="*/ 0 h 1181"/>
                      <a:gd name="T101" fmla="*/ 1197 w 1197"/>
                      <a:gd name="T102" fmla="*/ 1181 h 1181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1197" h="1181">
                        <a:moveTo>
                          <a:pt x="848" y="39"/>
                        </a:moveTo>
                        <a:lnTo>
                          <a:pt x="616" y="520"/>
                        </a:lnTo>
                        <a:lnTo>
                          <a:pt x="698" y="0"/>
                        </a:lnTo>
                        <a:lnTo>
                          <a:pt x="591" y="503"/>
                        </a:lnTo>
                        <a:lnTo>
                          <a:pt x="492" y="14"/>
                        </a:lnTo>
                        <a:lnTo>
                          <a:pt x="548" y="516"/>
                        </a:lnTo>
                        <a:lnTo>
                          <a:pt x="333" y="39"/>
                        </a:lnTo>
                        <a:lnTo>
                          <a:pt x="512" y="524"/>
                        </a:lnTo>
                        <a:lnTo>
                          <a:pt x="78" y="275"/>
                        </a:lnTo>
                        <a:lnTo>
                          <a:pt x="503" y="548"/>
                        </a:lnTo>
                        <a:lnTo>
                          <a:pt x="22" y="451"/>
                        </a:lnTo>
                        <a:lnTo>
                          <a:pt x="506" y="576"/>
                        </a:lnTo>
                        <a:lnTo>
                          <a:pt x="0" y="688"/>
                        </a:lnTo>
                        <a:lnTo>
                          <a:pt x="508" y="608"/>
                        </a:lnTo>
                        <a:lnTo>
                          <a:pt x="85" y="852"/>
                        </a:lnTo>
                        <a:lnTo>
                          <a:pt x="519" y="636"/>
                        </a:lnTo>
                        <a:lnTo>
                          <a:pt x="313" y="1142"/>
                        </a:lnTo>
                        <a:lnTo>
                          <a:pt x="557" y="642"/>
                        </a:lnTo>
                        <a:lnTo>
                          <a:pt x="474" y="1173"/>
                        </a:lnTo>
                        <a:lnTo>
                          <a:pt x="580" y="636"/>
                        </a:lnTo>
                        <a:lnTo>
                          <a:pt x="688" y="1142"/>
                        </a:lnTo>
                        <a:lnTo>
                          <a:pt x="604" y="617"/>
                        </a:lnTo>
                        <a:lnTo>
                          <a:pt x="858" y="1181"/>
                        </a:lnTo>
                        <a:lnTo>
                          <a:pt x="626" y="615"/>
                        </a:lnTo>
                        <a:lnTo>
                          <a:pt x="1139" y="922"/>
                        </a:lnTo>
                        <a:lnTo>
                          <a:pt x="640" y="597"/>
                        </a:lnTo>
                        <a:lnTo>
                          <a:pt x="1188" y="705"/>
                        </a:lnTo>
                        <a:lnTo>
                          <a:pt x="662" y="576"/>
                        </a:lnTo>
                        <a:lnTo>
                          <a:pt x="1197" y="468"/>
                        </a:lnTo>
                        <a:lnTo>
                          <a:pt x="652" y="555"/>
                        </a:lnTo>
                        <a:lnTo>
                          <a:pt x="1161" y="275"/>
                        </a:lnTo>
                        <a:lnTo>
                          <a:pt x="658" y="527"/>
                        </a:lnTo>
                        <a:lnTo>
                          <a:pt x="848" y="39"/>
                        </a:lnTo>
                        <a:close/>
                      </a:path>
                    </a:pathLst>
                  </a:custGeom>
                  <a:solidFill>
                    <a:srgbClr val="FF8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defTabSz="342900" latinLnBrk="0"/>
                    <a:endParaRPr lang="en-US" sz="135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077" name="Freeform 67"/>
                  <p:cNvSpPr>
                    <a:spLocks/>
                  </p:cNvSpPr>
                  <p:nvPr/>
                </p:nvSpPr>
                <p:spPr bwMode="auto">
                  <a:xfrm>
                    <a:off x="4149" y="2893"/>
                    <a:ext cx="248" cy="183"/>
                  </a:xfrm>
                  <a:custGeom>
                    <a:avLst/>
                    <a:gdLst>
                      <a:gd name="T0" fmla="*/ 0 w 497"/>
                      <a:gd name="T1" fmla="*/ 0 h 548"/>
                      <a:gd name="T2" fmla="*/ 0 w 497"/>
                      <a:gd name="T3" fmla="*/ 0 h 548"/>
                      <a:gd name="T4" fmla="*/ 0 w 497"/>
                      <a:gd name="T5" fmla="*/ 0 h 548"/>
                      <a:gd name="T6" fmla="*/ 0 w 497"/>
                      <a:gd name="T7" fmla="*/ 0 h 548"/>
                      <a:gd name="T8" fmla="*/ 0 w 497"/>
                      <a:gd name="T9" fmla="*/ 0 h 548"/>
                      <a:gd name="T10" fmla="*/ 0 w 497"/>
                      <a:gd name="T11" fmla="*/ 0 h 548"/>
                      <a:gd name="T12" fmla="*/ 0 w 497"/>
                      <a:gd name="T13" fmla="*/ 0 h 548"/>
                      <a:gd name="T14" fmla="*/ 0 w 497"/>
                      <a:gd name="T15" fmla="*/ 0 h 548"/>
                      <a:gd name="T16" fmla="*/ 0 w 497"/>
                      <a:gd name="T17" fmla="*/ 0 h 548"/>
                      <a:gd name="T18" fmla="*/ 0 w 497"/>
                      <a:gd name="T19" fmla="*/ 0 h 548"/>
                      <a:gd name="T20" fmla="*/ 0 w 497"/>
                      <a:gd name="T21" fmla="*/ 0 h 548"/>
                      <a:gd name="T22" fmla="*/ 0 w 497"/>
                      <a:gd name="T23" fmla="*/ 0 h 548"/>
                      <a:gd name="T24" fmla="*/ 0 w 497"/>
                      <a:gd name="T25" fmla="*/ 0 h 548"/>
                      <a:gd name="T26" fmla="*/ 0 w 497"/>
                      <a:gd name="T27" fmla="*/ 0 h 548"/>
                      <a:gd name="T28" fmla="*/ 0 w 497"/>
                      <a:gd name="T29" fmla="*/ 0 h 548"/>
                      <a:gd name="T30" fmla="*/ 0 w 497"/>
                      <a:gd name="T31" fmla="*/ 0 h 548"/>
                      <a:gd name="T32" fmla="*/ 0 w 497"/>
                      <a:gd name="T33" fmla="*/ 0 h 548"/>
                      <a:gd name="T34" fmla="*/ 0 w 497"/>
                      <a:gd name="T35" fmla="*/ 0 h 548"/>
                      <a:gd name="T36" fmla="*/ 0 w 497"/>
                      <a:gd name="T37" fmla="*/ 0 h 548"/>
                      <a:gd name="T38" fmla="*/ 0 w 497"/>
                      <a:gd name="T39" fmla="*/ 0 h 548"/>
                      <a:gd name="T40" fmla="*/ 0 w 497"/>
                      <a:gd name="T41" fmla="*/ 0 h 548"/>
                      <a:gd name="T42" fmla="*/ 0 w 497"/>
                      <a:gd name="T43" fmla="*/ 0 h 548"/>
                      <a:gd name="T44" fmla="*/ 0 w 497"/>
                      <a:gd name="T45" fmla="*/ 0 h 548"/>
                      <a:gd name="T46" fmla="*/ 0 w 497"/>
                      <a:gd name="T47" fmla="*/ 0 h 548"/>
                      <a:gd name="T48" fmla="*/ 0 w 497"/>
                      <a:gd name="T49" fmla="*/ 0 h 548"/>
                      <a:gd name="T50" fmla="*/ 0 w 497"/>
                      <a:gd name="T51" fmla="*/ 0 h 548"/>
                      <a:gd name="T52" fmla="*/ 0 w 497"/>
                      <a:gd name="T53" fmla="*/ 0 h 548"/>
                      <a:gd name="T54" fmla="*/ 0 w 497"/>
                      <a:gd name="T55" fmla="*/ 0 h 548"/>
                      <a:gd name="T56" fmla="*/ 0 w 497"/>
                      <a:gd name="T57" fmla="*/ 0 h 548"/>
                      <a:gd name="T58" fmla="*/ 0 w 497"/>
                      <a:gd name="T59" fmla="*/ 0 h 548"/>
                      <a:gd name="T60" fmla="*/ 0 w 497"/>
                      <a:gd name="T61" fmla="*/ 0 h 548"/>
                      <a:gd name="T62" fmla="*/ 0 w 497"/>
                      <a:gd name="T63" fmla="*/ 0 h 548"/>
                      <a:gd name="T64" fmla="*/ 0 w 497"/>
                      <a:gd name="T65" fmla="*/ 0 h 548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497"/>
                      <a:gd name="T100" fmla="*/ 0 h 548"/>
                      <a:gd name="T101" fmla="*/ 497 w 497"/>
                      <a:gd name="T102" fmla="*/ 548 h 548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497" h="548">
                        <a:moveTo>
                          <a:pt x="239" y="0"/>
                        </a:moveTo>
                        <a:lnTo>
                          <a:pt x="229" y="220"/>
                        </a:lnTo>
                        <a:lnTo>
                          <a:pt x="165" y="30"/>
                        </a:lnTo>
                        <a:lnTo>
                          <a:pt x="209" y="225"/>
                        </a:lnTo>
                        <a:lnTo>
                          <a:pt x="66" y="62"/>
                        </a:lnTo>
                        <a:lnTo>
                          <a:pt x="197" y="225"/>
                        </a:lnTo>
                        <a:lnTo>
                          <a:pt x="23" y="169"/>
                        </a:lnTo>
                        <a:lnTo>
                          <a:pt x="190" y="239"/>
                        </a:lnTo>
                        <a:lnTo>
                          <a:pt x="0" y="250"/>
                        </a:lnTo>
                        <a:lnTo>
                          <a:pt x="207" y="256"/>
                        </a:lnTo>
                        <a:lnTo>
                          <a:pt x="21" y="318"/>
                        </a:lnTo>
                        <a:lnTo>
                          <a:pt x="195" y="268"/>
                        </a:lnTo>
                        <a:lnTo>
                          <a:pt x="64" y="450"/>
                        </a:lnTo>
                        <a:lnTo>
                          <a:pt x="209" y="283"/>
                        </a:lnTo>
                        <a:lnTo>
                          <a:pt x="162" y="470"/>
                        </a:lnTo>
                        <a:lnTo>
                          <a:pt x="227" y="284"/>
                        </a:lnTo>
                        <a:lnTo>
                          <a:pt x="239" y="548"/>
                        </a:lnTo>
                        <a:lnTo>
                          <a:pt x="241" y="273"/>
                        </a:lnTo>
                        <a:lnTo>
                          <a:pt x="320" y="485"/>
                        </a:lnTo>
                        <a:lnTo>
                          <a:pt x="252" y="273"/>
                        </a:lnTo>
                        <a:lnTo>
                          <a:pt x="413" y="454"/>
                        </a:lnTo>
                        <a:lnTo>
                          <a:pt x="275" y="268"/>
                        </a:lnTo>
                        <a:lnTo>
                          <a:pt x="461" y="328"/>
                        </a:lnTo>
                        <a:lnTo>
                          <a:pt x="269" y="251"/>
                        </a:lnTo>
                        <a:lnTo>
                          <a:pt x="497" y="250"/>
                        </a:lnTo>
                        <a:lnTo>
                          <a:pt x="268" y="241"/>
                        </a:lnTo>
                        <a:lnTo>
                          <a:pt x="452" y="175"/>
                        </a:lnTo>
                        <a:lnTo>
                          <a:pt x="273" y="230"/>
                        </a:lnTo>
                        <a:lnTo>
                          <a:pt x="392" y="79"/>
                        </a:lnTo>
                        <a:lnTo>
                          <a:pt x="256" y="230"/>
                        </a:lnTo>
                        <a:lnTo>
                          <a:pt x="318" y="17"/>
                        </a:lnTo>
                        <a:lnTo>
                          <a:pt x="247" y="218"/>
                        </a:lnTo>
                        <a:lnTo>
                          <a:pt x="239" y="0"/>
                        </a:lnTo>
                        <a:close/>
                      </a:path>
                    </a:pathLst>
                  </a:custGeom>
                  <a:solidFill>
                    <a:srgbClr val="FFFF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defTabSz="342900" latinLnBrk="0"/>
                    <a:endParaRPr lang="en-US" sz="1350">
                      <a:solidFill>
                        <a:prstClr val="black"/>
                      </a:solidFill>
                    </a:endParaRPr>
                  </a:p>
                </p:txBody>
              </p:sp>
            </p:grpSp>
          </p:grp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1091911924"/>
      </p:ext>
    </p:extLst>
  </p:cSld>
  <p:clrMapOvr>
    <a:masterClrMapping/>
  </p:clrMapOvr>
  <p:transition spd="slow" advTm="496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27" descr="j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76" y="3998129"/>
            <a:ext cx="121126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Text Box 35"/>
          <p:cNvSpPr txBox="1">
            <a:spLocks noChangeArrowheads="1"/>
          </p:cNvSpPr>
          <p:nvPr/>
        </p:nvSpPr>
        <p:spPr bwMode="auto">
          <a:xfrm>
            <a:off x="6684849" y="2435208"/>
            <a:ext cx="1292621" cy="46166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>
                <a:solidFill>
                  <a:prstClr val="black"/>
                </a:solidFill>
              </a:rPr>
              <a:t>97 - 41</a:t>
            </a:r>
          </a:p>
        </p:txBody>
      </p:sp>
      <p:sp>
        <p:nvSpPr>
          <p:cNvPr id="21511" name="Text Box 40"/>
          <p:cNvSpPr txBox="1">
            <a:spLocks noChangeArrowheads="1"/>
          </p:cNvSpPr>
          <p:nvPr/>
        </p:nvSpPr>
        <p:spPr bwMode="auto">
          <a:xfrm>
            <a:off x="1762129" y="2444587"/>
            <a:ext cx="1405494" cy="46166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>
                <a:solidFill>
                  <a:prstClr val="black"/>
                </a:solidFill>
              </a:rPr>
              <a:t> 56 + 41</a:t>
            </a:r>
          </a:p>
        </p:txBody>
      </p:sp>
      <p:sp>
        <p:nvSpPr>
          <p:cNvPr id="21520" name="Text Box 35"/>
          <p:cNvSpPr txBox="1">
            <a:spLocks noChangeArrowheads="1"/>
          </p:cNvSpPr>
          <p:nvPr/>
        </p:nvSpPr>
        <p:spPr bwMode="auto">
          <a:xfrm>
            <a:off x="4032880" y="2444586"/>
            <a:ext cx="1324747" cy="46166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>
                <a:solidFill>
                  <a:prstClr val="black"/>
                </a:solidFill>
              </a:rPr>
              <a:t>97 - 56</a:t>
            </a:r>
          </a:p>
        </p:txBody>
      </p:sp>
      <p:sp>
        <p:nvSpPr>
          <p:cNvPr id="34" name="Rectangle 33"/>
          <p:cNvSpPr/>
          <p:nvPr/>
        </p:nvSpPr>
        <p:spPr>
          <a:xfrm>
            <a:off x="1198161" y="43723"/>
            <a:ext cx="69127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Arial" pitchFamily="34" charset="0"/>
              </a:rPr>
              <a:t>Phép trừ số có hai </a:t>
            </a:r>
            <a:r>
              <a:rPr lang="en-US" altLang="ko-K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altLang="ko-K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Arial" pitchFamily="34" charset="0"/>
              </a:rPr>
              <a:t> số cho số có hai chữ số</a:t>
            </a:r>
          </a:p>
        </p:txBody>
      </p:sp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4851"/>
            <a:ext cx="3067050" cy="893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" name="TextBox 37"/>
          <p:cNvSpPr txBox="1"/>
          <p:nvPr/>
        </p:nvSpPr>
        <p:spPr>
          <a:xfrm>
            <a:off x="1326176" y="1294960"/>
            <a:ext cx="27701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Đặt tính rồi tính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817" y="1073870"/>
            <a:ext cx="942280" cy="1316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198541" y="2444587"/>
            <a:ext cx="4659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</a:p>
        </p:txBody>
      </p:sp>
      <p:sp>
        <p:nvSpPr>
          <p:cNvPr id="46" name="Text Box 21"/>
          <p:cNvSpPr txBox="1">
            <a:spLocks noChangeArrowheads="1"/>
          </p:cNvSpPr>
          <p:nvPr/>
        </p:nvSpPr>
        <p:spPr bwMode="auto">
          <a:xfrm>
            <a:off x="2207701" y="3145810"/>
            <a:ext cx="571500" cy="1131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56 </a:t>
            </a:r>
          </a:p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41</a:t>
            </a:r>
          </a:p>
        </p:txBody>
      </p:sp>
      <p:sp>
        <p:nvSpPr>
          <p:cNvPr id="47" name="Text Box 23"/>
          <p:cNvSpPr txBox="1">
            <a:spLocks noChangeArrowheads="1"/>
          </p:cNvSpPr>
          <p:nvPr/>
        </p:nvSpPr>
        <p:spPr bwMode="auto">
          <a:xfrm>
            <a:off x="2150551" y="4227136"/>
            <a:ext cx="62865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97</a:t>
            </a:r>
          </a:p>
        </p:txBody>
      </p:sp>
      <p:sp>
        <p:nvSpPr>
          <p:cNvPr id="49" name="Line 28"/>
          <p:cNvSpPr>
            <a:spLocks noChangeShapeType="1"/>
          </p:cNvSpPr>
          <p:nvPr/>
        </p:nvSpPr>
        <p:spPr bwMode="auto">
          <a:xfrm>
            <a:off x="2264851" y="4252012"/>
            <a:ext cx="51435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53" name="Line 28"/>
          <p:cNvSpPr>
            <a:spLocks noChangeShapeType="1"/>
          </p:cNvSpPr>
          <p:nvPr/>
        </p:nvSpPr>
        <p:spPr bwMode="auto">
          <a:xfrm>
            <a:off x="7211476" y="4252012"/>
            <a:ext cx="51435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54" name="Line 28"/>
          <p:cNvSpPr>
            <a:spLocks noChangeShapeType="1"/>
          </p:cNvSpPr>
          <p:nvPr/>
        </p:nvSpPr>
        <p:spPr bwMode="auto">
          <a:xfrm>
            <a:off x="4438079" y="4153922"/>
            <a:ext cx="51435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56" name="Text Box 21"/>
          <p:cNvSpPr txBox="1">
            <a:spLocks noChangeArrowheads="1"/>
          </p:cNvSpPr>
          <p:nvPr/>
        </p:nvSpPr>
        <p:spPr bwMode="auto">
          <a:xfrm>
            <a:off x="4436386" y="3099229"/>
            <a:ext cx="571500" cy="1131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97 </a:t>
            </a:r>
          </a:p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56</a:t>
            </a:r>
          </a:p>
        </p:txBody>
      </p:sp>
      <p:sp>
        <p:nvSpPr>
          <p:cNvPr id="57" name="Text Box 21"/>
          <p:cNvSpPr txBox="1">
            <a:spLocks noChangeArrowheads="1"/>
          </p:cNvSpPr>
          <p:nvPr/>
        </p:nvSpPr>
        <p:spPr bwMode="auto">
          <a:xfrm>
            <a:off x="7181114" y="3200182"/>
            <a:ext cx="571500" cy="1131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97 </a:t>
            </a:r>
          </a:p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41</a:t>
            </a:r>
          </a:p>
        </p:txBody>
      </p:sp>
      <p:sp>
        <p:nvSpPr>
          <p:cNvPr id="28" name="Text Box 23"/>
          <p:cNvSpPr txBox="1">
            <a:spLocks noChangeArrowheads="1"/>
          </p:cNvSpPr>
          <p:nvPr/>
        </p:nvSpPr>
        <p:spPr bwMode="auto">
          <a:xfrm>
            <a:off x="7123964" y="4184547"/>
            <a:ext cx="62865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56</a:t>
            </a:r>
          </a:p>
        </p:txBody>
      </p:sp>
      <p:sp>
        <p:nvSpPr>
          <p:cNvPr id="29" name="Text Box 23"/>
          <p:cNvSpPr txBox="1">
            <a:spLocks noChangeArrowheads="1"/>
          </p:cNvSpPr>
          <p:nvPr/>
        </p:nvSpPr>
        <p:spPr bwMode="auto">
          <a:xfrm>
            <a:off x="4361227" y="4077345"/>
            <a:ext cx="62865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41</a:t>
            </a:r>
          </a:p>
        </p:txBody>
      </p:sp>
      <p:sp>
        <p:nvSpPr>
          <p:cNvPr id="30" name="Text Box 22"/>
          <p:cNvSpPr txBox="1">
            <a:spLocks noChangeArrowheads="1"/>
          </p:cNvSpPr>
          <p:nvPr/>
        </p:nvSpPr>
        <p:spPr bwMode="auto">
          <a:xfrm>
            <a:off x="1987437" y="3301824"/>
            <a:ext cx="34290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31" name="Text Box 22"/>
          <p:cNvSpPr txBox="1">
            <a:spLocks noChangeArrowheads="1"/>
          </p:cNvSpPr>
          <p:nvPr/>
        </p:nvSpPr>
        <p:spPr bwMode="auto">
          <a:xfrm>
            <a:off x="7052174" y="3279430"/>
            <a:ext cx="34290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32" name="Text Box 22"/>
          <p:cNvSpPr txBox="1">
            <a:spLocks noChangeArrowheads="1"/>
          </p:cNvSpPr>
          <p:nvPr/>
        </p:nvSpPr>
        <p:spPr bwMode="auto">
          <a:xfrm>
            <a:off x="4237295" y="3301825"/>
            <a:ext cx="34290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886172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1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9" grpId="0" animBg="1"/>
      <p:bldP spid="21511" grpId="0" animBg="1"/>
      <p:bldP spid="21520" grpId="0" animBg="1"/>
      <p:bldP spid="38" grpId="0"/>
      <p:bldP spid="7" grpId="0"/>
      <p:bldP spid="46" grpId="0"/>
      <p:bldP spid="47" grpId="0"/>
      <p:bldP spid="49" grpId="0" animBg="1"/>
      <p:bldP spid="53" grpId="0" animBg="1"/>
      <p:bldP spid="54" grpId="0" animBg="1"/>
      <p:bldP spid="56" grpId="0"/>
      <p:bldP spid="57" grpId="0"/>
      <p:bldP spid="28" grpId="0"/>
      <p:bldP spid="29" grpId="0"/>
      <p:bldP spid="30" grpId="0"/>
      <p:bldP spid="31" grpId="0"/>
      <p:bldP spid="3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7574"/>
            <a:ext cx="9143999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3478"/>
            <a:ext cx="2627324" cy="989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305346" y="-3268"/>
            <a:ext cx="75243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Phép trừ số có hai chữ số cho số có hai chữ </a:t>
            </a:r>
            <a:r>
              <a:rPr lang="en-US" altLang="ko-K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số</a:t>
            </a:r>
            <a:endParaRPr lang="en-US" altLang="ko-KR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맑은 고딕" pitchFamily="50" charset="-127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515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347614"/>
            <a:ext cx="5606280" cy="3579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9383"/>
            <a:ext cx="2017713" cy="804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031032" y="119122"/>
            <a:ext cx="75243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Phép trừ số có hai chữ số cho số có hai chữ </a:t>
            </a:r>
            <a:r>
              <a:rPr lang="en-US" altLang="ko-K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số</a:t>
            </a:r>
            <a:endParaRPr lang="en-US" altLang="ko-KR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맑은 고딕" pitchFamily="50" charset="-127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842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3203848" y="3050742"/>
            <a:ext cx="6912768" cy="792088"/>
          </a:xfrm>
        </p:spPr>
        <p:txBody>
          <a:bodyPr/>
          <a:lstStyle/>
          <a:p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89 – 60 = 29</a:t>
            </a:r>
          </a:p>
          <a:p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67 – 36 = 31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491880" y="1707654"/>
            <a:ext cx="55446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65 – 41 = 24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491880" y="2316637"/>
            <a:ext cx="43924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58 – 30 = 28</a:t>
            </a:r>
          </a:p>
        </p:txBody>
      </p:sp>
      <p:sp>
        <p:nvSpPr>
          <p:cNvPr id="9" name="Rectangle 8"/>
          <p:cNvSpPr/>
          <p:nvPr/>
        </p:nvSpPr>
        <p:spPr>
          <a:xfrm>
            <a:off x="899592" y="22374"/>
            <a:ext cx="8136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Phép trừ số có hai chữ số cho số có hai chữ </a:t>
            </a:r>
            <a:r>
              <a:rPr lang="en-US" altLang="ko-K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số</a:t>
            </a:r>
            <a:endParaRPr lang="en-US" altLang="ko-KR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맑은 고딕" pitchFamily="50" charset="-127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44311"/>
            <a:ext cx="2627313" cy="687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621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5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D:\OneDrive\NAM HOC 2019- 2020\e TIN\Tap huan Elearning_2018\Minh hoa\Anh\001-6_500_01.png">
            <a:extLst>
              <a:ext uri="{FF2B5EF4-FFF2-40B4-BE49-F238E27FC236}">
                <a16:creationId xmlns:a16="http://schemas.microsoft.com/office/drawing/2014/main" id="{78ED9BA3-D843-4197-B16B-CB061D7D38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9502"/>
            <a:ext cx="8424936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extBox 3">
            <a:extLst>
              <a:ext uri="{FF2B5EF4-FFF2-40B4-BE49-F238E27FC236}">
                <a16:creationId xmlns:a16="http://schemas.microsoft.com/office/drawing/2014/main" id="{458FB854-7680-48DA-A765-071EFCB64D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9647" y="1462013"/>
            <a:ext cx="336470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342900" latinLnBrk="0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5400" b="1" dirty="0">
                <a:solidFill>
                  <a:prstClr val="black"/>
                </a:solidFill>
              </a:rPr>
              <a:t>GIẢI LAO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763688" y="2715766"/>
            <a:ext cx="63367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 nhà thương nhau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nhé!</a:t>
            </a:r>
          </a:p>
          <a:p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Heart 4"/>
          <p:cNvSpPr/>
          <p:nvPr/>
        </p:nvSpPr>
        <p:spPr>
          <a:xfrm>
            <a:off x="3923928" y="3795886"/>
            <a:ext cx="648072" cy="432048"/>
          </a:xfrm>
          <a:prstGeom prst="heart">
            <a:avLst/>
          </a:prstGeom>
          <a:solidFill>
            <a:srgbClr val="FF0000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latinLnBrk="0"/>
            <a:endParaRPr lang="en-US" kern="0">
              <a:solidFill>
                <a:prstClr val="white"/>
              </a:solidFill>
              <a:latin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990975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/>
      <p:bldP spid="2" grpId="0"/>
      <p:bldP spid="5" grpId="0" animBg="1"/>
      <p:bldP spid="5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54648" y="0"/>
            <a:ext cx="75243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Phép trừ số có hai chữ số cho số có hai chữ </a:t>
            </a:r>
            <a:r>
              <a:rPr lang="en-US" altLang="ko-K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số</a:t>
            </a:r>
            <a:endParaRPr lang="en-US" altLang="ko-KR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맑은 고딕" pitchFamily="50" charset="-127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72" y="544603"/>
            <a:ext cx="2160240" cy="803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144" y="1347615"/>
            <a:ext cx="7704856" cy="3795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2957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Phép trừ số có hai chữ số cho số có hai chữ </a:t>
            </a:r>
            <a:r>
              <a:rPr lang="en-US" altLang="ko-KR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số</a:t>
            </a:r>
            <a:endParaRPr lang="en-US" sz="28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489" y="1707654"/>
            <a:ext cx="2304255" cy="3733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771550"/>
            <a:ext cx="2520280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071" y="2086858"/>
            <a:ext cx="2664296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67744" y="1563638"/>
            <a:ext cx="1656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19596" y="1374036"/>
            <a:ext cx="1656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1146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-112915"/>
            <a:ext cx="7524328" cy="884466"/>
          </a:xfrm>
        </p:spPr>
        <p:txBody>
          <a:bodyPr/>
          <a:lstStyle/>
          <a:p>
            <a:r>
              <a:rPr lang="en-US" altLang="ko-KR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Phép trừ số có hai chữ số cho số có hai chữ </a:t>
            </a:r>
            <a:r>
              <a:rPr lang="en-US" altLang="ko-KR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số</a:t>
            </a:r>
            <a:endParaRPr lang="en-US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Cách chơi:</a:t>
            </a:r>
          </a:p>
          <a:p>
            <a:pPr marL="285750" indent="-285750">
              <a:buFontTx/>
              <a:buChar char="-"/>
            </a:pPr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Chơi theo nhóm</a:t>
            </a:r>
          </a:p>
          <a:p>
            <a:pPr marL="285750" indent="-285750">
              <a:buFontTx/>
              <a:buChar char="-"/>
            </a:pPr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Khi đến lượt, người chơi gieo xúc xắc để </a:t>
            </a:r>
          </a:p>
          <a:p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nhận được một số ở mặt trên xúc xắc. Hái </a:t>
            </a:r>
          </a:p>
          <a:p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cây nấm ghi phép tính có kết quả bằng số </a:t>
            </a:r>
          </a:p>
          <a:p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nhận được.</a:t>
            </a:r>
          </a:p>
          <a:p>
            <a:pPr marL="285750" indent="-285750">
              <a:buFontTx/>
              <a:buChar char="-"/>
            </a:pPr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Trò chơi kết thúc khi hái được 4 cây nấm.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18" y="692138"/>
            <a:ext cx="2016224" cy="1087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                          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Hái nấm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5" y="987574"/>
            <a:ext cx="1440159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5545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Phép trừ số có hai chữ số cho số có hai chữ </a:t>
            </a:r>
            <a:r>
              <a:rPr lang="en-US" altLang="ko-KR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số</a:t>
            </a:r>
            <a:endParaRPr lang="en-US" sz="2800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771550"/>
            <a:ext cx="6984776" cy="437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7267"/>
            <a:ext cx="2016224" cy="1626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122948" y="1707654"/>
            <a:ext cx="792088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34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36096" y="1707654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995936" y="3425577"/>
            <a:ext cx="792088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12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28184" y="1072632"/>
            <a:ext cx="864096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35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38328" y="2571750"/>
            <a:ext cx="792088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6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030416" y="3804965"/>
            <a:ext cx="792088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50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308304" y="2575682"/>
            <a:ext cx="792088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67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7062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22221" y="1111265"/>
            <a:ext cx="7314823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72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72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72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72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72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algn="ctr"/>
            <a:endParaRPr lang="en-US" sz="72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Heart 9"/>
          <p:cNvSpPr/>
          <p:nvPr/>
        </p:nvSpPr>
        <p:spPr>
          <a:xfrm>
            <a:off x="4499992" y="2499742"/>
            <a:ext cx="648072" cy="432048"/>
          </a:xfrm>
          <a:prstGeom prst="heart">
            <a:avLst/>
          </a:prstGeom>
          <a:solidFill>
            <a:srgbClr val="FF0000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9116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 animBg="1"/>
      <p:bldP spid="10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27584" y="999768"/>
            <a:ext cx="18722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chemeClr val="bg1"/>
                </a:solidFill>
              </a:rPr>
              <a:t>Bài</a:t>
            </a:r>
            <a:r>
              <a:rPr lang="en-US" sz="4000" b="1" dirty="0">
                <a:solidFill>
                  <a:schemeClr val="bg1"/>
                </a:solidFill>
              </a:rPr>
              <a:t> 32</a:t>
            </a: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323528" y="2211710"/>
            <a:ext cx="717794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Phép</a:t>
            </a:r>
            <a:r>
              <a:rPr lang="en-US" altLang="ko-KR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 </a:t>
            </a:r>
            <a:r>
              <a:rPr lang="en-US" altLang="ko-KR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trừ</a:t>
            </a:r>
            <a:r>
              <a:rPr lang="en-US" altLang="ko-KR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 </a:t>
            </a:r>
            <a:r>
              <a:rPr lang="en-US" altLang="ko-KR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số</a:t>
            </a:r>
            <a:r>
              <a:rPr lang="en-US" altLang="ko-KR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 </a:t>
            </a:r>
            <a:r>
              <a:rPr lang="en-US" altLang="ko-KR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có</a:t>
            </a:r>
            <a:r>
              <a:rPr lang="en-US" altLang="ko-KR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 </a:t>
            </a:r>
            <a:r>
              <a:rPr lang="en-US" altLang="ko-KR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hai</a:t>
            </a:r>
            <a:r>
              <a:rPr lang="en-US" altLang="ko-KR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 </a:t>
            </a:r>
            <a:r>
              <a:rPr lang="en-US" altLang="ko-KR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chữ</a:t>
            </a:r>
            <a:r>
              <a:rPr lang="en-US" altLang="ko-KR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 </a:t>
            </a:r>
            <a:r>
              <a:rPr lang="en-US" altLang="ko-KR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số</a:t>
            </a:r>
            <a:r>
              <a:rPr lang="en-US" altLang="ko-KR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 </a:t>
            </a:r>
            <a:r>
              <a:rPr lang="en-US" altLang="ko-KR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cho</a:t>
            </a:r>
            <a:r>
              <a:rPr lang="en-US" altLang="ko-KR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 </a:t>
            </a:r>
            <a:r>
              <a:rPr lang="en-US" altLang="ko-KR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số</a:t>
            </a:r>
            <a:r>
              <a:rPr lang="en-US" altLang="ko-KR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 </a:t>
            </a:r>
            <a:r>
              <a:rPr lang="en-US" altLang="ko-KR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có</a:t>
            </a:r>
            <a:r>
              <a:rPr lang="en-US" altLang="ko-KR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 </a:t>
            </a:r>
            <a:r>
              <a:rPr lang="en-US" altLang="ko-KR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hai</a:t>
            </a:r>
            <a:r>
              <a:rPr lang="en-US" altLang="ko-KR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 </a:t>
            </a:r>
            <a:r>
              <a:rPr lang="en-US" altLang="ko-KR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chữ</a:t>
            </a:r>
            <a:r>
              <a:rPr lang="en-US" altLang="ko-KR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 </a:t>
            </a:r>
            <a:r>
              <a:rPr lang="en-US" altLang="ko-KR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số</a:t>
            </a:r>
            <a:endParaRPr lang="en-US" altLang="ko-KR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맑은 고딕" pitchFamily="50" charset="-127"/>
              <a:cs typeface="Times New Roman" pitchFamily="18" charset="0"/>
            </a:endParaRPr>
          </a:p>
          <a:p>
            <a:pPr algn="ctr"/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(Tiết  3)</a:t>
            </a:r>
          </a:p>
        </p:txBody>
      </p:sp>
    </p:spTree>
    <p:extLst>
      <p:ext uri="{BB962C8B-B14F-4D97-AF65-F5344CB8AC3E}">
        <p14:creationId xmlns:p14="http://schemas.microsoft.com/office/powerpoint/2010/main" val="3034478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3">
            <a:extLst>
              <a:ext uri="{FF2B5EF4-FFF2-40B4-BE49-F238E27FC236}">
                <a16:creationId xmlns:a16="http://schemas.microsoft.com/office/drawing/2014/main" id="{5C94FE37-4B82-489C-A86D-FE45A8DF63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"/>
            <a:ext cx="6826937" cy="5059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TextBox 4">
            <a:extLst>
              <a:ext uri="{FF2B5EF4-FFF2-40B4-BE49-F238E27FC236}">
                <a16:creationId xmlns:a16="http://schemas.microsoft.com/office/drawing/2014/main" id="{55BAEC85-0BE8-45F1-B26C-11C35861F6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0350" y="628650"/>
            <a:ext cx="304527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342900" latinLnBrk="0"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r>
              <a:rPr lang="en-US" alt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alt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alt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alt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endParaRPr lang="en-US" altLang="en-US" sz="3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652" name="TextBox 4">
            <a:extLst>
              <a:ext uri="{FF2B5EF4-FFF2-40B4-BE49-F238E27FC236}">
                <a16:creationId xmlns:a16="http://schemas.microsoft.com/office/drawing/2014/main" id="{B5491E47-8564-41CC-9A1C-B61CAEE939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9616" y="1139428"/>
            <a:ext cx="3282553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342900" latinLnBrk="0"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altLang="en-US" sz="3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653" name="TextBox 4">
            <a:extLst>
              <a:ext uri="{FF2B5EF4-FFF2-40B4-BE49-F238E27FC236}">
                <a16:creationId xmlns:a16="http://schemas.microsoft.com/office/drawing/2014/main" id="{B83557F6-4915-4A72-87D6-2CE1DFBBB2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9616" y="1579960"/>
            <a:ext cx="386476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342900" latinLnBrk="0">
              <a:spcBef>
                <a:spcPct val="0"/>
              </a:spcBef>
              <a:buClrTx/>
              <a:buFontTx/>
              <a:buChar char="-"/>
            </a:pP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 defTabSz="342900" latinLnBrk="0"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12092194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19037" y="411510"/>
            <a:ext cx="8496944" cy="2995737"/>
          </a:xfrm>
        </p:spPr>
        <p:txBody>
          <a:bodyPr/>
          <a:lstStyle/>
          <a:p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Ổn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“Con </a:t>
            </a:r>
          </a:p>
          <a:p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non”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627784" y="3003798"/>
            <a:ext cx="4608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hay!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5536" y="3723878"/>
            <a:ext cx="8640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thưởng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tràng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</a:p>
        </p:txBody>
      </p:sp>
      <p:sp>
        <p:nvSpPr>
          <p:cNvPr id="7" name="Heart 6"/>
          <p:cNvSpPr/>
          <p:nvPr/>
        </p:nvSpPr>
        <p:spPr>
          <a:xfrm>
            <a:off x="4283968" y="4409260"/>
            <a:ext cx="648072" cy="432048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217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  <p:bldP spid="6" grpId="0"/>
      <p:bldP spid="7" grpId="0" animBg="1"/>
      <p:bldP spid="7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Ã¬nh áº£nh cÃ³ liÃªn qu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650" y="89298"/>
            <a:ext cx="5886450" cy="4964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utoShape 15"/>
          <p:cNvSpPr>
            <a:spLocks noChangeArrowheads="1"/>
          </p:cNvSpPr>
          <p:nvPr/>
        </p:nvSpPr>
        <p:spPr bwMode="gray">
          <a:xfrm>
            <a:off x="3486150" y="1102519"/>
            <a:ext cx="3200400" cy="800100"/>
          </a:xfrm>
          <a:prstGeom prst="roundRect">
            <a:avLst>
              <a:gd name="adj" fmla="val 49106"/>
            </a:avLst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algn="ctr" fontAlgn="base" latinLnBrk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3600" b="1" dirty="0">
                <a:solidFill>
                  <a:srgbClr val="7030A0"/>
                </a:solidFill>
                <a:latin typeface="VNI-Times" pitchFamily="2" charset="0"/>
                <a:cs typeface="Arial" panose="020B0604020202020204" pitchFamily="34" charset="0"/>
              </a:rPr>
              <a:t>AI NHANH</a:t>
            </a:r>
          </a:p>
        </p:txBody>
      </p:sp>
      <p:sp>
        <p:nvSpPr>
          <p:cNvPr id="8" name="AutoShape 15"/>
          <p:cNvSpPr>
            <a:spLocks noChangeArrowheads="1"/>
          </p:cNvSpPr>
          <p:nvPr/>
        </p:nvSpPr>
        <p:spPr bwMode="gray">
          <a:xfrm>
            <a:off x="3568304" y="3640931"/>
            <a:ext cx="3036094" cy="800100"/>
          </a:xfrm>
          <a:prstGeom prst="roundRect">
            <a:avLst>
              <a:gd name="adj" fmla="val 49106"/>
            </a:avLst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algn="ctr" fontAlgn="base" latinLnBrk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3600" b="1" dirty="0">
                <a:solidFill>
                  <a:srgbClr val="7030A0"/>
                </a:solidFill>
                <a:latin typeface="VNI-Times" pitchFamily="2" charset="0"/>
                <a:cs typeface="Arial" panose="020B0604020202020204" pitchFamily="34" charset="0"/>
              </a:rPr>
              <a:t>AI ÑUÙNG</a:t>
            </a:r>
          </a:p>
        </p:txBody>
      </p:sp>
    </p:spTree>
    <p:extLst>
      <p:ext uri="{BB962C8B-B14F-4D97-AF65-F5344CB8AC3E}">
        <p14:creationId xmlns:p14="http://schemas.microsoft.com/office/powerpoint/2010/main" val="1718948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Box 4"/>
          <p:cNvSpPr txBox="1">
            <a:spLocks noChangeArrowheads="1"/>
          </p:cNvSpPr>
          <p:nvPr/>
        </p:nvSpPr>
        <p:spPr bwMode="auto">
          <a:xfrm>
            <a:off x="1551310" y="2896635"/>
            <a:ext cx="2031206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fontAlgn="base" latinLnBrk="0">
              <a:spcBef>
                <a:spcPct val="50000"/>
              </a:spcBef>
              <a:spcAft>
                <a:spcPct val="0"/>
              </a:spcAft>
            </a:pPr>
            <a:r>
              <a:rPr lang="en-US" altLang="en-US" sz="3300" b="1" dirty="0">
                <a:solidFill>
                  <a:srgbClr val="66FF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57 - 14</a:t>
            </a:r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3673723" y="2896635"/>
            <a:ext cx="2031206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fontAlgn="base" latinLnBrk="0">
              <a:spcBef>
                <a:spcPct val="50000"/>
              </a:spcBef>
              <a:spcAft>
                <a:spcPct val="0"/>
              </a:spcAft>
            </a:pPr>
            <a:r>
              <a:rPr lang="en-US" altLang="en-US" sz="33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35 - 22</a:t>
            </a:r>
          </a:p>
        </p:txBody>
      </p:sp>
      <p:sp>
        <p:nvSpPr>
          <p:cNvPr id="23" name="Text Box 4"/>
          <p:cNvSpPr txBox="1">
            <a:spLocks noChangeArrowheads="1"/>
          </p:cNvSpPr>
          <p:nvPr/>
        </p:nvSpPr>
        <p:spPr bwMode="auto">
          <a:xfrm>
            <a:off x="5796136" y="2896635"/>
            <a:ext cx="2031206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fontAlgn="base" latinLnBrk="0">
              <a:spcBef>
                <a:spcPct val="50000"/>
              </a:spcBef>
              <a:spcAft>
                <a:spcPct val="0"/>
              </a:spcAft>
            </a:pPr>
            <a:r>
              <a:rPr lang="en-US" altLang="en-US" sz="33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45 - 13</a:t>
            </a:r>
          </a:p>
        </p:txBody>
      </p:sp>
      <p:sp>
        <p:nvSpPr>
          <p:cNvPr id="24" name="Text Box 3"/>
          <p:cNvSpPr txBox="1">
            <a:spLocks noChangeArrowheads="1"/>
          </p:cNvSpPr>
          <p:nvPr/>
        </p:nvSpPr>
        <p:spPr bwMode="auto">
          <a:xfrm>
            <a:off x="2786063" y="381001"/>
            <a:ext cx="3655219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  <a:prstDash val="dash"/>
          </a:ln>
          <a:effectLst/>
        </p:spPr>
        <p:txBody>
          <a:bodyPr>
            <a:spAutoFit/>
          </a:bodyPr>
          <a:lstStyle/>
          <a:p>
            <a:pPr fontAlgn="base" latinLnBrk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334673" y="1563638"/>
            <a:ext cx="2709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3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</a:t>
            </a:r>
          </a:p>
        </p:txBody>
      </p:sp>
    </p:spTree>
    <p:extLst>
      <p:ext uri="{BB962C8B-B14F-4D97-AF65-F5344CB8AC3E}">
        <p14:creationId xmlns:p14="http://schemas.microsoft.com/office/powerpoint/2010/main" val="2760102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8" grpId="0"/>
      <p:bldP spid="23" grpId="0"/>
      <p:bldP spid="24" grpId="0" animBg="1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Káº¿t quáº£ hÃ¬nh áº£nh cho frame cu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57150"/>
            <a:ext cx="6798469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utoShape 15"/>
          <p:cNvSpPr>
            <a:spLocks noChangeArrowheads="1"/>
          </p:cNvSpPr>
          <p:nvPr/>
        </p:nvSpPr>
        <p:spPr bwMode="gray">
          <a:xfrm>
            <a:off x="1770460" y="1200150"/>
            <a:ext cx="5543550" cy="2857500"/>
          </a:xfrm>
          <a:prstGeom prst="roundRect">
            <a:avLst>
              <a:gd name="adj" fmla="val 49106"/>
            </a:avLst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en-US" sz="3000" b="1" u="sng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 ý</a:t>
            </a:r>
          </a:p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en-US" sz="27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Viết các số cùng hàng thẳng cột.</a:t>
            </a:r>
          </a:p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en-US" sz="27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Tính từ phải sang trái.</a:t>
            </a:r>
          </a:p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en-US" sz="27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Viết các chữ số rõ ràng.</a:t>
            </a:r>
          </a:p>
        </p:txBody>
      </p:sp>
    </p:spTree>
    <p:extLst>
      <p:ext uri="{BB962C8B-B14F-4D97-AF65-F5344CB8AC3E}">
        <p14:creationId xmlns:p14="http://schemas.microsoft.com/office/powerpoint/2010/main" val="2038900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8"/>
          <p:cNvSpPr txBox="1">
            <a:spLocks noChangeArrowheads="1"/>
          </p:cNvSpPr>
          <p:nvPr/>
        </p:nvSpPr>
        <p:spPr bwMode="auto">
          <a:xfrm>
            <a:off x="6203156" y="2286000"/>
            <a:ext cx="820341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45</a:t>
            </a:r>
          </a:p>
          <a:p>
            <a:pPr eaLnBrk="1" hangingPunct="1"/>
            <a:r>
              <a:rPr lang="en-US" altLang="en-US" sz="3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endParaRPr lang="vi-VN" altLang="en-US" sz="36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21"/>
          <p:cNvSpPr txBox="1">
            <a:spLocks noChangeArrowheads="1"/>
          </p:cNvSpPr>
          <p:nvPr/>
        </p:nvSpPr>
        <p:spPr bwMode="auto">
          <a:xfrm>
            <a:off x="4146948" y="2336007"/>
            <a:ext cx="646331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35</a:t>
            </a:r>
          </a:p>
          <a:p>
            <a:pPr eaLnBrk="1" hangingPunct="1"/>
            <a:r>
              <a:rPr lang="en-US" altLang="en-US" sz="3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r>
            <a:endParaRPr lang="vi-VN" altLang="en-US" sz="36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5862869" y="2707661"/>
            <a:ext cx="109418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1685925" y="2539604"/>
            <a:ext cx="111085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3796904" y="2564607"/>
            <a:ext cx="8001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10" name="Text Box 25"/>
          <p:cNvSpPr txBox="1">
            <a:spLocks noChangeArrowheads="1"/>
          </p:cNvSpPr>
          <p:nvPr/>
        </p:nvSpPr>
        <p:spPr bwMode="auto">
          <a:xfrm>
            <a:off x="2108597" y="2286000"/>
            <a:ext cx="832247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57</a:t>
            </a:r>
          </a:p>
          <a:p>
            <a:pPr eaLnBrk="1" hangingPunct="1"/>
            <a:r>
              <a:rPr lang="en-US" altLang="en-US" sz="3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endParaRPr lang="vi-VN" altLang="en-US" sz="36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Box 26"/>
          <p:cNvSpPr txBox="1">
            <a:spLocks noChangeArrowheads="1"/>
          </p:cNvSpPr>
          <p:nvPr/>
        </p:nvSpPr>
        <p:spPr bwMode="auto">
          <a:xfrm>
            <a:off x="2100262" y="3353992"/>
            <a:ext cx="83343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43</a:t>
            </a:r>
            <a:endParaRPr lang="vi-VN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Box 27"/>
          <p:cNvSpPr txBox="1">
            <a:spLocks noChangeArrowheads="1"/>
          </p:cNvSpPr>
          <p:nvPr/>
        </p:nvSpPr>
        <p:spPr bwMode="auto">
          <a:xfrm>
            <a:off x="4146948" y="3353992"/>
            <a:ext cx="82034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endParaRPr lang="vi-VN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 Box 28"/>
          <p:cNvSpPr txBox="1">
            <a:spLocks noChangeArrowheads="1"/>
          </p:cNvSpPr>
          <p:nvPr/>
        </p:nvSpPr>
        <p:spPr bwMode="auto">
          <a:xfrm>
            <a:off x="6203156" y="3367088"/>
            <a:ext cx="82034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</a:t>
            </a:r>
            <a:endParaRPr lang="vi-VN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 Box 4"/>
          <p:cNvSpPr txBox="1">
            <a:spLocks noChangeArrowheads="1"/>
          </p:cNvSpPr>
          <p:nvPr/>
        </p:nvSpPr>
        <p:spPr bwMode="auto">
          <a:xfrm>
            <a:off x="1559719" y="1463279"/>
            <a:ext cx="2031206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3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57 - 14</a:t>
            </a:r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3657601" y="1447800"/>
            <a:ext cx="2031206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3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35 - 22</a:t>
            </a:r>
          </a:p>
        </p:txBody>
      </p:sp>
      <p:sp>
        <p:nvSpPr>
          <p:cNvPr id="23" name="Text Box 4"/>
          <p:cNvSpPr txBox="1">
            <a:spLocks noChangeArrowheads="1"/>
          </p:cNvSpPr>
          <p:nvPr/>
        </p:nvSpPr>
        <p:spPr bwMode="auto">
          <a:xfrm>
            <a:off x="5741194" y="1447800"/>
            <a:ext cx="2031206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3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45 - 13</a:t>
            </a:r>
          </a:p>
        </p:txBody>
      </p:sp>
      <p:sp>
        <p:nvSpPr>
          <p:cNvPr id="16" name="Text Box 3"/>
          <p:cNvSpPr txBox="1">
            <a:spLocks noChangeArrowheads="1"/>
          </p:cNvSpPr>
          <p:nvPr/>
        </p:nvSpPr>
        <p:spPr bwMode="auto">
          <a:xfrm>
            <a:off x="2786063" y="381001"/>
            <a:ext cx="3655219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  <a:prstDash val="dash"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603851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22" grpId="0"/>
      <p:bldP spid="18" grpId="0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22221" y="1111265"/>
            <a:ext cx="7314823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72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72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72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72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72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algn="ctr"/>
            <a:endParaRPr lang="en-US" sz="72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Heart 9"/>
          <p:cNvSpPr/>
          <p:nvPr/>
        </p:nvSpPr>
        <p:spPr>
          <a:xfrm>
            <a:off x="4499992" y="2499742"/>
            <a:ext cx="648072" cy="432048"/>
          </a:xfrm>
          <a:prstGeom prst="heart">
            <a:avLst/>
          </a:prstGeom>
          <a:solidFill>
            <a:srgbClr val="FF0000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9946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 animBg="1"/>
      <p:bldP spid="10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27" descr="j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63" y="4000500"/>
            <a:ext cx="121126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Text Box 35"/>
          <p:cNvSpPr txBox="1">
            <a:spLocks noChangeArrowheads="1"/>
          </p:cNvSpPr>
          <p:nvPr/>
        </p:nvSpPr>
        <p:spPr bwMode="auto">
          <a:xfrm>
            <a:off x="6732240" y="2110085"/>
            <a:ext cx="1292621" cy="46166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>
                <a:solidFill>
                  <a:prstClr val="black"/>
                </a:solidFill>
              </a:rPr>
              <a:t>67 - 47</a:t>
            </a:r>
          </a:p>
        </p:txBody>
      </p:sp>
      <p:sp>
        <p:nvSpPr>
          <p:cNvPr id="21511" name="Text Box 40"/>
          <p:cNvSpPr txBox="1">
            <a:spLocks noChangeArrowheads="1"/>
          </p:cNvSpPr>
          <p:nvPr/>
        </p:nvSpPr>
        <p:spPr bwMode="auto">
          <a:xfrm>
            <a:off x="1929204" y="2122480"/>
            <a:ext cx="1405494" cy="46166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>
                <a:solidFill>
                  <a:prstClr val="black"/>
                </a:solidFill>
              </a:rPr>
              <a:t> 47 + 20</a:t>
            </a:r>
          </a:p>
        </p:txBody>
      </p:sp>
      <p:sp>
        <p:nvSpPr>
          <p:cNvPr id="21520" name="Text Box 35"/>
          <p:cNvSpPr txBox="1">
            <a:spLocks noChangeArrowheads="1"/>
          </p:cNvSpPr>
          <p:nvPr/>
        </p:nvSpPr>
        <p:spPr bwMode="auto">
          <a:xfrm>
            <a:off x="4199955" y="2122479"/>
            <a:ext cx="1324747" cy="46166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>
                <a:solidFill>
                  <a:prstClr val="black"/>
                </a:solidFill>
              </a:rPr>
              <a:t>67 - 20</a:t>
            </a:r>
          </a:p>
        </p:txBody>
      </p:sp>
      <p:sp>
        <p:nvSpPr>
          <p:cNvPr id="34" name="Rectangle 33"/>
          <p:cNvSpPr/>
          <p:nvPr/>
        </p:nvSpPr>
        <p:spPr>
          <a:xfrm>
            <a:off x="932988" y="32125"/>
            <a:ext cx="69127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Arial" pitchFamily="34" charset="0"/>
              </a:rPr>
              <a:t>Phép trừ số có hai </a:t>
            </a:r>
            <a:r>
              <a:rPr lang="en-US" altLang="ko-K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altLang="ko-K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Arial" pitchFamily="34" charset="0"/>
              </a:rPr>
              <a:t> số cho số có hai chữ số</a:t>
            </a:r>
          </a:p>
        </p:txBody>
      </p:sp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63" y="369620"/>
            <a:ext cx="3067050" cy="971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" name="TextBox 37"/>
          <p:cNvSpPr txBox="1"/>
          <p:nvPr/>
        </p:nvSpPr>
        <p:spPr>
          <a:xfrm>
            <a:off x="1228125" y="1239477"/>
            <a:ext cx="27701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Đặt tính rồi tính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848" y="1024814"/>
            <a:ext cx="942280" cy="1316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365616" y="2122480"/>
            <a:ext cx="4659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</a:p>
        </p:txBody>
      </p:sp>
      <p:sp>
        <p:nvSpPr>
          <p:cNvPr id="46" name="Text Box 21"/>
          <p:cNvSpPr txBox="1">
            <a:spLocks noChangeArrowheads="1"/>
          </p:cNvSpPr>
          <p:nvPr/>
        </p:nvSpPr>
        <p:spPr bwMode="auto">
          <a:xfrm>
            <a:off x="2374776" y="2823703"/>
            <a:ext cx="571500" cy="1131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47 </a:t>
            </a:r>
          </a:p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</a:p>
        </p:txBody>
      </p:sp>
      <p:sp>
        <p:nvSpPr>
          <p:cNvPr id="47" name="Text Box 23"/>
          <p:cNvSpPr txBox="1">
            <a:spLocks noChangeArrowheads="1"/>
          </p:cNvSpPr>
          <p:nvPr/>
        </p:nvSpPr>
        <p:spPr bwMode="auto">
          <a:xfrm>
            <a:off x="2317626" y="3905029"/>
            <a:ext cx="62865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67</a:t>
            </a:r>
          </a:p>
        </p:txBody>
      </p:sp>
      <p:sp>
        <p:nvSpPr>
          <p:cNvPr id="49" name="Line 28"/>
          <p:cNvSpPr>
            <a:spLocks noChangeShapeType="1"/>
          </p:cNvSpPr>
          <p:nvPr/>
        </p:nvSpPr>
        <p:spPr bwMode="auto">
          <a:xfrm>
            <a:off x="2431926" y="3929905"/>
            <a:ext cx="51435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53" name="Line 28"/>
          <p:cNvSpPr>
            <a:spLocks noChangeShapeType="1"/>
          </p:cNvSpPr>
          <p:nvPr/>
        </p:nvSpPr>
        <p:spPr bwMode="auto">
          <a:xfrm>
            <a:off x="7378551" y="3929905"/>
            <a:ext cx="51435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54" name="Line 28"/>
          <p:cNvSpPr>
            <a:spLocks noChangeShapeType="1"/>
          </p:cNvSpPr>
          <p:nvPr/>
        </p:nvSpPr>
        <p:spPr bwMode="auto">
          <a:xfrm>
            <a:off x="4605154" y="3831815"/>
            <a:ext cx="51435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56" name="Text Box 21"/>
          <p:cNvSpPr txBox="1">
            <a:spLocks noChangeArrowheads="1"/>
          </p:cNvSpPr>
          <p:nvPr/>
        </p:nvSpPr>
        <p:spPr bwMode="auto">
          <a:xfrm>
            <a:off x="4603461" y="2777122"/>
            <a:ext cx="571500" cy="1131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67 </a:t>
            </a:r>
          </a:p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</a:p>
        </p:txBody>
      </p:sp>
      <p:sp>
        <p:nvSpPr>
          <p:cNvPr id="57" name="Text Box 21"/>
          <p:cNvSpPr txBox="1">
            <a:spLocks noChangeArrowheads="1"/>
          </p:cNvSpPr>
          <p:nvPr/>
        </p:nvSpPr>
        <p:spPr bwMode="auto">
          <a:xfrm>
            <a:off x="7348189" y="2878075"/>
            <a:ext cx="571500" cy="1131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67 </a:t>
            </a:r>
          </a:p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47</a:t>
            </a:r>
          </a:p>
        </p:txBody>
      </p:sp>
      <p:sp>
        <p:nvSpPr>
          <p:cNvPr id="28" name="Text Box 23"/>
          <p:cNvSpPr txBox="1">
            <a:spLocks noChangeArrowheads="1"/>
          </p:cNvSpPr>
          <p:nvPr/>
        </p:nvSpPr>
        <p:spPr bwMode="auto">
          <a:xfrm>
            <a:off x="7291039" y="3862440"/>
            <a:ext cx="62865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</a:t>
            </a:r>
          </a:p>
        </p:txBody>
      </p:sp>
      <p:sp>
        <p:nvSpPr>
          <p:cNvPr id="29" name="Text Box 23"/>
          <p:cNvSpPr txBox="1">
            <a:spLocks noChangeArrowheads="1"/>
          </p:cNvSpPr>
          <p:nvPr/>
        </p:nvSpPr>
        <p:spPr bwMode="auto">
          <a:xfrm>
            <a:off x="4528302" y="3755238"/>
            <a:ext cx="62865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47</a:t>
            </a:r>
          </a:p>
        </p:txBody>
      </p:sp>
      <p:sp>
        <p:nvSpPr>
          <p:cNvPr id="30" name="Text Box 22"/>
          <p:cNvSpPr txBox="1">
            <a:spLocks noChangeArrowheads="1"/>
          </p:cNvSpPr>
          <p:nvPr/>
        </p:nvSpPr>
        <p:spPr bwMode="auto">
          <a:xfrm>
            <a:off x="2154512" y="2979717"/>
            <a:ext cx="34290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31" name="Text Box 22"/>
          <p:cNvSpPr txBox="1">
            <a:spLocks noChangeArrowheads="1"/>
          </p:cNvSpPr>
          <p:nvPr/>
        </p:nvSpPr>
        <p:spPr bwMode="auto">
          <a:xfrm>
            <a:off x="7219249" y="2957323"/>
            <a:ext cx="34290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32" name="Text Box 22"/>
          <p:cNvSpPr txBox="1">
            <a:spLocks noChangeArrowheads="1"/>
          </p:cNvSpPr>
          <p:nvPr/>
        </p:nvSpPr>
        <p:spPr bwMode="auto">
          <a:xfrm>
            <a:off x="4404370" y="2979718"/>
            <a:ext cx="34290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2449764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1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9" grpId="0" animBg="1"/>
      <p:bldP spid="21511" grpId="0" animBg="1"/>
      <p:bldP spid="21520" grpId="0" animBg="1"/>
      <p:bldP spid="38" grpId="0"/>
      <p:bldP spid="7" grpId="0"/>
      <p:bldP spid="46" grpId="0"/>
      <p:bldP spid="47" grpId="0"/>
      <p:bldP spid="49" grpId="0" animBg="1"/>
      <p:bldP spid="53" grpId="0" animBg="1"/>
      <p:bldP spid="54" grpId="0" animBg="1"/>
      <p:bldP spid="56" grpId="0"/>
      <p:bldP spid="57" grpId="0"/>
      <p:bldP spid="28" grpId="0"/>
      <p:bldP spid="29" grpId="0"/>
      <p:bldP spid="30" grpId="0"/>
      <p:bldP spid="31" grpId="0"/>
      <p:bldP spid="3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_2" val="{DDAE6353-938F-4C53-B5E1-0F5595E587B4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1040</TotalTime>
  <Words>469</Words>
  <PresentationFormat>On-screen Show (16:9)</PresentationFormat>
  <Paragraphs>113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맑은 고딕</vt:lpstr>
      <vt:lpstr>Arial</vt:lpstr>
      <vt:lpstr>Calibri</vt:lpstr>
      <vt:lpstr>Constantia</vt:lpstr>
      <vt:lpstr>Times New Roman</vt:lpstr>
      <vt:lpstr>VNI-Times</vt:lpstr>
      <vt:lpstr>Wingdings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Phép trừ số có hai chữ số cho số có hai chữ số</vt:lpstr>
      <vt:lpstr>Phép trừ số có hai chữ số cho số có hai chữ số</vt:lpstr>
      <vt:lpstr>PowerPoint Presentation</vt:lpstr>
      <vt:lpstr>PowerPoint Presentation</vt:lpstr>
      <vt:lpstr>Phép trừ số có hai chữ số cho số có hai chữ số</vt:lpstr>
      <vt:lpstr>Phép trừ số có hai chữ số cho số có hai chữ số</vt:lpstr>
      <vt:lpstr>Phép trừ số có hai chữ số cho số có hai chữ số</vt:lpstr>
      <vt:lpstr>Phép trừ số có hai chữ số cho số có hai chữ số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2014-04-01T16:27:38Z</dcterms:created>
  <dcterms:modified xsi:type="dcterms:W3CDTF">2020-08-23T16:27:00Z</dcterms:modified>
</cp:coreProperties>
</file>