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0" r:id="rId2"/>
    <p:sldId id="421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4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3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98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5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5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3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7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3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9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4235" y="1015304"/>
            <a:ext cx="45886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 ẢNH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2380" y="2296774"/>
            <a:ext cx="9354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SÁCH GIÁO KHOA TOÁN LỚP 2 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090" y="3759258"/>
            <a:ext cx="6030304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 SÁCH </a:t>
            </a:r>
            <a:r>
              <a:rPr lang="en-US" sz="5400" b="0" cap="none" spc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 DIỀU</a:t>
            </a:r>
            <a:endParaRPr lang="en-US" sz="5400" b="0" cap="none" spc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68855" y="5175237"/>
            <a:ext cx="2069797" cy="338554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ẢNH RÕ NÉT</a:t>
            </a:r>
            <a:endParaRPr lang="en-US" sz="16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 2 1"/>
          <p:cNvSpPr/>
          <p:nvPr/>
        </p:nvSpPr>
        <p:spPr>
          <a:xfrm>
            <a:off x="7924799" y="4682588"/>
            <a:ext cx="2641600" cy="126538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 BIỆT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91131" y="5197229"/>
            <a:ext cx="2000869" cy="338554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CÓ LOGO</a:t>
            </a:r>
            <a:endParaRPr lang="en-US" sz="16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88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667" t="36222" r="21833" b="23333"/>
          <a:stretch/>
        </p:blipFill>
        <p:spPr>
          <a:xfrm>
            <a:off x="1341120" y="1249680"/>
            <a:ext cx="941832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4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000" t="37704" r="19416" b="16667"/>
          <a:stretch/>
        </p:blipFill>
        <p:spPr>
          <a:xfrm>
            <a:off x="1264920" y="1066800"/>
            <a:ext cx="9982200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5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750" t="26148" r="20417" b="29407"/>
          <a:stretch/>
        </p:blipFill>
        <p:spPr>
          <a:xfrm>
            <a:off x="1066800" y="1082040"/>
            <a:ext cx="1039368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4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833" t="48371" r="67750" b="38148"/>
          <a:stretch/>
        </p:blipFill>
        <p:spPr>
          <a:xfrm>
            <a:off x="1371600" y="1386840"/>
            <a:ext cx="2042160" cy="3506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944" t="55037" r="69750" b="31630"/>
          <a:stretch/>
        </p:blipFill>
        <p:spPr>
          <a:xfrm>
            <a:off x="8112760" y="1386840"/>
            <a:ext cx="2098040" cy="36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8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084" t="39333" r="28833" b="25555"/>
          <a:stretch/>
        </p:blipFill>
        <p:spPr>
          <a:xfrm>
            <a:off x="1767839" y="975360"/>
            <a:ext cx="881605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6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500" t="42148" r="22583" b="33852"/>
          <a:stretch/>
        </p:blipFill>
        <p:spPr>
          <a:xfrm>
            <a:off x="3794760" y="1752599"/>
            <a:ext cx="5958840" cy="384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167" t="41704" r="24333" b="16370"/>
          <a:stretch/>
        </p:blipFill>
        <p:spPr>
          <a:xfrm>
            <a:off x="1371600" y="1249680"/>
            <a:ext cx="8869680" cy="43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7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416" t="40222" r="24333" b="16370"/>
          <a:stretch/>
        </p:blipFill>
        <p:spPr>
          <a:xfrm>
            <a:off x="1767840" y="1203960"/>
            <a:ext cx="8823960" cy="446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1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417" t="32370" r="58000" b="51037"/>
          <a:stretch/>
        </p:blipFill>
        <p:spPr>
          <a:xfrm>
            <a:off x="2834639" y="1676400"/>
            <a:ext cx="7153819" cy="2956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8333" t="71778" r="68167" b="17704"/>
          <a:stretch/>
        </p:blipFill>
        <p:spPr>
          <a:xfrm>
            <a:off x="472440" y="3450046"/>
            <a:ext cx="1889760" cy="31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83" t="52222" r="65167" b="34296"/>
          <a:stretch/>
        </p:blipFill>
        <p:spPr>
          <a:xfrm>
            <a:off x="1036320" y="1402079"/>
            <a:ext cx="2529840" cy="4038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500" t="37852" r="23500" b="38889"/>
          <a:stretch/>
        </p:blipFill>
        <p:spPr>
          <a:xfrm>
            <a:off x="6492240" y="1234440"/>
            <a:ext cx="4434840" cy="446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5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66687"/>
            <a:ext cx="124968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750" t="35926" r="23416" b="38296"/>
          <a:stretch/>
        </p:blipFill>
        <p:spPr>
          <a:xfrm>
            <a:off x="4053840" y="1676400"/>
            <a:ext cx="362712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7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667" t="31037" r="23833" b="41555"/>
          <a:stretch/>
        </p:blipFill>
        <p:spPr>
          <a:xfrm>
            <a:off x="3977640" y="1965960"/>
            <a:ext cx="374904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2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135" t="31204" r="23277" b="41905"/>
          <a:stretch/>
        </p:blipFill>
        <p:spPr>
          <a:xfrm>
            <a:off x="4084320" y="2148840"/>
            <a:ext cx="3733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7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250" t="40667" r="26584" b="35037"/>
          <a:stretch/>
        </p:blipFill>
        <p:spPr>
          <a:xfrm>
            <a:off x="2392680" y="2118360"/>
            <a:ext cx="7711440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1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4750" t="30296" r="25000" b="43630"/>
          <a:stretch/>
        </p:blipFill>
        <p:spPr>
          <a:xfrm>
            <a:off x="2953328" y="1381297"/>
            <a:ext cx="5987472" cy="433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6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834" t="42741" r="24667" b="23778"/>
          <a:stretch/>
        </p:blipFill>
        <p:spPr>
          <a:xfrm>
            <a:off x="1920240" y="1661160"/>
            <a:ext cx="8503920" cy="34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417" t="35037" r="32000" b="33852"/>
          <a:stretch/>
        </p:blipFill>
        <p:spPr>
          <a:xfrm>
            <a:off x="1943331" y="958272"/>
            <a:ext cx="8122490" cy="42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6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501" t="34296" r="25333" b="33111"/>
          <a:stretch/>
        </p:blipFill>
        <p:spPr>
          <a:xfrm>
            <a:off x="1981200" y="1813560"/>
            <a:ext cx="862584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0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083" t="37260" r="25333" b="29259"/>
          <a:stretch/>
        </p:blipFill>
        <p:spPr>
          <a:xfrm>
            <a:off x="967970" y="1421476"/>
            <a:ext cx="9894471" cy="4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750" t="29112" r="27667" b="33259"/>
          <a:stretch/>
        </p:blipFill>
        <p:spPr>
          <a:xfrm>
            <a:off x="1630680" y="1280160"/>
            <a:ext cx="7970520" cy="38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0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8083" t="39926" r="50834" b="38741"/>
          <a:stretch/>
        </p:blipFill>
        <p:spPr>
          <a:xfrm>
            <a:off x="1062990" y="182880"/>
            <a:ext cx="2026920" cy="2194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9624" t="39926" r="39043" b="38444"/>
          <a:stretch/>
        </p:blipFill>
        <p:spPr>
          <a:xfrm>
            <a:off x="5444490" y="167640"/>
            <a:ext cx="2072640" cy="2225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1458" t="39926" r="27084" b="38592"/>
          <a:stretch/>
        </p:blipFill>
        <p:spPr>
          <a:xfrm>
            <a:off x="9022080" y="243840"/>
            <a:ext cx="2095500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583" t="61926" r="38834" b="18963"/>
          <a:stretch/>
        </p:blipFill>
        <p:spPr>
          <a:xfrm>
            <a:off x="5074920" y="3779520"/>
            <a:ext cx="2118360" cy="1965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8083" t="62148" r="50896" b="19333"/>
          <a:stretch/>
        </p:blipFill>
        <p:spPr>
          <a:xfrm>
            <a:off x="1276350" y="3779520"/>
            <a:ext cx="201549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1166" t="62444" r="27334" b="19482"/>
          <a:stretch/>
        </p:blipFill>
        <p:spPr>
          <a:xfrm>
            <a:off x="8976360" y="3886200"/>
            <a:ext cx="2103120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7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334" t="36222" r="24000" b="29852"/>
          <a:stretch/>
        </p:blipFill>
        <p:spPr>
          <a:xfrm>
            <a:off x="1494444" y="1242752"/>
            <a:ext cx="9327406" cy="398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9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916" t="36815" r="26500" b="22148"/>
          <a:stretch/>
        </p:blipFill>
        <p:spPr>
          <a:xfrm>
            <a:off x="1965960" y="1234440"/>
            <a:ext cx="7787640" cy="422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6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667" t="36371" r="29417" b="27630"/>
          <a:stretch/>
        </p:blipFill>
        <p:spPr>
          <a:xfrm>
            <a:off x="2286000" y="1676400"/>
            <a:ext cx="7482840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5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6167" t="64223" r="34417" b="12370"/>
          <a:stretch/>
        </p:blipFill>
        <p:spPr>
          <a:xfrm>
            <a:off x="2560320" y="1691640"/>
            <a:ext cx="7422652" cy="33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4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417" t="39186" r="38333" b="36963"/>
          <a:stretch/>
        </p:blipFill>
        <p:spPr>
          <a:xfrm>
            <a:off x="2209800" y="1173479"/>
            <a:ext cx="7406640" cy="46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3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417" t="33852" r="22584" b="32370"/>
          <a:stretch/>
        </p:blipFill>
        <p:spPr>
          <a:xfrm>
            <a:off x="548639" y="1264920"/>
            <a:ext cx="11277601" cy="457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760" y="1127760"/>
            <a:ext cx="1676400" cy="39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7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833" t="35482" r="21833" b="26593"/>
          <a:stretch/>
        </p:blipFill>
        <p:spPr>
          <a:xfrm>
            <a:off x="1082040" y="1188720"/>
            <a:ext cx="938784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833" t="34296" r="20417" b="32222"/>
          <a:stretch/>
        </p:blipFill>
        <p:spPr>
          <a:xfrm>
            <a:off x="1082040" y="1371600"/>
            <a:ext cx="9829800" cy="34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8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834" t="40222" r="23000" b="16223"/>
          <a:stretch/>
        </p:blipFill>
        <p:spPr>
          <a:xfrm>
            <a:off x="1630680" y="1173480"/>
            <a:ext cx="880872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2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750" t="31334" r="23167" b="35778"/>
          <a:stretch/>
        </p:blipFill>
        <p:spPr>
          <a:xfrm>
            <a:off x="1615439" y="1950720"/>
            <a:ext cx="9461569" cy="3566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584960"/>
            <a:ext cx="960120" cy="579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51976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21</Words>
  <Application>Microsoft Office PowerPoint</Application>
  <PresentationFormat>Widescreen</PresentationFormat>
  <Paragraphs>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31</cp:revision>
  <dcterms:created xsi:type="dcterms:W3CDTF">2021-08-23T07:27:14Z</dcterms:created>
  <dcterms:modified xsi:type="dcterms:W3CDTF">2021-08-26T09:59:18Z</dcterms:modified>
</cp:coreProperties>
</file>