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A480-CCD5-4DD7-9744-2E5C0148F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FED7A-CED3-439E-A4F0-D4AEA5E352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311"/>
            <a:ext cx="10689266" cy="2560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2" y="2818148"/>
            <a:ext cx="10399039" cy="131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94" y="4327782"/>
            <a:ext cx="6672012" cy="140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33120" y="297180"/>
            <a:ext cx="5318125" cy="5839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7242175" y="632460"/>
            <a:ext cx="359600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000" b="1"/>
              <a:t>Bà Marie Curie </a:t>
            </a:r>
            <a:r>
              <a:rPr lang="vi-VN" altLang="en-US" sz="3000" b="1"/>
              <a:t>(</a:t>
            </a:r>
            <a:r>
              <a:rPr lang="en-US" sz="3000" b="1"/>
              <a:t>1867</a:t>
            </a:r>
            <a:r>
              <a:rPr lang="vi-VN" altLang="en-US" sz="3000" b="1"/>
              <a:t>- 1934) </a:t>
            </a:r>
            <a:r>
              <a:rPr lang="en-US" sz="3000" b="1"/>
              <a:t> tại  nước Ba Lan</a:t>
            </a:r>
            <a:r>
              <a:rPr lang="vi-VN" altLang="en-US" sz="3000" b="1"/>
              <a:t> nhưng mất tại Pháp.Bà khám phá ra neutron cùng với tính phóng xạ . Nữ bác học Curie nhận luôn 2 giải thưởng Nobel lừng danh thế giới.</a:t>
            </a:r>
            <a:endParaRPr lang="vi-VN" altLang="en-US" sz="3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307455" cy="351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452870" y="304800"/>
            <a:ext cx="5578475" cy="3395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6453505" y="3780790"/>
            <a:ext cx="5577840" cy="3077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700780"/>
            <a:ext cx="6308725" cy="2992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475" y="748665"/>
            <a:ext cx="11316335" cy="559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760" y="346075"/>
            <a:ext cx="9581515" cy="1000760"/>
          </a:xfrm>
          <a:prstGeom prst="rect">
            <a:avLst/>
          </a:prstGeom>
        </p:spPr>
      </p:pic>
      <p:pic>
        <p:nvPicPr>
          <p:cNvPr id="4" name="Picture 3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055"/>
            <a:ext cx="12192635" cy="5314950"/>
          </a:xfrm>
          <a:prstGeom prst="rect">
            <a:avLst/>
          </a:prstGeom>
        </p:spPr>
      </p:pic>
      <p:pic>
        <p:nvPicPr>
          <p:cNvPr id="5" name="Picture 4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346835"/>
            <a:ext cx="9058275" cy="450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" y="1217930"/>
            <a:ext cx="11629390" cy="50907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40865" y="509270"/>
            <a:ext cx="26555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 b="1" baseline="300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KẾT LUẬN:</a:t>
            </a:r>
            <a:endParaRPr lang="vi-VN" altLang="en-US" sz="4000" b="1" baseline="300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635"/>
            <a:ext cx="119513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Picture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3748088" y="1095375"/>
            <a:ext cx="4695825" cy="466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260350" y="295275"/>
            <a:ext cx="11672570" cy="6463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Picture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471805" y="201295"/>
            <a:ext cx="5182870" cy="5853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5993765" y="201295"/>
            <a:ext cx="5878195" cy="5965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" y="275590"/>
            <a:ext cx="11590655" cy="6140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2022-06-15T02:47:00Z</dcterms:created>
  <dcterms:modified xsi:type="dcterms:W3CDTF">2022-06-15T08:11:42Z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7B21950CCA67432AAA729DD2E61660B9</vt:lpwstr>
  </property>
  <property fmtid="{D5CDD505-2E9C-101B-9397-08002B2CF9AE}" pid="3" name="KSOProductBuildVer">
    <vt:lpwstr>1033-11.2.0.11156</vt:lpwstr>
  </property>
</Properties>
</file>