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078"/>
    <a:srgbClr val="0E0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5578-682B-4A01-9638-014C16DE1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AAC1EE-97A3-4603-AA67-B9B86F55F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0C8B9-3AC5-46CF-A12A-6DF4288A1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CA0AF-530D-4EBD-B965-8B94F5F1B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59C82-3A0F-48FF-926E-5D04481A0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74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5AAED-E4CB-438E-BAE6-D874C01F5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CA6078-7021-47C7-8ADD-30EB0D4D7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DC22C-267E-4ADC-AF05-BEB721900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CB2E6-036D-489B-AF95-7F191F409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DBCEB-45FD-4CA2-89E1-0743C2C24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777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BF1447-7437-45B5-955F-F450CFC6FB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DF0BE9-59DA-4877-8D0D-735633F5C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A8181-2D82-4E5A-A55B-C3850F308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443D1-9D50-4347-8EF4-C71123BDF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B7A19-FC92-4734-BBA7-FBC0512D2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13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41855-5658-46FC-B1E4-D8A33D040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48DD4-982E-4DF5-83BC-71D4D6BCE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6D471-1D4A-4A93-8DC4-6EC44FFF7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F56D3-DE4D-452A-8EDB-00A20AD17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EE1EB-0B3D-4FD7-B6AB-2BD17542B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91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AF01F-173B-42F4-B79E-090D56ACB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F68C77-CBFA-461F-A51E-325EB9550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E92DB-083F-452B-B9A8-07F35FD15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84B60-C1EA-4B69-AA90-8F1E5FB94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2BA63-766D-48C7-962C-260FED02A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8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F6C79-9DB9-41C2-AB7F-EE2DBD4CB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300A1-412B-4D8E-A682-9491921A93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449AE0-B2AB-4AC5-AD17-D5485CF0B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4E3E69-8221-46DF-8417-9117474D9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0CA87B-A6B0-4084-8ABD-22FC70DE9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FFCA0-2136-413A-9FC4-8666492A9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051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C1165-B1EA-4947-A1FB-D9CF6BE2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49C6E-764C-4F36-94CB-FE2A2DF8C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9B79E8-DF7C-4EBB-9F3B-6BE1496FD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2F9A33-7E46-4A42-A0A4-E18DB17B89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8AAA32-05F2-47FB-B9B2-30397B27C7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0AE778-A2FD-4AD5-B23E-61A0D2506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F383F0-95C5-45CA-90E7-CB2237487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17D151-FD6A-419A-A7B0-CA8BE2A25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50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CD961-234E-4CF8-B0EF-237952B82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917F9D-08A6-466A-864D-D2F376CC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F56FB-BF1A-451B-AFCC-8E5E82A9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5A4458-ED35-410C-9316-3AE12AF06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37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6121E3-1542-49D2-AFE7-215B078A3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B79D1B-E5A5-4FF6-B1AF-3C1CE82BE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32E8B-A5B1-45B5-9A9F-B5EF9E6E9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79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4EF36-1426-4285-828F-C8CFBFE98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C0F19-B360-4B7D-8B84-54564343E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1CC49-77D0-4E31-A9D2-D30F8EDAE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AB92D8-AB77-44F5-B9DD-F7A3C2F63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0A841E-88D4-4D0A-97C4-E4897B618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54F814-BBE2-4CE3-B3C8-C4A938E78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16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247E2-3FF2-44B7-B10F-3C06FDF7C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9E9FEF-3FB3-4E4C-A935-958BA93288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F12C7B-8B90-4958-A986-27D36990B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4EFE80-B253-4A84-BE72-FE1337473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70AA07-12BD-4E8C-B324-9F0CBE23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AF4ED2-925B-495F-9A04-20C40D1E4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91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07F965-6FBF-4E4A-99CF-0D8736C95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41528-4D68-4198-AA39-08CEF828A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95987-3F38-4722-83D8-2292FDC38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C012C-B1B7-47F6-B168-A941E97A73A9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2F808-3920-4A01-9D82-C1D249E03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A23AC-28FD-47E2-A9E1-1773F8543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78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Câu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hỏi</a:t>
            </a:r>
            <a:r>
              <a:rPr lang="en-US" sz="2400" dirty="0">
                <a:solidFill>
                  <a:schemeClr val="bg1"/>
                </a:solidFill>
              </a:rPr>
              <a:t>  1</a:t>
            </a:r>
            <a:r>
              <a:rPr lang="en-US" sz="2400">
                <a:solidFill>
                  <a:schemeClr val="bg1"/>
                </a:solidFill>
              </a:rPr>
              <a:t>: Theo quy định của pháp luật, cấm trẻ em vào làm việc ở độ tuổi nào?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bang a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806332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ap an a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1106008" y="5197163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"/>
            </a:pPr>
            <a:r>
              <a:rPr lang="en-US" sz="20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200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. Chưa đủ 15 tuổi	</a:t>
            </a:r>
            <a:endParaRPr lang="en-US" sz="20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dap an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1106008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0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200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. Chưa đủ 17 tuổi</a:t>
            </a:r>
            <a:endParaRPr lang="en-US" sz="20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bang b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6135895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ap an b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6435571" y="5197163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0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US" sz="200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. Chưa đủ 16 tuổi</a:t>
            </a:r>
            <a:endParaRPr lang="en-US" sz="20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dap an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0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US" sz="200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. Chưa đủ 18 tuổi</a:t>
            </a:r>
            <a:endParaRPr lang="en-US" sz="20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2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34294F01-75A2-47C6-8975-F699C21E23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2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Lao động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là quyền và nghĩa vụ của ai?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bang b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135895" y="510058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b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435571" y="5202784"/>
            <a:ext cx="4650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. của</a:t>
            </a:r>
            <a:r>
              <a:rPr kumimoji="0" lang="en-US" sz="2000" b="0" i="0" u="none" strike="noStrike" kern="1200" cap="none" spc="0" normalizeH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mọi công dân đối với bản thân, gia đình và xã hội.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cau hoi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1106008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. của</a:t>
            </a:r>
            <a:r>
              <a:rPr kumimoji="0" lang="en-US" sz="2000" b="0" i="0" u="none" strike="noStrike" kern="1200" cap="none" spc="0" normalizeH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công dân từ 18 tuổi trở lên.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. của</a:t>
            </a:r>
            <a:r>
              <a:rPr kumimoji="0" lang="en-US" sz="2000" b="0" i="0" u="none" strike="noStrike" kern="1200" cap="none" spc="0" normalizeH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người lớn.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. của</a:t>
            </a:r>
            <a:r>
              <a:rPr kumimoji="0" lang="en-US" sz="2000" b="0" i="0" u="none" strike="noStrike" kern="1200" cap="none" spc="0" normalizeH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ông bà, cha mẹ và con cháu.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0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C975AF1-8BB4-444D-993E-F98C38C51C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Hành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vi nào dưới đây vi phạm Luật lao động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bang c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804609" y="596129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135895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c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1104285" y="6063493"/>
            <a:ext cx="4650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. Bắt</a:t>
            </a:r>
            <a:r>
              <a:rPr kumimoji="0" lang="en-US" sz="2000" b="0" i="0" u="none" strike="noStrike" kern="1200" cap="none" spc="0" normalizeH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trẻ em dưới 15 tuổi làm việc nặng nhọc.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435571" y="5197162"/>
            <a:ext cx="4650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. Làm</a:t>
            </a:r>
            <a:r>
              <a:rPr kumimoji="0" lang="en-US" sz="2000" b="0" i="0" u="none" strike="noStrike" kern="1200" cap="none" spc="0" normalizeH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việc theo giờ giấc quy định của công ty.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000">
                <a:solidFill>
                  <a:srgbClr val="FFC00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Đi xuất khẩu lao động nước ngoài.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. Nghỉ</a:t>
            </a:r>
            <a:r>
              <a:rPr kumimoji="0" lang="en-US" sz="2000" b="0" i="0" u="none" strike="noStrike" kern="1200" cap="none" spc="0" normalizeH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việc khi hết thời hạn hợp đồng.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4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9C01B56-DA3A-41A9-AE57-D9F13F2E19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4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Chỉ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ra vi phạm của người sử dụng lao động theo quy định của Bộ luật Lao động 2019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bang d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135895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135895" y="5094960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d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435571" y="6060424"/>
            <a:ext cx="4650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. Thuê</a:t>
            </a:r>
            <a:r>
              <a:rPr kumimoji="0" lang="en-US" sz="2000" b="0" i="0" u="none" strike="noStrike" kern="1200" cap="none" spc="0" normalizeH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trẻ em 14 tuổi làm việc 5 giờ/ngày.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435571" y="5197161"/>
            <a:ext cx="4650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. Thuê</a:t>
            </a:r>
            <a:r>
              <a:rPr kumimoji="0" lang="en-US" sz="2000" b="0" i="0" u="none" strike="noStrike" kern="1200" cap="none" spc="0" normalizeH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trẻ em 14 tuổi làm việc 3 giờ/ngày.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c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806332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. Thuê</a:t>
            </a:r>
            <a:r>
              <a:rPr kumimoji="0" lang="en-US" sz="2000" b="0" i="0" u="none" strike="noStrike" kern="1200" cap="none" spc="0" normalizeH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trẻ em 14 tuổi làm việc 2 giờ/ngày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cau hoi c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1106008" y="6060424"/>
            <a:ext cx="4650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. Thuê</a:t>
            </a:r>
            <a:r>
              <a:rPr kumimoji="0" lang="en-US" sz="2000" b="0" i="0" u="none" strike="noStrike" kern="1200" cap="none" spc="0" normalizeH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trẻ em 14 tuổi làm việc 4 giờ/ngày.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248</Words>
  <PresentationFormat>Màn hình rộng</PresentationFormat>
  <Paragraphs>20</Paragraphs>
  <Slides>4</Slides>
  <Notes>0</Notes>
  <HiddenSlides>0</HiddenSlides>
  <MMClips>16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4</vt:i4>
      </vt:variant>
    </vt:vector>
  </HeadingPairs>
  <TitlesOfParts>
    <vt:vector size="9" baseType="lpstr">
      <vt:lpstr>Wingdings</vt:lpstr>
      <vt:lpstr>Calibri Light</vt:lpstr>
      <vt:lpstr>Arial</vt:lpstr>
      <vt:lpstr>Calibri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ModifiedBy/>
  <dcterms:created xsi:type="dcterms:W3CDTF">2021-08-13T05:23:56Z</dcterms:created>
  <dcterms:modified xsi:type="dcterms:W3CDTF">2023-08-15T11:45:23Z</dcterms:modified>
</cp:coreProperties>
</file>