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92" y="-18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8/11/2021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8/11/2021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8/11/2021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8/11/2021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8/11/2021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8/11/2021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8/11/2021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8/11/2021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8/11/2021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8/11/2021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8/11/2021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8/11/2021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8/11/2021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8/11/2021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8/11/2021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8/11/2021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8/11/2021</a:t>
            </a:fld>
            <a:endParaRPr lang="en-US"/>
          </a:p>
        </p:txBody>
      </p:sp>
      <p:sp>
        <p:nvSpPr>
          <p:cNvPr id="5" name="Footer Placeholder 4">
            <a:extLst>
              <a:ext uri="{FF2B5EF4-FFF2-40B4-BE49-F238E27FC236}">
                <a16:creationId xmlns=""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8/11/2021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endParaRPr lang="en-US" sz="3600" smtClean="0">
              <a:solidFill>
                <a:schemeClr val="accent1">
                  <a:lumMod val="50000"/>
                </a:schemeClr>
              </a:solidFill>
              <a:latin typeface="Times New Roman" pitchFamily="18" charset="0"/>
              <a:cs typeface="Times New Roman" pitchFamily="18" charset="0"/>
            </a:endParaRP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endParaRPr lang="en-US" sz="3600" smtClean="0">
              <a:solidFill>
                <a:schemeClr val="accent1">
                  <a:lumMod val="50000"/>
                </a:schemeClr>
              </a:solidFill>
              <a:latin typeface="Times New Roman" pitchFamily="18" charset="0"/>
              <a:cs typeface="Times New Roman" pitchFamily="18" charset="0"/>
            </a:endParaRP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endParaRPr lang="en-US" sz="3600" smtClean="0">
              <a:solidFill>
                <a:schemeClr val="accent1">
                  <a:lumMod val="50000"/>
                </a:schemeClr>
              </a:solidFill>
              <a:latin typeface="Times New Roman" pitchFamily="18" charset="0"/>
              <a:cs typeface="Times New Roman" pitchFamily="18" charset="0"/>
            </a:endParaRP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a:t>
            </a:r>
            <a:r>
              <a:rPr lang="en-US" sz="3200">
                <a:solidFill>
                  <a:schemeClr val="accent1">
                    <a:lumMod val="50000"/>
                  </a:schemeClr>
                </a:solidFill>
                <a:latin typeface="Times New Roman" pitchFamily="18" charset="0"/>
                <a:cs typeface="Times New Roman" pitchFamily="18" charset="0"/>
              </a:rPr>
              <a:t>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endParaRPr lang="en-US" sz="3200" smtClean="0">
              <a:solidFill>
                <a:srgbClr val="FF0000"/>
              </a:solidFill>
              <a:latin typeface="Times New Roman" pitchFamily="18" charset="0"/>
              <a:cs typeface="Times New Roman" pitchFamily="18" charset="0"/>
            </a:endParaRP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endParaRPr lang="en-US" sz="3200" smtClean="0">
              <a:solidFill>
                <a:srgbClr val="FF0000"/>
              </a:solidFill>
              <a:latin typeface="Times New Roman" pitchFamily="18" charset="0"/>
              <a:cs typeface="Times New Roman" pitchFamily="18" charset="0"/>
            </a:endParaRP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endParaRPr lang="en-US" sz="2800" smtClean="0">
              <a:solidFill>
                <a:srgbClr val="00B050"/>
              </a:solidFill>
              <a:latin typeface="Times New Roman" pitchFamily="18" charset="0"/>
              <a:cs typeface="Times New Roman" pitchFamily="18" charset="0"/>
            </a:endParaRP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gridCol w="1524000"/>
                <a:gridCol w="1524000"/>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US"/>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smtClean="0">
                <a:solidFill>
                  <a:srgbClr val="00B050"/>
                </a:solidFill>
                <a:latin typeface="Times New Roman" pitchFamily="18" charset="0"/>
                <a:cs typeface="Times New Roman" pitchFamily="18" charset="0"/>
              </a:rPr>
              <a:t>Hoạt động nhóm</a:t>
            </a:r>
            <a:endParaRPr lang="en-US" sz="2800" b="1"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US"/>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endParaRPr lang="en-US" sz="2800" smtClean="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endParaRPr lang="en-US" sz="2800" smtClean="0">
              <a:solidFill>
                <a:schemeClr val="accent3">
                  <a:lumMod val="50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44 –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a:t>
            </a:r>
            <a:r>
              <a:rPr lang="en-US" sz="2900" b="1" smtClean="0">
                <a:latin typeface="Times New Roman" pitchFamily="18" charset="0"/>
                <a:cs typeface="Times New Roman" pitchFamily="18" charset="0"/>
              </a:rPr>
              <a:t>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smtClean="0">
                <a:latin typeface="Times New Roman" pitchFamily="18" charset="0"/>
                <a:cs typeface="Times New Roman" pitchFamily="18" charset="0"/>
              </a:rPr>
              <a:t>Nêu tên các </a:t>
            </a:r>
            <a:r>
              <a:rPr lang="en-US" sz="2900">
                <a:latin typeface="Times New Roman" pitchFamily="18" charset="0"/>
                <a:cs typeface="Times New Roman" pitchFamily="18" charset="0"/>
              </a:rPr>
              <a:t>đỉnh, </a:t>
            </a:r>
            <a:r>
              <a:rPr lang="en-US" sz="2900" smtClean="0">
                <a:latin typeface="Times New Roman" pitchFamily="18" charset="0"/>
                <a:cs typeface="Times New Roman" pitchFamily="18" charset="0"/>
              </a:rPr>
              <a:t>cạnh, đường chéo của hình vuông ABCD (H.4.3b)</a:t>
            </a:r>
            <a:endParaRPr lang="en-US" sz="290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đo góc để đo và so sánh các góc của hình vuông.</a:t>
            </a:r>
            <a:endParaRPr lang="en-US" sz="290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a:t>
            </a:r>
            <a:r>
              <a:rPr lang="en-US" sz="3600" smtClean="0">
                <a:solidFill>
                  <a:srgbClr val="0070C0"/>
                </a:solidFill>
                <a:latin typeface="Times New Roman" pitchFamily="18" charset="0"/>
                <a:cs typeface="Times New Roman" pitchFamily="18" charset="0"/>
              </a:rPr>
              <a:t>hình vuông:</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2551</TotalTime>
  <Words>592</Words>
  <PresentationFormat>Custom</PresentationFormat>
  <Paragraphs>104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2021-08-08T07:52:26Z</dcterms:created>
  <dcterms:modified xsi:type="dcterms:W3CDTF">2021-08-11T10:01:40Z</dcterms:modified>
</cp:coreProperties>
</file>