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gjvyDPYoMHopEJ6yXG/fZw7t+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616316" y="392838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10"/>
          <p:cNvCxnSpPr>
            <a:stCxn id="216" idx="3"/>
            <a:endCxn id="217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2" name="Google Shape;222;p10"/>
          <p:cNvCxnSpPr>
            <a:stCxn id="217" idx="1"/>
            <a:endCxn id="218" idx="0"/>
          </p:cNvCxnSpPr>
          <p:nvPr/>
        </p:nvCxnSpPr>
        <p:spPr>
          <a:xfrm flipH="1">
            <a:off x="1591767" y="2865145"/>
            <a:ext cx="583500" cy="1063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3" name="Google Shape;223;p10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  <p:sp>
        <p:nvSpPr>
          <p:cNvPr id="224" name="Google Shape;224;p10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4859045" y="4111904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1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3224557" y="1159555"/>
            <a:ext cx="61838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sz="36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8519" y="2237328"/>
            <a:ext cx="6155481" cy="4101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616316" y="392838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12"/>
          <p:cNvCxnSpPr>
            <a:stCxn id="241" idx="3"/>
            <a:endCxn id="242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7" name="Google Shape;247;p12"/>
          <p:cNvCxnSpPr>
            <a:stCxn id="242" idx="1"/>
            <a:endCxn id="243" idx="0"/>
          </p:cNvCxnSpPr>
          <p:nvPr/>
        </p:nvCxnSpPr>
        <p:spPr>
          <a:xfrm flipH="1">
            <a:off x="1591767" y="2865145"/>
            <a:ext cx="583500" cy="1063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8" name="Google Shape;248;p12"/>
          <p:cNvCxnSpPr>
            <a:stCxn id="243" idx="3"/>
            <a:endCxn id="249" idx="0"/>
          </p:cNvCxnSpPr>
          <p:nvPr/>
        </p:nvCxnSpPr>
        <p:spPr>
          <a:xfrm>
            <a:off x="2567049" y="4283492"/>
            <a:ext cx="699600" cy="9864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0" name="Google Shape;250;p12"/>
          <p:cNvSpPr/>
          <p:nvPr/>
        </p:nvSpPr>
        <p:spPr>
          <a:xfrm>
            <a:off x="4859045" y="5251158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  <p:sp>
        <p:nvSpPr>
          <p:cNvPr id="252" name="Google Shape;252;p12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4859045" y="4111904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2175267" y="5269971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3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13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64" name="Google Shape;264;p13"/>
          <p:cNvSpPr txBox="1"/>
          <p:nvPr/>
        </p:nvSpPr>
        <p:spPr>
          <a:xfrm>
            <a:off x="1275517" y="2226027"/>
            <a:ext cx="1035765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vocabulary, pronunciation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5;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students have learnt into practice through a project.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03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 New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/>
          <p:nvPr/>
        </p:nvSpPr>
        <p:spPr>
          <a:xfrm>
            <a:off x="1399333" y="1864118"/>
            <a:ext cx="9949543" cy="192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Unit 6_Getting started</a:t>
            </a:r>
            <a:endParaRPr/>
          </a:p>
          <a:p>
            <a:pPr marL="514350" marR="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</a:t>
            </a: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0" name="Google Shape;2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3037109" y="606454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4337650" y="2805350"/>
            <a:ext cx="6500700" cy="6276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0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INVENTIONS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4460675" y="2846888"/>
            <a:ext cx="6752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172923" y="2794875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007820" y="2816215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1286402" y="2110065"/>
            <a:ext cx="1035765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vocabulary, pronunciation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5;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students have learnt into practice through a project.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616316" y="392838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4"/>
          <p:cNvCxnSpPr>
            <a:stCxn id="123" idx="3"/>
            <a:endCxn id="124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4" idx="1"/>
            <a:endCxn id="125" idx="0"/>
          </p:cNvCxnSpPr>
          <p:nvPr/>
        </p:nvCxnSpPr>
        <p:spPr>
          <a:xfrm flipH="1">
            <a:off x="1591767" y="2865145"/>
            <a:ext cx="583500" cy="1063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4"/>
          <p:cNvCxnSpPr>
            <a:stCxn id="125" idx="3"/>
            <a:endCxn id="131" idx="0"/>
          </p:cNvCxnSpPr>
          <p:nvPr/>
        </p:nvCxnSpPr>
        <p:spPr>
          <a:xfrm>
            <a:off x="2567049" y="4283492"/>
            <a:ext cx="699600" cy="9864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4859045" y="5251158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859045" y="4111904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2175267" y="5269971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2690381" y="1203477"/>
            <a:ext cx="70347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 three-syllable nouns about topic Inventions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9435" y="2480390"/>
            <a:ext cx="4252589" cy="405674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3769201" y="347300"/>
            <a:ext cx="546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D55A95"/>
                </a:solidFill>
                <a:latin typeface="Arial"/>
                <a:ea typeface="Arial"/>
                <a:cs typeface="Arial"/>
                <a:sym typeface="Arial"/>
              </a:rPr>
              <a:t>BRAINSTORMING</a:t>
            </a:r>
            <a:endParaRPr sz="4400" b="1">
              <a:solidFill>
                <a:srgbClr val="D55A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1312365" y="2284708"/>
            <a:ext cx="15894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Inventor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2366372" y="3119717"/>
            <a:ext cx="15600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Invention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49862" y="4026531"/>
            <a:ext cx="16491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2515551" y="4758958"/>
            <a:ext cx="16996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Telephone</a:t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1312365" y="5552911"/>
            <a:ext cx="15252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Beverage</a:t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10314913" y="1992494"/>
            <a:ext cx="13009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Camera</a:t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8589936" y="2658052"/>
            <a:ext cx="17604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Submarine</a:t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10314913" y="3304383"/>
            <a:ext cx="16008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Telegraph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8691073" y="4265604"/>
            <a:ext cx="16117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Telescope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10024512" y="5433669"/>
            <a:ext cx="17529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Typewriter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7"/>
          <p:cNvCxnSpPr>
            <a:stCxn id="171" idx="3"/>
            <a:endCxn id="172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6" name="Google Shape;176;p7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4574875" y="330550"/>
            <a:ext cx="60171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4859050" y="319150"/>
            <a:ext cx="594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530424" y="93875"/>
            <a:ext cx="934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 &amp; 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691315" y="1093721"/>
            <a:ext cx="115006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973" y="2013463"/>
            <a:ext cx="4567203" cy="397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5531" y="2253294"/>
            <a:ext cx="5199765" cy="3495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6327356" y="2640354"/>
            <a:ext cx="1279152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benefit</a:t>
            </a:r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9448568" y="5355641"/>
            <a:ext cx="1596149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9963114" y="4580506"/>
            <a:ext cx="1596149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telephone</a:t>
            </a:r>
            <a:endParaRPr sz="2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6371424" y="3841425"/>
            <a:ext cx="1279152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9425777" y="3090406"/>
            <a:ext cx="1596149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invention</a:t>
            </a:r>
            <a:endParaRPr/>
          </a:p>
        </p:txBody>
      </p:sp>
      <p:graphicFrame>
        <p:nvGraphicFramePr>
          <p:cNvPr id="194" name="Google Shape;194;p8"/>
          <p:cNvGraphicFramePr/>
          <p:nvPr/>
        </p:nvGraphicFramePr>
        <p:xfrm>
          <a:off x="5534878" y="1868747"/>
          <a:ext cx="6024385" cy="426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024385" imgH="4264174" progId="Paint.Picture">
                  <p:embed/>
                </p:oleObj>
              </mc:Choice>
              <mc:Fallback>
                <p:oleObj r:id="rId6" imgW="6024385" imgH="4264174" progId="Paint.Picture">
                  <p:embed/>
                  <p:pic>
                    <p:nvPicPr>
                      <p:cNvPr id="194" name="Google Shape;194;p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5534878" y="1868747"/>
                        <a:ext cx="6024385" cy="4264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/>
        </p:nvSpPr>
        <p:spPr>
          <a:xfrm>
            <a:off x="963513" y="1002108"/>
            <a:ext cx="60982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9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544470" y="1860561"/>
            <a:ext cx="1123256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They just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installed / have just installed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interesting software on the school computers. The programs are working very well and everyone enjoys to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/ using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Smartphones allow people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sending / to send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over long distances.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/ To learn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smartphone is fun as well.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Since television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invented / has been invented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TV designs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changed / have changed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3365914" y="1994406"/>
            <a:ext cx="2285735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10152525" y="2561173"/>
            <a:ext cx="776203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5459825" y="3104311"/>
            <a:ext cx="1031915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577521" y="3673542"/>
            <a:ext cx="1110870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2879755" y="4218599"/>
            <a:ext cx="1714275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9782975" y="4218598"/>
            <a:ext cx="1850837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Widescreen</PresentationFormat>
  <Paragraphs>109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Bookman Old Style</vt:lpstr>
      <vt:lpstr>Courier New</vt:lpstr>
      <vt:lpstr>Calibri</vt:lpstr>
      <vt:lpstr>Arial</vt:lpstr>
      <vt:lpstr>Open Sans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4</cp:revision>
  <dcterms:created xsi:type="dcterms:W3CDTF">2020-12-09T02:04:09Z</dcterms:created>
  <dcterms:modified xsi:type="dcterms:W3CDTF">2023-07-17T08:25:23Z</dcterms:modified>
</cp:coreProperties>
</file>