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58" r:id="rId6"/>
    <p:sldId id="259" r:id="rId7"/>
    <p:sldId id="272" r:id="rId8"/>
    <p:sldId id="273" r:id="rId9"/>
    <p:sldId id="274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372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613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49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5884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056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997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197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06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038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547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205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08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C9BF1-ADED-402F-8152-8551E6B2B973}" type="datetimeFigureOut">
              <a:rPr lang="en-US" smtClean="0"/>
              <a:t>7/28/2021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459A8-E146-456A-9A5D-4112EA5860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19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gif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11" Type="http://schemas.openxmlformats.org/officeDocument/2006/relationships/image" Target="../media/image52.png"/><Relationship Id="rId5" Type="http://schemas.openxmlformats.org/officeDocument/2006/relationships/image" Target="../media/image4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7" Type="http://schemas.openxmlformats.org/officeDocument/2006/relationships/image" Target="../media/image8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55419" y="1505118"/>
            <a:ext cx="6373348" cy="19261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en-US" sz="5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5000" b="1" u="sng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59,60</a:t>
            </a:r>
            <a:r>
              <a:rPr lang="en-US" sz="5000" b="1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ctr">
              <a:lnSpc>
                <a:spcPct val="115000"/>
              </a:lnSpc>
              <a:spcAft>
                <a:spcPts val="500"/>
              </a:spcAft>
            </a:pPr>
            <a:r>
              <a:rPr lang="en-US" sz="5000" b="1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LUYỆN TẬP CHUNG</a:t>
            </a:r>
            <a:endParaRPr lang="en-US" sz="500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65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668" y="-211764"/>
            <a:ext cx="3773460" cy="3537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779" t="2455" b="1"/>
          <a:stretch/>
        </p:blipFill>
        <p:spPr>
          <a:xfrm>
            <a:off x="153886" y="3042927"/>
            <a:ext cx="10477328" cy="38150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2800" y="2052339"/>
            <a:ext cx="46506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hình có trục đối xứng là: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2800" y="1557045"/>
            <a:ext cx="56412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có hình nào có tâm đối xứng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7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04" y="1064173"/>
            <a:ext cx="5927834" cy="5557344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5912069" y="772510"/>
            <a:ext cx="5470634" cy="2656490"/>
          </a:xfrm>
          <a:prstGeom prst="cloudCallout">
            <a:avLst>
              <a:gd name="adj1" fmla="val -65502"/>
              <a:gd name="adj2" fmla="val 61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có hình nào có tâm đối xứng!</a:t>
            </a:r>
            <a:endParaRPr lang="en-US" sz="3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0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8" y="189215"/>
            <a:ext cx="1157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5.13. Vẽ các hình sau vào giấy kẻ ô vuông rồi vẽ thêm để được hình nhận đường thẳng d là trục đối xứng.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55233" y="1143322"/>
            <a:ext cx="8576572" cy="53559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39046" y="1096024"/>
            <a:ext cx="8729266" cy="542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0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8" y="189215"/>
            <a:ext cx="1157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5.14. Vẽ các hình sau vào giấy kẻ ô vuông rồi vẽ thêm để được hình nhận điểm O làm tâm đối xứng.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459" y="1345489"/>
            <a:ext cx="4967539" cy="492067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0059" y="1191851"/>
            <a:ext cx="5229900" cy="5184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738" y="189215"/>
            <a:ext cx="11571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5.16. Hình gấp khúc dưới đây gồm 4 đoạn thẳng có độ dài bằng 1cm. Em hãy vẽ thêm một đường gấp khúc dài 8cm để được hình có cả trục đối xứng và tâm đối xứng.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507" y="1574210"/>
            <a:ext cx="4596141" cy="459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15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9BBAB7"/>
              </a:clrFrom>
              <a:clrTo>
                <a:srgbClr val="9BBAB7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18" y="3463980"/>
            <a:ext cx="2747410" cy="27714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E6FFFE"/>
              </a:clrFrom>
              <a:clrTo>
                <a:srgbClr val="E6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6019" y="3463979"/>
            <a:ext cx="2747410" cy="27354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3301" y="3523966"/>
            <a:ext cx="2723416" cy="27114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12656" y="3559958"/>
            <a:ext cx="2711418" cy="26754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clrChange>
              <a:clrFrom>
                <a:srgbClr val="C6FAF4"/>
              </a:clrFrom>
              <a:clrTo>
                <a:srgbClr val="C6FAF4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37046" y="592848"/>
            <a:ext cx="2641218" cy="2630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6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06410" y="71189"/>
            <a:ext cx="6096000" cy="66210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pt-BR" sz="35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thể em chưa biết:</a:t>
            </a:r>
            <a:endParaRPr lang="en-US" sz="3500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47584" y="0"/>
            <a:ext cx="1944414" cy="1576552"/>
          </a:xfrm>
          <a:prstGeom prst="rect">
            <a:avLst/>
          </a:prstGeom>
        </p:spPr>
      </p:pic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55" y="1612838"/>
            <a:ext cx="2517193" cy="187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DFF"/>
              </a:clrFrom>
              <a:clrTo>
                <a:srgbClr val="FE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3512" y="1531875"/>
            <a:ext cx="2013338" cy="1939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688" y="1522349"/>
            <a:ext cx="2204626" cy="1947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21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FFA"/>
              </a:clrFrom>
              <a:clrTo>
                <a:srgbClr val="FEFF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6226" y="1477900"/>
            <a:ext cx="2086205" cy="1984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33563" cy="14866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494736" y="944948"/>
            <a:ext cx="5897255" cy="5480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pt-BR" sz="2800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Tính đối xứng trong thế giới tự nhiên:</a:t>
            </a:r>
            <a:endParaRPr lang="en-US" sz="280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94736" y="3410036"/>
            <a:ext cx="81590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i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* Tính đối xứng trong nghệ thuật, kiến trúc, công nghệ:</a:t>
            </a:r>
            <a:endParaRPr lang="en-US" sz="2800"/>
          </a:p>
        </p:txBody>
      </p:sp>
      <p:pic>
        <p:nvPicPr>
          <p:cNvPr id="1030" name="Picture 1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792" y="4300195"/>
            <a:ext cx="1992065" cy="151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26"/>
          <p:cNvPicPr>
            <a:picLocks noChangeAspect="1" noChangeArrowheads="1"/>
          </p:cNvPicPr>
          <p:nvPr/>
        </p:nvPicPr>
        <p:blipFill>
          <a:blip r:embed="rId9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8" t="1613" r="4314" b="1572"/>
          <a:stretch>
            <a:fillRect/>
          </a:stretch>
        </p:blipFill>
        <p:spPr bwMode="auto">
          <a:xfrm>
            <a:off x="446548" y="4111040"/>
            <a:ext cx="1686569" cy="1724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32"/>
          <p:cNvPicPr>
            <a:picLocks noChangeAspect="1" noChangeArrowheads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1" t="5063" r="851"/>
          <a:stretch>
            <a:fillRect/>
          </a:stretch>
        </p:blipFill>
        <p:spPr bwMode="auto">
          <a:xfrm>
            <a:off x="1917082" y="4142886"/>
            <a:ext cx="2033238" cy="1717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2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986" y="4288221"/>
            <a:ext cx="1948140" cy="1546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9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23" y="4300195"/>
            <a:ext cx="1855828" cy="1520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31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03" r="1755"/>
          <a:stretch>
            <a:fillRect/>
          </a:stretch>
        </p:blipFill>
        <p:spPr bwMode="auto">
          <a:xfrm>
            <a:off x="9925351" y="4137458"/>
            <a:ext cx="1851500" cy="1673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61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1380" y="299545"/>
            <a:ext cx="43355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NHẮC VIỆC: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87365" y="1130542"/>
            <a:ext cx="9443545" cy="3025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Ôn tập, ghi nhớ các kiến thức đã học về hình có tâm đối xứng, hình có trục đối xứng.</a:t>
            </a:r>
            <a:endParaRPr lang="en-US" sz="2800" b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Xem lại các ví dụ, bài tập đã làm.</a:t>
            </a:r>
            <a:endParaRPr lang="en-US" sz="2800" b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Làm các bài tập 5.13(hình a); 5.15/sgk/109.</a:t>
            </a:r>
            <a:endParaRPr lang="en-US" sz="2800" b="1" smtClean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  <a:tabLst>
                <a:tab pos="457200" algn="l"/>
              </a:tabLst>
            </a:pPr>
            <a:r>
              <a:rPr lang="nl-NL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Chuẩn bị cho nội dung tiết sau: BÀI TẬP CUỐI CHƯƠNG V.</a:t>
            </a:r>
            <a:endParaRPr lang="en-US" sz="2800" b="1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0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0789" y="2175641"/>
            <a:ext cx="8864927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0" b="1" smtClean="0">
                <a:solidFill>
                  <a:srgbClr val="FF0000"/>
                </a:solidFill>
                <a:latin typeface="Imprint MT Shadow" panose="04020605060303030202" pitchFamily="82" charset="0"/>
              </a:rPr>
              <a:t>THANK YOU!</a:t>
            </a:r>
            <a:endParaRPr lang="en-US" sz="10000" b="1">
              <a:solidFill>
                <a:srgbClr val="FF0000"/>
              </a:solidFill>
              <a:latin typeface="Imprint MT Shadow" panose="0402060506030303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3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78401"/>
            <a:ext cx="1157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nào dưới đây có trục đối xứng? Tâm đối xứng? Hãy chỉ rõ trục đối xứng, tâm đối xứng (nếu có) của nó.</a:t>
            </a: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1" y="1811016"/>
            <a:ext cx="11702517" cy="32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447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04800" y="378401"/>
            <a:ext cx="115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có trục đối xứng:</a:t>
            </a:r>
            <a:endParaRPr lang="en-US" sz="2800" b="1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1" y="1811016"/>
            <a:ext cx="11702517" cy="32359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247" y="1821522"/>
            <a:ext cx="11702517" cy="3235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8" y="1340069"/>
            <a:ext cx="1097838" cy="1097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8" y="1254536"/>
            <a:ext cx="1097838" cy="10978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175" y="1220131"/>
            <a:ext cx="1097838" cy="1097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247" y="1821522"/>
            <a:ext cx="11702517" cy="32359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247" y="1821522"/>
            <a:ext cx="11702517" cy="32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451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741" y="1811016"/>
            <a:ext cx="11702517" cy="32359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28" y="1340069"/>
            <a:ext cx="1097838" cy="10978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4758" y="1254536"/>
            <a:ext cx="1097838" cy="10978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75368" y="453076"/>
            <a:ext cx="115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Hình có tâm đối xứng:</a:t>
            </a:r>
            <a:endParaRPr lang="en-US" sz="2800" b="1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247" y="1805756"/>
            <a:ext cx="11702517" cy="323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8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4153" y="40560"/>
            <a:ext cx="11981553" cy="17094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08510" y="2159872"/>
            <a:ext cx="3638222" cy="42965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749970"/>
            <a:ext cx="12222771" cy="33696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659546"/>
            <a:ext cx="11926230" cy="346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004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78401"/>
            <a:ext cx="1157189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5.11. Trong các hình dưới đây, em hãy chỉ ra:</a:t>
            </a:r>
          </a:p>
          <a:p>
            <a:pPr algn="just"/>
            <a:r>
              <a:rPr lang="pt-BR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 Những hình có</a:t>
            </a:r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đối xứng?</a:t>
            </a:r>
          </a:p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b) </a:t>
            </a:r>
            <a:r>
              <a:rPr lang="pt-BR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 hình có</a:t>
            </a:r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trục đối xứng?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6" y="1763396"/>
            <a:ext cx="12152504" cy="374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08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57679"/>
            <a:ext cx="115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5.11. </a:t>
            </a:r>
            <a:r>
              <a:rPr lang="pt-BR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a) Những hình có</a:t>
            </a:r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đối xứng là: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6" y="1542674"/>
            <a:ext cx="12152504" cy="37405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92" y="1111786"/>
            <a:ext cx="1187669" cy="11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" y="1453840"/>
            <a:ext cx="12302724" cy="39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63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78401"/>
            <a:ext cx="115718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5.11. b) </a:t>
            </a:r>
            <a:r>
              <a:rPr lang="pt-BR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Những hình có</a:t>
            </a:r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trục đối xứng là: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496" y="1416546"/>
            <a:ext cx="12152504" cy="37405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613" y="670347"/>
            <a:ext cx="1187669" cy="1154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8273" y="723631"/>
            <a:ext cx="1187669" cy="1154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461" y="723631"/>
            <a:ext cx="1187669" cy="1154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0911" y="670347"/>
            <a:ext cx="1187669" cy="1154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02" y="1343478"/>
            <a:ext cx="12302724" cy="3950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6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378401"/>
            <a:ext cx="115718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5.12. Trong các hình dưới đây ,</a:t>
            </a:r>
            <a:r>
              <a:rPr lang="pt-BR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hình nào có</a:t>
            </a:r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trục đối xứng, </a:t>
            </a:r>
            <a:r>
              <a:rPr lang="pt-BR" sz="28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hình nào có</a:t>
            </a:r>
            <a:r>
              <a:rPr lang="pt-BR" sz="28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tâm đối xứng?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1" y="2008460"/>
            <a:ext cx="12148475" cy="2957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777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346</Words>
  <PresentationFormat>Widescreen</PresentationFormat>
  <Paragraphs>26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Imprint MT Shadow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VnTeach.Com;</dc:title>
  <dc:creator>VnTeach.Com</dc:creator>
  <cp:keywords>VnTeach.Com</cp:keywords>
  <dcterms:created xsi:type="dcterms:W3CDTF">2021-07-12T08:06:25Z</dcterms:created>
  <dcterms:modified xsi:type="dcterms:W3CDTF">2021-07-28T09:09:01Z</dcterms:modified>
</cp:coreProperties>
</file>