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77" r:id="rId5"/>
    <p:sldId id="278" r:id="rId6"/>
    <p:sldId id="279" r:id="rId7"/>
    <p:sldId id="275" r:id="rId8"/>
    <p:sldId id="276" r:id="rId9"/>
    <p:sldId id="264" r:id="rId10"/>
    <p:sldId id="269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6EFBC"/>
    <a:srgbClr val="CFE6F2"/>
    <a:srgbClr val="A2D891"/>
    <a:srgbClr val="E1EFE0"/>
    <a:srgbClr val="DECCE2"/>
    <a:srgbClr val="D33518"/>
    <a:srgbClr val="EAA79A"/>
    <a:srgbClr val="87CB6F"/>
    <a:srgbClr val="732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7EC180-9641-4DB3-B3AA-B1C1EAC00439}" v="403" dt="2022-08-21T03:54:23.605"/>
    <p1510:client id="{E7649927-AD3B-46C8-80C9-15277CD2DF03}" v="59" dt="2022-08-20T19:41:33.6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51" y="18"/>
      </p:cViewPr>
      <p:guideLst>
        <p:guide orient="horz" pos="2832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E7649927-AD3B-46C8-80C9-15277CD2DF03}"/>
    <pc:docChg chg="undo custSel addSld delSld modSld">
      <pc:chgData name="T H" userId="270efafb50020bd6" providerId="LiveId" clId="{E7649927-AD3B-46C8-80C9-15277CD2DF03}" dt="2022-08-20T19:43:53.679" v="1056" actId="207"/>
      <pc:docMkLst>
        <pc:docMk/>
      </pc:docMkLst>
      <pc:sldChg chg="modSp mod">
        <pc:chgData name="T H" userId="270efafb50020bd6" providerId="LiveId" clId="{E7649927-AD3B-46C8-80C9-15277CD2DF03}" dt="2022-08-20T19:17:11.877" v="1" actId="20577"/>
        <pc:sldMkLst>
          <pc:docMk/>
          <pc:sldMk cId="562573195" sldId="256"/>
        </pc:sldMkLst>
        <pc:spChg chg="mod">
          <ac:chgData name="T H" userId="270efafb50020bd6" providerId="LiveId" clId="{E7649927-AD3B-46C8-80C9-15277CD2DF03}" dt="2022-08-20T19:17:11.877" v="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">
        <pc:chgData name="T H" userId="270efafb50020bd6" providerId="LiveId" clId="{E7649927-AD3B-46C8-80C9-15277CD2DF03}" dt="2022-08-20T19:25:40.390" v="676" actId="20577"/>
        <pc:sldMkLst>
          <pc:docMk/>
          <pc:sldMk cId="2365650238" sldId="258"/>
        </pc:sldMkLst>
        <pc:spChg chg="mod">
          <ac:chgData name="T H" userId="270efafb50020bd6" providerId="LiveId" clId="{E7649927-AD3B-46C8-80C9-15277CD2DF03}" dt="2022-08-20T19:17:15.884" v="3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 H" userId="270efafb50020bd6" providerId="LiveId" clId="{E7649927-AD3B-46C8-80C9-15277CD2DF03}" dt="2022-08-20T19:18:09.902" v="7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 H" userId="270efafb50020bd6" providerId="LiveId" clId="{E7649927-AD3B-46C8-80C9-15277CD2DF03}" dt="2022-08-20T19:25:40.390" v="676" actId="20577"/>
          <ac:spMkLst>
            <pc:docMk/>
            <pc:sldMk cId="2365650238" sldId="258"/>
            <ac:spMk id="11" creationId="{00000000-0000-0000-0000-000000000000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21" creationId="{B0E2E613-B367-49AF-948A-9BB63B8BA00A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23" creationId="{05268AB1-96F3-AF91-6628-42DD9B7BEF99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24" creationId="{2D52DE1E-6D8E-8C71-DD69-7BE2A2BC9933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25" creationId="{26162039-E36C-2A50-C3AC-F400DDE2B9E8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26" creationId="{18A075AC-AC20-D12E-EB24-A97CB93619E9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29" creationId="{4301FA82-9EDC-9870-C711-1F4B759B515F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30" creationId="{27D42B9C-65EA-489E-C2C9-1B6E7BB10441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31" creationId="{0B55B65E-3635-56F4-9EA1-463C59BEE5C7}"/>
          </ac:spMkLst>
        </pc:spChg>
        <pc:picChg chg="add mod modCrop">
          <ac:chgData name="T H" userId="270efafb50020bd6" providerId="LiveId" clId="{E7649927-AD3B-46C8-80C9-15277CD2DF03}" dt="2022-08-20T19:25:33.513" v="672" actId="1076"/>
          <ac:picMkLst>
            <pc:docMk/>
            <pc:sldMk cId="2365650238" sldId="258"/>
            <ac:picMk id="14" creationId="{DD563493-F809-4D0E-833F-8249BE177D2A}"/>
          </ac:picMkLst>
        </pc:picChg>
        <pc:picChg chg="del">
          <ac:chgData name="T H" userId="270efafb50020bd6" providerId="LiveId" clId="{E7649927-AD3B-46C8-80C9-15277CD2DF03}" dt="2022-08-20T19:18:14.800" v="8" actId="478"/>
          <ac:picMkLst>
            <pc:docMk/>
            <pc:sldMk cId="2365650238" sldId="258"/>
            <ac:picMk id="17" creationId="{07970907-1818-ED1C-1D1E-DD85B054E4F8}"/>
          </ac:picMkLst>
        </pc:picChg>
      </pc:sldChg>
      <pc:sldChg chg="del">
        <pc:chgData name="T H" userId="270efafb50020bd6" providerId="LiveId" clId="{E7649927-AD3B-46C8-80C9-15277CD2DF03}" dt="2022-08-20T19:40:47.144" v="985" actId="2696"/>
        <pc:sldMkLst>
          <pc:docMk/>
          <pc:sldMk cId="3733363474" sldId="273"/>
        </pc:sldMkLst>
      </pc:sldChg>
      <pc:sldChg chg="addSp delSp modSp mod delAnim">
        <pc:chgData name="T H" userId="270efafb50020bd6" providerId="LiveId" clId="{E7649927-AD3B-46C8-80C9-15277CD2DF03}" dt="2022-08-20T19:43:53.679" v="1056" actId="207"/>
        <pc:sldMkLst>
          <pc:docMk/>
          <pc:sldMk cId="65759576" sldId="274"/>
        </pc:sldMkLst>
        <pc:spChg chg="mod">
          <ac:chgData name="T H" userId="270efafb50020bd6" providerId="LiveId" clId="{E7649927-AD3B-46C8-80C9-15277CD2DF03}" dt="2022-08-20T19:41:33.659" v="990" actId="1076"/>
          <ac:spMkLst>
            <pc:docMk/>
            <pc:sldMk cId="65759576" sldId="274"/>
            <ac:spMk id="7" creationId="{00000000-0000-0000-0000-000000000000}"/>
          </ac:spMkLst>
        </pc:spChg>
        <pc:spChg chg="mod">
          <ac:chgData name="T H" userId="270efafb50020bd6" providerId="LiveId" clId="{E7649927-AD3B-46C8-80C9-15277CD2DF03}" dt="2022-08-20T19:41:21.365" v="987" actId="20577"/>
          <ac:spMkLst>
            <pc:docMk/>
            <pc:sldMk cId="65759576" sldId="274"/>
            <ac:spMk id="9" creationId="{00000000-0000-0000-0000-000000000000}"/>
          </ac:spMkLst>
        </pc:spChg>
        <pc:spChg chg="mod">
          <ac:chgData name="T H" userId="270efafb50020bd6" providerId="LiveId" clId="{E7649927-AD3B-46C8-80C9-15277CD2DF03}" dt="2022-08-20T19:41:55.356" v="1041" actId="20577"/>
          <ac:spMkLst>
            <pc:docMk/>
            <pc:sldMk cId="65759576" sldId="274"/>
            <ac:spMk id="11" creationId="{00000000-0000-0000-0000-000000000000}"/>
          </ac:spMkLst>
        </pc:spChg>
        <pc:spChg chg="del">
          <ac:chgData name="T H" userId="270efafb50020bd6" providerId="LiveId" clId="{E7649927-AD3B-46C8-80C9-15277CD2DF03}" dt="2022-08-20T19:41:27.069" v="988" actId="478"/>
          <ac:spMkLst>
            <pc:docMk/>
            <pc:sldMk cId="65759576" sldId="274"/>
            <ac:spMk id="16" creationId="{CFDD027B-26CD-D65D-1449-0FF4475E9E93}"/>
          </ac:spMkLst>
        </pc:spChg>
        <pc:spChg chg="del">
          <ac:chgData name="T H" userId="270efafb50020bd6" providerId="LiveId" clId="{E7649927-AD3B-46C8-80C9-15277CD2DF03}" dt="2022-08-20T19:41:36.360" v="991" actId="478"/>
          <ac:spMkLst>
            <pc:docMk/>
            <pc:sldMk cId="65759576" sldId="274"/>
            <ac:spMk id="17" creationId="{A66E4C5C-8C95-4688-50DA-45C55B807D4A}"/>
          </ac:spMkLst>
        </pc:spChg>
        <pc:spChg chg="del">
          <ac:chgData name="T H" userId="270efafb50020bd6" providerId="LiveId" clId="{E7649927-AD3B-46C8-80C9-15277CD2DF03}" dt="2022-08-20T19:41:27.069" v="988" actId="478"/>
          <ac:spMkLst>
            <pc:docMk/>
            <pc:sldMk cId="65759576" sldId="274"/>
            <ac:spMk id="18" creationId="{E545E1BE-7C44-417A-A2DB-3A70B126C5D3}"/>
          </ac:spMkLst>
        </pc:spChg>
        <pc:spChg chg="del">
          <ac:chgData name="T H" userId="270efafb50020bd6" providerId="LiveId" clId="{E7649927-AD3B-46C8-80C9-15277CD2DF03}" dt="2022-08-20T19:41:36.360" v="991" actId="478"/>
          <ac:spMkLst>
            <pc:docMk/>
            <pc:sldMk cId="65759576" sldId="274"/>
            <ac:spMk id="19" creationId="{1A19C905-2CE2-08D8-BB55-40D2F9B625D8}"/>
          </ac:spMkLst>
        </pc:spChg>
        <pc:spChg chg="del">
          <ac:chgData name="T H" userId="270efafb50020bd6" providerId="LiveId" clId="{E7649927-AD3B-46C8-80C9-15277CD2DF03}" dt="2022-08-20T19:41:30.119" v="989" actId="478"/>
          <ac:spMkLst>
            <pc:docMk/>
            <pc:sldMk cId="65759576" sldId="274"/>
            <ac:spMk id="20" creationId="{C2C4D200-9943-5377-9C1A-A4726FE9F62B}"/>
          </ac:spMkLst>
        </pc:spChg>
        <pc:spChg chg="del">
          <ac:chgData name="T H" userId="270efafb50020bd6" providerId="LiveId" clId="{E7649927-AD3B-46C8-80C9-15277CD2DF03}" dt="2022-08-20T19:41:27.069" v="988" actId="478"/>
          <ac:spMkLst>
            <pc:docMk/>
            <pc:sldMk cId="65759576" sldId="274"/>
            <ac:spMk id="21" creationId="{395AB011-5291-5B00-0A9C-F5C790CD3240}"/>
          </ac:spMkLst>
        </pc:spChg>
        <pc:spChg chg="del">
          <ac:chgData name="T H" userId="270efafb50020bd6" providerId="LiveId" clId="{E7649927-AD3B-46C8-80C9-15277CD2DF03}" dt="2022-08-20T19:41:38.751" v="993" actId="478"/>
          <ac:spMkLst>
            <pc:docMk/>
            <pc:sldMk cId="65759576" sldId="274"/>
            <ac:spMk id="22" creationId="{6C9E53D6-FA9F-5944-7C64-E5BF520CAD0F}"/>
          </ac:spMkLst>
        </pc:spChg>
        <pc:spChg chg="add mod">
          <ac:chgData name="T H" userId="270efafb50020bd6" providerId="LiveId" clId="{E7649927-AD3B-46C8-80C9-15277CD2DF03}" dt="2022-08-20T19:43:53.679" v="1056" actId="207"/>
          <ac:spMkLst>
            <pc:docMk/>
            <pc:sldMk cId="65759576" sldId="274"/>
            <ac:spMk id="24" creationId="{4749AF27-0D31-BC02-CA95-D4E80092D83F}"/>
          </ac:spMkLst>
        </pc:spChg>
        <pc:picChg chg="del">
          <ac:chgData name="T H" userId="270efafb50020bd6" providerId="LiveId" clId="{E7649927-AD3B-46C8-80C9-15277CD2DF03}" dt="2022-08-20T19:41:30.119" v="989" actId="478"/>
          <ac:picMkLst>
            <pc:docMk/>
            <pc:sldMk cId="65759576" sldId="274"/>
            <ac:picMk id="14" creationId="{E7254FAF-5183-FB1B-52F1-D2AE3D425F67}"/>
          </ac:picMkLst>
        </pc:picChg>
        <pc:picChg chg="del">
          <ac:chgData name="T H" userId="270efafb50020bd6" providerId="LiveId" clId="{E7649927-AD3B-46C8-80C9-15277CD2DF03}" dt="2022-08-20T19:41:37.294" v="992" actId="478"/>
          <ac:picMkLst>
            <pc:docMk/>
            <pc:sldMk cId="65759576" sldId="274"/>
            <ac:picMk id="15" creationId="{2809906F-2F6A-30DE-5F01-816057A56CBE}"/>
          </ac:picMkLst>
        </pc:picChg>
        <pc:picChg chg="add mod modCrop">
          <ac:chgData name="T H" userId="270efafb50020bd6" providerId="LiveId" clId="{E7649927-AD3B-46C8-80C9-15277CD2DF03}" dt="2022-08-20T19:42:18.534" v="1046" actId="1076"/>
          <ac:picMkLst>
            <pc:docMk/>
            <pc:sldMk cId="65759576" sldId="274"/>
            <ac:picMk id="23" creationId="{2D709543-122E-0ED2-865A-4338DF5AE189}"/>
          </ac:picMkLst>
        </pc:picChg>
      </pc:sldChg>
      <pc:sldChg chg="addSp delSp modSp add mod modAnim">
        <pc:chgData name="T H" userId="270efafb50020bd6" providerId="LiveId" clId="{E7649927-AD3B-46C8-80C9-15277CD2DF03}" dt="2022-08-20T19:40:15.726" v="984"/>
        <pc:sldMkLst>
          <pc:docMk/>
          <pc:sldMk cId="4242262747" sldId="277"/>
        </pc:sldMkLst>
        <pc:spChg chg="mod">
          <ac:chgData name="T H" userId="270efafb50020bd6" providerId="LiveId" clId="{E7649927-AD3B-46C8-80C9-15277CD2DF03}" dt="2022-08-20T19:38:56.855" v="934"/>
          <ac:spMkLst>
            <pc:docMk/>
            <pc:sldMk cId="4242262747" sldId="277"/>
            <ac:spMk id="11" creationId="{00000000-0000-0000-0000-000000000000}"/>
          </ac:spMkLst>
        </pc:spChg>
        <pc:spChg chg="add mod">
          <ac:chgData name="T H" userId="270efafb50020bd6" providerId="LiveId" clId="{E7649927-AD3B-46C8-80C9-15277CD2DF03}" dt="2022-08-20T19:39:30.627" v="978" actId="1076"/>
          <ac:spMkLst>
            <pc:docMk/>
            <pc:sldMk cId="4242262747" sldId="277"/>
            <ac:spMk id="15" creationId="{7B373B5B-DEBF-3527-6FE5-530993EB7E06}"/>
          </ac:spMkLst>
        </pc:spChg>
        <pc:spChg chg="add mod">
          <ac:chgData name="T H" userId="270efafb50020bd6" providerId="LiveId" clId="{E7649927-AD3B-46C8-80C9-15277CD2DF03}" dt="2022-08-20T19:28:01.366" v="685" actId="1076"/>
          <ac:spMkLst>
            <pc:docMk/>
            <pc:sldMk cId="4242262747" sldId="277"/>
            <ac:spMk id="17" creationId="{EE24476C-E299-F910-60EE-811F66560E33}"/>
          </ac:spMkLst>
        </pc:spChg>
        <pc:spChg chg="add mod">
          <ac:chgData name="T H" userId="270efafb50020bd6" providerId="LiveId" clId="{E7649927-AD3B-46C8-80C9-15277CD2DF03}" dt="2022-08-20T19:28:22.917" v="690" actId="1076"/>
          <ac:spMkLst>
            <pc:docMk/>
            <pc:sldMk cId="4242262747" sldId="277"/>
            <ac:spMk id="19" creationId="{673B6101-8F6F-7C9F-C79C-6BF18F38CFE7}"/>
          </ac:spMkLst>
        </pc:spChg>
        <pc:spChg chg="add mod">
          <ac:chgData name="T H" userId="270efafb50020bd6" providerId="LiveId" clId="{E7649927-AD3B-46C8-80C9-15277CD2DF03}" dt="2022-08-20T19:29:47.639" v="700" actId="1036"/>
          <ac:spMkLst>
            <pc:docMk/>
            <pc:sldMk cId="4242262747" sldId="277"/>
            <ac:spMk id="21" creationId="{88ED65A1-B894-C764-2EFA-3785198C5ABD}"/>
          </ac:spMkLst>
        </pc:spChg>
        <pc:spChg chg="add mod">
          <ac:chgData name="T H" userId="270efafb50020bd6" providerId="LiveId" clId="{E7649927-AD3B-46C8-80C9-15277CD2DF03}" dt="2022-08-20T19:31:03.732" v="708" actId="1038"/>
          <ac:spMkLst>
            <pc:docMk/>
            <pc:sldMk cId="4242262747" sldId="277"/>
            <ac:spMk id="23" creationId="{3522B798-78E1-A8E7-B420-CE1111473CAD}"/>
          </ac:spMkLst>
        </pc:spChg>
        <pc:spChg chg="add mod">
          <ac:chgData name="T H" userId="270efafb50020bd6" providerId="LiveId" clId="{E7649927-AD3B-46C8-80C9-15277CD2DF03}" dt="2022-08-20T19:32:03.098" v="719" actId="1076"/>
          <ac:spMkLst>
            <pc:docMk/>
            <pc:sldMk cId="4242262747" sldId="277"/>
            <ac:spMk id="25" creationId="{2ACB2700-A328-D55B-0F9A-CB15DC6D6B03}"/>
          </ac:spMkLst>
        </pc:spChg>
        <pc:spChg chg="add mod">
          <ac:chgData name="T H" userId="270efafb50020bd6" providerId="LiveId" clId="{E7649927-AD3B-46C8-80C9-15277CD2DF03}" dt="2022-08-20T19:32:44.515" v="726" actId="1037"/>
          <ac:spMkLst>
            <pc:docMk/>
            <pc:sldMk cId="4242262747" sldId="277"/>
            <ac:spMk id="27" creationId="{ECF92E0B-83A9-CB1F-00CC-3D93FE295AE5}"/>
          </ac:spMkLst>
        </pc:spChg>
        <pc:spChg chg="add mod">
          <ac:chgData name="T H" userId="270efafb50020bd6" providerId="LiveId" clId="{E7649927-AD3B-46C8-80C9-15277CD2DF03}" dt="2022-08-20T19:36:47.252" v="909" actId="113"/>
          <ac:spMkLst>
            <pc:docMk/>
            <pc:sldMk cId="4242262747" sldId="277"/>
            <ac:spMk id="28" creationId="{A9B0DF21-143F-650F-36AA-6983F626AEC4}"/>
          </ac:spMkLst>
        </pc:spChg>
        <pc:spChg chg="add mod">
          <ac:chgData name="T H" userId="270efafb50020bd6" providerId="LiveId" clId="{E7649927-AD3B-46C8-80C9-15277CD2DF03}" dt="2022-08-20T19:37:13.037" v="915" actId="1076"/>
          <ac:spMkLst>
            <pc:docMk/>
            <pc:sldMk cId="4242262747" sldId="277"/>
            <ac:spMk id="29" creationId="{51756E57-2BAF-773F-EC45-DC61489F2486}"/>
          </ac:spMkLst>
        </pc:spChg>
        <pc:spChg chg="add mod">
          <ac:chgData name="T H" userId="270efafb50020bd6" providerId="LiveId" clId="{E7649927-AD3B-46C8-80C9-15277CD2DF03}" dt="2022-08-20T19:37:19.079" v="916" actId="1036"/>
          <ac:spMkLst>
            <pc:docMk/>
            <pc:sldMk cId="4242262747" sldId="277"/>
            <ac:spMk id="30" creationId="{DD1279E3-147B-B336-086C-A17D38807F87}"/>
          </ac:spMkLst>
        </pc:spChg>
        <pc:spChg chg="add mod">
          <ac:chgData name="T H" userId="270efafb50020bd6" providerId="LiveId" clId="{E7649927-AD3B-46C8-80C9-15277CD2DF03}" dt="2022-08-20T19:37:25.602" v="918" actId="1036"/>
          <ac:spMkLst>
            <pc:docMk/>
            <pc:sldMk cId="4242262747" sldId="277"/>
            <ac:spMk id="31" creationId="{4CAEAF07-234E-320C-D2E3-4ED7DAA4C26B}"/>
          </ac:spMkLst>
        </pc:spChg>
        <pc:spChg chg="add mod">
          <ac:chgData name="T H" userId="270efafb50020bd6" providerId="LiveId" clId="{E7649927-AD3B-46C8-80C9-15277CD2DF03}" dt="2022-08-20T19:39:27.359" v="977" actId="1076"/>
          <ac:spMkLst>
            <pc:docMk/>
            <pc:sldMk cId="4242262747" sldId="277"/>
            <ac:spMk id="35" creationId="{88531BCE-D87A-CE4E-341E-C172BCA4971C}"/>
          </ac:spMkLst>
        </pc:spChg>
        <pc:picChg chg="del">
          <ac:chgData name="T H" userId="270efafb50020bd6" providerId="LiveId" clId="{E7649927-AD3B-46C8-80C9-15277CD2DF03}" dt="2022-08-20T19:26:36.957" v="678" actId="478"/>
          <ac:picMkLst>
            <pc:docMk/>
            <pc:sldMk cId="4242262747" sldId="277"/>
            <ac:picMk id="14" creationId="{DD563493-F809-4D0E-833F-8249BE177D2A}"/>
          </ac:picMkLst>
        </pc:picChg>
        <pc:cxnChg chg="add mod">
          <ac:chgData name="T H" userId="270efafb50020bd6" providerId="LiveId" clId="{E7649927-AD3B-46C8-80C9-15277CD2DF03}" dt="2022-08-20T19:37:52.067" v="921" actId="208"/>
          <ac:cxnSpMkLst>
            <pc:docMk/>
            <pc:sldMk cId="4242262747" sldId="277"/>
            <ac:cxnSpMk id="33" creationId="{EE9ECAAB-7FCF-D845-462F-C067AD6A4980}"/>
          </ac:cxnSpMkLst>
        </pc:cxnChg>
      </pc:sldChg>
    </pc:docChg>
  </pc:docChgLst>
  <pc:docChgLst>
    <pc:chgData name="T H" userId="270efafb50020bd6" providerId="LiveId" clId="{046B2EF0-6BEB-4853-BCA3-2D209CE65C9B}"/>
    <pc:docChg chg="undo redo custSel addSld delSld modSld">
      <pc:chgData name="T H" userId="270efafb50020bd6" providerId="LiveId" clId="{046B2EF0-6BEB-4853-BCA3-2D209CE65C9B}" dt="2022-08-19T23:40:07.717" v="2213" actId="478"/>
      <pc:docMkLst>
        <pc:docMk/>
      </pc:docMkLst>
      <pc:sldChg chg="modSp mod">
        <pc:chgData name="T H" userId="270efafb50020bd6" providerId="LiveId" clId="{046B2EF0-6BEB-4853-BCA3-2D209CE65C9B}" dt="2022-08-19T23:04:30.956" v="1362" actId="20577"/>
        <pc:sldMkLst>
          <pc:docMk/>
          <pc:sldMk cId="562573195" sldId="256"/>
        </pc:sldMkLst>
        <pc:spChg chg="mod">
          <ac:chgData name="T H" userId="270efafb50020bd6" providerId="LiveId" clId="{046B2EF0-6BEB-4853-BCA3-2D209CE65C9B}" dt="2022-08-19T23:04:30.956" v="1362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 H" userId="270efafb50020bd6" providerId="LiveId" clId="{046B2EF0-6BEB-4853-BCA3-2D209CE65C9B}" dt="2022-08-19T03:02:03.089" v="7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delSp modSp mod delAnim">
        <pc:chgData name="T H" userId="270efafb50020bd6" providerId="LiveId" clId="{046B2EF0-6BEB-4853-BCA3-2D209CE65C9B}" dt="2022-08-19T03:17:27.649" v="86" actId="478"/>
        <pc:sldMkLst>
          <pc:docMk/>
          <pc:sldMk cId="3120436675" sldId="257"/>
        </pc:sldMkLst>
        <pc:picChg chg="del mod">
          <ac:chgData name="T H" userId="270efafb50020bd6" providerId="LiveId" clId="{046B2EF0-6BEB-4853-BCA3-2D209CE65C9B}" dt="2022-08-19T03:17:27.649" v="86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 modAnim">
        <pc:chgData name="T H" userId="270efafb50020bd6" providerId="LiveId" clId="{046B2EF0-6BEB-4853-BCA3-2D209CE65C9B}" dt="2022-08-19T23:39:38.863" v="2211" actId="207"/>
        <pc:sldMkLst>
          <pc:docMk/>
          <pc:sldMk cId="2365650238" sldId="258"/>
        </pc:sldMkLst>
        <pc:spChg chg="mod">
          <ac:chgData name="T H" userId="270efafb50020bd6" providerId="LiveId" clId="{046B2EF0-6BEB-4853-BCA3-2D209CE65C9B}" dt="2022-08-19T23:04:52.755" v="1367" actId="20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 H" userId="270efafb50020bd6" providerId="LiveId" clId="{046B2EF0-6BEB-4853-BCA3-2D209CE65C9B}" dt="2022-08-19T11:01:51.972" v="139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11:02:20.575" v="196" actId="20577"/>
          <ac:spMkLst>
            <pc:docMk/>
            <pc:sldMk cId="2365650238" sldId="258"/>
            <ac:spMk id="11" creationId="{00000000-0000-0000-0000-000000000000}"/>
          </ac:spMkLst>
        </pc:spChg>
        <pc:spChg chg="del topLvl">
          <ac:chgData name="T H" userId="270efafb50020bd6" providerId="LiveId" clId="{046B2EF0-6BEB-4853-BCA3-2D209CE65C9B}" dt="2022-08-19T11:02:39.239" v="204" actId="478"/>
          <ac:spMkLst>
            <pc:docMk/>
            <pc:sldMk cId="2365650238" sldId="258"/>
            <ac:spMk id="14" creationId="{00000000-0000-0000-0000-000000000000}"/>
          </ac:spMkLst>
        </pc:spChg>
        <pc:spChg chg="add del mod">
          <ac:chgData name="T H" userId="270efafb50020bd6" providerId="LiveId" clId="{046B2EF0-6BEB-4853-BCA3-2D209CE65C9B}" dt="2022-08-19T11:05:42.564" v="220" actId="478"/>
          <ac:spMkLst>
            <pc:docMk/>
            <pc:sldMk cId="2365650238" sldId="258"/>
            <ac:spMk id="16" creationId="{1E00DD20-920B-6951-B173-3D698B1DAD73}"/>
          </ac:spMkLst>
        </pc:spChg>
        <pc:spChg chg="add del mod">
          <ac:chgData name="T H" userId="270efafb50020bd6" providerId="LiveId" clId="{046B2EF0-6BEB-4853-BCA3-2D209CE65C9B}" dt="2022-08-19T11:06:37.389" v="228" actId="478"/>
          <ac:spMkLst>
            <pc:docMk/>
            <pc:sldMk cId="2365650238" sldId="258"/>
            <ac:spMk id="17" creationId="{073FF66D-9359-2386-161C-B78981C61F30}"/>
          </ac:spMkLst>
        </pc:spChg>
        <pc:spChg chg="add del mod">
          <ac:chgData name="T H" userId="270efafb50020bd6" providerId="LiveId" clId="{046B2EF0-6BEB-4853-BCA3-2D209CE65C9B}" dt="2022-08-19T11:07:58.916" v="232" actId="478"/>
          <ac:spMkLst>
            <pc:docMk/>
            <pc:sldMk cId="2365650238" sldId="258"/>
            <ac:spMk id="18" creationId="{B079DFC8-400B-B0FB-4493-AED57EB37A1E}"/>
          </ac:spMkLst>
        </pc:spChg>
        <pc:spChg chg="add mod">
          <ac:chgData name="T H" userId="270efafb50020bd6" providerId="LiveId" clId="{046B2EF0-6BEB-4853-BCA3-2D209CE65C9B}" dt="2022-08-19T11:12:51.878" v="262" actId="208"/>
          <ac:spMkLst>
            <pc:docMk/>
            <pc:sldMk cId="2365650238" sldId="258"/>
            <ac:spMk id="19" creationId="{0A416BFB-1B85-A0A6-FDBA-296B76718364}"/>
          </ac:spMkLst>
        </pc:spChg>
        <pc:spChg chg="add del mod">
          <ac:chgData name="T H" userId="270efafb50020bd6" providerId="LiveId" clId="{046B2EF0-6BEB-4853-BCA3-2D209CE65C9B}" dt="2022-08-19T11:13:03.052" v="263" actId="478"/>
          <ac:spMkLst>
            <pc:docMk/>
            <pc:sldMk cId="2365650238" sldId="258"/>
            <ac:spMk id="20" creationId="{2063DE20-39A6-425C-BA59-33742657843E}"/>
          </ac:spMkLst>
        </pc:spChg>
        <pc:spChg chg="del topLvl">
          <ac:chgData name="T H" userId="270efafb50020bd6" providerId="LiveId" clId="{046B2EF0-6BEB-4853-BCA3-2D209CE65C9B}" dt="2022-08-19T11:02:42.889" v="206" actId="478"/>
          <ac:spMkLst>
            <pc:docMk/>
            <pc:sldMk cId="2365650238" sldId="258"/>
            <ac:spMk id="22" creationId="{00000000-0000-0000-0000-000000000000}"/>
          </ac:spMkLst>
        </pc:spChg>
        <pc:spChg chg="add mod">
          <ac:chgData name="T H" userId="270efafb50020bd6" providerId="LiveId" clId="{046B2EF0-6BEB-4853-BCA3-2D209CE65C9B}" dt="2022-08-19T21:59:50.539" v="541" actId="14100"/>
          <ac:spMkLst>
            <pc:docMk/>
            <pc:sldMk cId="2365650238" sldId="258"/>
            <ac:spMk id="28" creationId="{C586550B-C9FD-DCE5-9540-E56434889029}"/>
          </ac:spMkLst>
        </pc:spChg>
        <pc:spChg chg="mod">
          <ac:chgData name="T H" userId="270efafb50020bd6" providerId="LiveId" clId="{046B2EF0-6BEB-4853-BCA3-2D209CE65C9B}" dt="2022-08-19T21:48:02.703" v="491" actId="20577"/>
          <ac:spMkLst>
            <pc:docMk/>
            <pc:sldMk cId="2365650238" sldId="258"/>
            <ac:spMk id="37" creationId="{00000000-0000-0000-0000-000000000000}"/>
          </ac:spMkLst>
        </pc:spChg>
        <pc:spChg chg="add mod">
          <ac:chgData name="T H" userId="270efafb50020bd6" providerId="LiveId" clId="{046B2EF0-6BEB-4853-BCA3-2D209CE65C9B}" dt="2022-08-19T11:13:35.269" v="268" actId="571"/>
          <ac:spMkLst>
            <pc:docMk/>
            <pc:sldMk cId="2365650238" sldId="258"/>
            <ac:spMk id="38" creationId="{8617C51F-8A0C-E9F2-02F6-7558BEFF61B8}"/>
          </ac:spMkLst>
        </pc:spChg>
        <pc:spChg chg="add mod">
          <ac:chgData name="T H" userId="270efafb50020bd6" providerId="LiveId" clId="{046B2EF0-6BEB-4853-BCA3-2D209CE65C9B}" dt="2022-08-19T11:13:41.186" v="269" actId="571"/>
          <ac:spMkLst>
            <pc:docMk/>
            <pc:sldMk cId="2365650238" sldId="258"/>
            <ac:spMk id="39" creationId="{08500765-C052-ABD8-0360-6210754D3942}"/>
          </ac:spMkLst>
        </pc:spChg>
        <pc:spChg chg="add mod">
          <ac:chgData name="T H" userId="270efafb50020bd6" providerId="LiveId" clId="{046B2EF0-6BEB-4853-BCA3-2D209CE65C9B}" dt="2022-08-19T21:59:30.070" v="539" actId="14100"/>
          <ac:spMkLst>
            <pc:docMk/>
            <pc:sldMk cId="2365650238" sldId="258"/>
            <ac:spMk id="40" creationId="{CB7D2003-A091-FE02-28E4-025D15EBF223}"/>
          </ac:spMkLst>
        </pc:spChg>
        <pc:spChg chg="add del mod">
          <ac:chgData name="T H" userId="270efafb50020bd6" providerId="LiveId" clId="{046B2EF0-6BEB-4853-BCA3-2D209CE65C9B}" dt="2022-08-19T11:13:53.902" v="272" actId="478"/>
          <ac:spMkLst>
            <pc:docMk/>
            <pc:sldMk cId="2365650238" sldId="258"/>
            <ac:spMk id="42" creationId="{EBB5698F-7CE5-BCF8-EC34-90FDCDBA3B65}"/>
          </ac:spMkLst>
        </pc:spChg>
        <pc:spChg chg="add mod">
          <ac:chgData name="T H" userId="270efafb50020bd6" providerId="LiveId" clId="{046B2EF0-6BEB-4853-BCA3-2D209CE65C9B}" dt="2022-08-19T11:14:20.398" v="277" actId="571"/>
          <ac:spMkLst>
            <pc:docMk/>
            <pc:sldMk cId="2365650238" sldId="258"/>
            <ac:spMk id="44" creationId="{62836F11-3432-2FBD-F7CF-CC7EA99D5CD2}"/>
          </ac:spMkLst>
        </pc:spChg>
        <pc:spChg chg="add del mod">
          <ac:chgData name="T H" userId="270efafb50020bd6" providerId="LiveId" clId="{046B2EF0-6BEB-4853-BCA3-2D209CE65C9B}" dt="2022-08-19T11:14:34.360" v="279" actId="478"/>
          <ac:spMkLst>
            <pc:docMk/>
            <pc:sldMk cId="2365650238" sldId="258"/>
            <ac:spMk id="46" creationId="{FD216EC1-5ED5-FD4A-B57A-A9ED1BCBD9BE}"/>
          </ac:spMkLst>
        </pc:spChg>
        <pc:spChg chg="add del mod">
          <ac:chgData name="T H" userId="270efafb50020bd6" providerId="LiveId" clId="{046B2EF0-6BEB-4853-BCA3-2D209CE65C9B}" dt="2022-08-19T11:16:08.219" v="286" actId="478"/>
          <ac:spMkLst>
            <pc:docMk/>
            <pc:sldMk cId="2365650238" sldId="258"/>
            <ac:spMk id="48" creationId="{3AA5FC1A-FFDB-75CD-AD7D-E4FE7E760E58}"/>
          </ac:spMkLst>
        </pc:spChg>
        <pc:spChg chg="add del mod">
          <ac:chgData name="T H" userId="270efafb50020bd6" providerId="LiveId" clId="{046B2EF0-6BEB-4853-BCA3-2D209CE65C9B}" dt="2022-08-19T11:16:26.613" v="288" actId="478"/>
          <ac:spMkLst>
            <pc:docMk/>
            <pc:sldMk cId="2365650238" sldId="258"/>
            <ac:spMk id="50" creationId="{412FF643-10D4-29FA-9E29-302C93C463C5}"/>
          </ac:spMkLst>
        </pc:spChg>
        <pc:spChg chg="add del mod">
          <ac:chgData name="T H" userId="270efafb50020bd6" providerId="LiveId" clId="{046B2EF0-6BEB-4853-BCA3-2D209CE65C9B}" dt="2022-08-19T11:16:46.633" v="290" actId="478"/>
          <ac:spMkLst>
            <pc:docMk/>
            <pc:sldMk cId="2365650238" sldId="258"/>
            <ac:spMk id="52" creationId="{E7AEEC10-21E2-AA14-76CE-2348DACF6773}"/>
          </ac:spMkLst>
        </pc:spChg>
        <pc:spChg chg="add mod">
          <ac:chgData name="T H" userId="270efafb50020bd6" providerId="LiveId" clId="{046B2EF0-6BEB-4853-BCA3-2D209CE65C9B}" dt="2022-08-19T11:24:48.291" v="367" actId="1076"/>
          <ac:spMkLst>
            <pc:docMk/>
            <pc:sldMk cId="2365650238" sldId="258"/>
            <ac:spMk id="53" creationId="{824D98E6-CDC1-09B4-031C-15C8A4258C1D}"/>
          </ac:spMkLst>
        </pc:spChg>
        <pc:spChg chg="add mod">
          <ac:chgData name="T H" userId="270efafb50020bd6" providerId="LiveId" clId="{046B2EF0-6BEB-4853-BCA3-2D209CE65C9B}" dt="2022-08-19T11:24:17.944" v="362" actId="1038"/>
          <ac:spMkLst>
            <pc:docMk/>
            <pc:sldMk cId="2365650238" sldId="258"/>
            <ac:spMk id="54" creationId="{39B4980B-7493-9936-52EB-4020F2AD6D0C}"/>
          </ac:spMkLst>
        </pc:spChg>
        <pc:spChg chg="add mod">
          <ac:chgData name="T H" userId="270efafb50020bd6" providerId="LiveId" clId="{046B2EF0-6BEB-4853-BCA3-2D209CE65C9B}" dt="2022-08-19T11:24:40.246" v="366" actId="1076"/>
          <ac:spMkLst>
            <pc:docMk/>
            <pc:sldMk cId="2365650238" sldId="258"/>
            <ac:spMk id="55" creationId="{73E09012-F3A3-BFAC-5465-93F89EABC1CE}"/>
          </ac:spMkLst>
        </pc:spChg>
        <pc:spChg chg="add mod">
          <ac:chgData name="T H" userId="270efafb50020bd6" providerId="LiveId" clId="{046B2EF0-6BEB-4853-BCA3-2D209CE65C9B}" dt="2022-08-19T11:24:29.426" v="364" actId="571"/>
          <ac:spMkLst>
            <pc:docMk/>
            <pc:sldMk cId="2365650238" sldId="258"/>
            <ac:spMk id="56" creationId="{2C2D3A04-2C9D-17F8-32D7-47B2BAE667F5}"/>
          </ac:spMkLst>
        </pc:spChg>
        <pc:spChg chg="add mod">
          <ac:chgData name="T H" userId="270efafb50020bd6" providerId="LiveId" clId="{046B2EF0-6BEB-4853-BCA3-2D209CE65C9B}" dt="2022-08-19T11:25:37.445" v="370" actId="208"/>
          <ac:spMkLst>
            <pc:docMk/>
            <pc:sldMk cId="2365650238" sldId="258"/>
            <ac:spMk id="57" creationId="{9A1807B4-66BB-58FB-1DC5-5E900B7EBCA9}"/>
          </ac:spMkLst>
        </pc:spChg>
        <pc:spChg chg="add mod">
          <ac:chgData name="T H" userId="270efafb50020bd6" providerId="LiveId" clId="{046B2EF0-6BEB-4853-BCA3-2D209CE65C9B}" dt="2022-08-19T11:25:50.660" v="371" actId="571"/>
          <ac:spMkLst>
            <pc:docMk/>
            <pc:sldMk cId="2365650238" sldId="258"/>
            <ac:spMk id="58" creationId="{05421791-D265-A9F4-A90C-62718C90D6AA}"/>
          </ac:spMkLst>
        </pc:spChg>
        <pc:spChg chg="add del mod">
          <ac:chgData name="T H" userId="270efafb50020bd6" providerId="LiveId" clId="{046B2EF0-6BEB-4853-BCA3-2D209CE65C9B}" dt="2022-08-19T12:56:09.324" v="374" actId="478"/>
          <ac:spMkLst>
            <pc:docMk/>
            <pc:sldMk cId="2365650238" sldId="258"/>
            <ac:spMk id="59" creationId="{5560347E-8BD1-31CC-CF6C-6299C0E6B8B9}"/>
          </ac:spMkLst>
        </pc:spChg>
        <pc:spChg chg="add mod">
          <ac:chgData name="T H" userId="270efafb50020bd6" providerId="LiveId" clId="{046B2EF0-6BEB-4853-BCA3-2D209CE65C9B}" dt="2022-08-19T21:45:36.440" v="473" actId="1582"/>
          <ac:spMkLst>
            <pc:docMk/>
            <pc:sldMk cId="2365650238" sldId="258"/>
            <ac:spMk id="60" creationId="{0C52011E-44ED-BB48-2F65-848D6E22E9E9}"/>
          </ac:spMkLst>
        </pc:spChg>
        <pc:spChg chg="add mod">
          <ac:chgData name="T H" userId="270efafb50020bd6" providerId="LiveId" clId="{046B2EF0-6BEB-4853-BCA3-2D209CE65C9B}" dt="2022-08-19T12:58:13.949" v="395" actId="571"/>
          <ac:spMkLst>
            <pc:docMk/>
            <pc:sldMk cId="2365650238" sldId="258"/>
            <ac:spMk id="62" creationId="{68996902-A7AB-C685-3937-D7739D89159F}"/>
          </ac:spMkLst>
        </pc:spChg>
        <pc:spChg chg="add mod">
          <ac:chgData name="T H" userId="270efafb50020bd6" providerId="LiveId" clId="{046B2EF0-6BEB-4853-BCA3-2D209CE65C9B}" dt="2022-08-19T21:45:19.971" v="471" actId="1582"/>
          <ac:spMkLst>
            <pc:docMk/>
            <pc:sldMk cId="2365650238" sldId="258"/>
            <ac:spMk id="63" creationId="{9789D529-7E0B-CD63-2335-3DB4239569C2}"/>
          </ac:spMkLst>
        </pc:spChg>
        <pc:spChg chg="add mod">
          <ac:chgData name="T H" userId="270efafb50020bd6" providerId="LiveId" clId="{046B2EF0-6BEB-4853-BCA3-2D209CE65C9B}" dt="2022-08-19T12:59:10.749" v="408" actId="571"/>
          <ac:spMkLst>
            <pc:docMk/>
            <pc:sldMk cId="2365650238" sldId="258"/>
            <ac:spMk id="1025" creationId="{E54FB5F7-6AA8-07D0-2F3C-7B1A6453FAB9}"/>
          </ac:spMkLst>
        </pc:spChg>
        <pc:spChg chg="add mod">
          <ac:chgData name="T H" userId="270efafb50020bd6" providerId="LiveId" clId="{046B2EF0-6BEB-4853-BCA3-2D209CE65C9B}" dt="2022-08-19T12:59:17.954" v="410" actId="571"/>
          <ac:spMkLst>
            <pc:docMk/>
            <pc:sldMk cId="2365650238" sldId="258"/>
            <ac:spMk id="1028" creationId="{D3ABDDDF-4816-AB6A-E424-EB6FB4DB7329}"/>
          </ac:spMkLst>
        </pc:spChg>
        <pc:spChg chg="add mod">
          <ac:chgData name="T H" userId="270efafb50020bd6" providerId="LiveId" clId="{046B2EF0-6BEB-4853-BCA3-2D209CE65C9B}" dt="2022-08-19T21:45:27.207" v="472" actId="1582"/>
          <ac:spMkLst>
            <pc:docMk/>
            <pc:sldMk cId="2365650238" sldId="258"/>
            <ac:spMk id="1029" creationId="{738E13D7-CB0C-998F-747C-EC2E09955256}"/>
          </ac:spMkLst>
        </pc:spChg>
        <pc:spChg chg="add del mod">
          <ac:chgData name="T H" userId="270efafb50020bd6" providerId="LiveId" clId="{046B2EF0-6BEB-4853-BCA3-2D209CE65C9B}" dt="2022-08-19T21:43:26.469" v="451" actId="478"/>
          <ac:spMkLst>
            <pc:docMk/>
            <pc:sldMk cId="2365650238" sldId="258"/>
            <ac:spMk id="1030" creationId="{1218EA1E-AE9E-3A4B-887C-45C83F22493C}"/>
          </ac:spMkLst>
        </pc:spChg>
        <pc:spChg chg="add del mod">
          <ac:chgData name="T H" userId="270efafb50020bd6" providerId="LiveId" clId="{046B2EF0-6BEB-4853-BCA3-2D209CE65C9B}" dt="2022-08-19T21:41:19.596" v="437" actId="478"/>
          <ac:spMkLst>
            <pc:docMk/>
            <pc:sldMk cId="2365650238" sldId="258"/>
            <ac:spMk id="1031" creationId="{8ADCDC60-CA32-7FCE-6B54-B9D99F7E9CB8}"/>
          </ac:spMkLst>
        </pc:spChg>
        <pc:spChg chg="add mod">
          <ac:chgData name="T H" userId="270efafb50020bd6" providerId="LiveId" clId="{046B2EF0-6BEB-4853-BCA3-2D209CE65C9B}" dt="2022-08-19T22:02:07.986" v="556" actId="14100"/>
          <ac:spMkLst>
            <pc:docMk/>
            <pc:sldMk cId="2365650238" sldId="258"/>
            <ac:spMk id="1032" creationId="{4980A1BE-2956-A381-74CC-96A7C2DF790C}"/>
          </ac:spMkLst>
        </pc:spChg>
        <pc:spChg chg="add mod">
          <ac:chgData name="T H" userId="270efafb50020bd6" providerId="LiveId" clId="{046B2EF0-6BEB-4853-BCA3-2D209CE65C9B}" dt="2022-08-19T21:44:42.656" v="468" actId="1076"/>
          <ac:spMkLst>
            <pc:docMk/>
            <pc:sldMk cId="2365650238" sldId="258"/>
            <ac:spMk id="1033" creationId="{B8E94913-35C7-37E8-DA06-5D4C5533D67E}"/>
          </ac:spMkLst>
        </pc:spChg>
        <pc:spChg chg="add del mod">
          <ac:chgData name="T H" userId="270efafb50020bd6" providerId="LiveId" clId="{046B2EF0-6BEB-4853-BCA3-2D209CE65C9B}" dt="2022-08-19T21:57:04.029" v="533" actId="21"/>
          <ac:spMkLst>
            <pc:docMk/>
            <pc:sldMk cId="2365650238" sldId="258"/>
            <ac:spMk id="1034" creationId="{2BBCAD00-4251-63C4-955D-29E08445595C}"/>
          </ac:spMkLst>
        </pc:spChg>
        <pc:spChg chg="add mod">
          <ac:chgData name="T H" userId="270efafb50020bd6" providerId="LiveId" clId="{046B2EF0-6BEB-4853-BCA3-2D209CE65C9B}" dt="2022-08-19T23:39:38.863" v="2211" actId="207"/>
          <ac:spMkLst>
            <pc:docMk/>
            <pc:sldMk cId="2365650238" sldId="258"/>
            <ac:spMk id="1035" creationId="{059DF0B7-1B48-8A5B-DF90-6D28E334AB3E}"/>
          </ac:spMkLst>
        </pc:spChg>
        <pc:spChg chg="add mod">
          <ac:chgData name="T H" userId="270efafb50020bd6" providerId="LiveId" clId="{046B2EF0-6BEB-4853-BCA3-2D209CE65C9B}" dt="2022-08-19T23:39:38.863" v="2211" actId="207"/>
          <ac:spMkLst>
            <pc:docMk/>
            <pc:sldMk cId="2365650238" sldId="258"/>
            <ac:spMk id="1036" creationId="{831878A8-8344-9B3F-215D-ABF0626FA118}"/>
          </ac:spMkLst>
        </pc:spChg>
        <pc:spChg chg="add mod">
          <ac:chgData name="T H" userId="270efafb50020bd6" providerId="LiveId" clId="{046B2EF0-6BEB-4853-BCA3-2D209CE65C9B}" dt="2022-08-19T23:39:38.863" v="2211" actId="207"/>
          <ac:spMkLst>
            <pc:docMk/>
            <pc:sldMk cId="2365650238" sldId="258"/>
            <ac:spMk id="1037" creationId="{4E32180D-3706-305A-BE40-A2CE43EBA5F1}"/>
          </ac:spMkLst>
        </pc:spChg>
        <pc:spChg chg="add mod">
          <ac:chgData name="T H" userId="270efafb50020bd6" providerId="LiveId" clId="{046B2EF0-6BEB-4853-BCA3-2D209CE65C9B}" dt="2022-08-19T23:39:38.863" v="2211" actId="207"/>
          <ac:spMkLst>
            <pc:docMk/>
            <pc:sldMk cId="2365650238" sldId="258"/>
            <ac:spMk id="1038" creationId="{6FEE9257-B86D-5F7F-4560-55CEE5698789}"/>
          </ac:spMkLst>
        </pc:spChg>
        <pc:spChg chg="add del mod">
          <ac:chgData name="T H" userId="270efafb50020bd6" providerId="LiveId" clId="{046B2EF0-6BEB-4853-BCA3-2D209CE65C9B}" dt="2022-08-19T22:17:02.414" v="605" actId="478"/>
          <ac:spMkLst>
            <pc:docMk/>
            <pc:sldMk cId="2365650238" sldId="258"/>
            <ac:spMk id="1039" creationId="{B4663760-9BDE-3BDD-3520-84FB86B8F8CF}"/>
          </ac:spMkLst>
        </pc:spChg>
        <pc:spChg chg="add mod">
          <ac:chgData name="T H" userId="270efafb50020bd6" providerId="LiveId" clId="{046B2EF0-6BEB-4853-BCA3-2D209CE65C9B}" dt="2022-08-19T22:19:06.199" v="616" actId="14100"/>
          <ac:spMkLst>
            <pc:docMk/>
            <pc:sldMk cId="2365650238" sldId="258"/>
            <ac:spMk id="1040" creationId="{21609FFE-B204-B0C2-C5BA-7AC271FB79E6}"/>
          </ac:spMkLst>
        </pc:spChg>
        <pc:spChg chg="add mod">
          <ac:chgData name="T H" userId="270efafb50020bd6" providerId="LiveId" clId="{046B2EF0-6BEB-4853-BCA3-2D209CE65C9B}" dt="2022-08-19T22:19:20.247" v="619" actId="1076"/>
          <ac:spMkLst>
            <pc:docMk/>
            <pc:sldMk cId="2365650238" sldId="258"/>
            <ac:spMk id="1041" creationId="{76FAC891-1B79-9377-2A8C-0024A67014DE}"/>
          </ac:spMkLst>
        </pc:spChg>
        <pc:spChg chg="add mod">
          <ac:chgData name="T H" userId="270efafb50020bd6" providerId="LiveId" clId="{046B2EF0-6BEB-4853-BCA3-2D209CE65C9B}" dt="2022-08-19T22:20:33.125" v="628" actId="1076"/>
          <ac:spMkLst>
            <pc:docMk/>
            <pc:sldMk cId="2365650238" sldId="258"/>
            <ac:spMk id="1042" creationId="{635A3DD7-6719-B75D-0E32-8CB7624F7D26}"/>
          </ac:spMkLst>
        </pc:spChg>
        <pc:spChg chg="add mod">
          <ac:chgData name="T H" userId="270efafb50020bd6" providerId="LiveId" clId="{046B2EF0-6BEB-4853-BCA3-2D209CE65C9B}" dt="2022-08-19T22:20:24.665" v="627" actId="1076"/>
          <ac:spMkLst>
            <pc:docMk/>
            <pc:sldMk cId="2365650238" sldId="258"/>
            <ac:spMk id="1043" creationId="{796D2653-1D32-91CD-73F9-68AC50AE83F3}"/>
          </ac:spMkLst>
        </pc:spChg>
        <pc:spChg chg="add mod">
          <ac:chgData name="T H" userId="270efafb50020bd6" providerId="LiveId" clId="{046B2EF0-6BEB-4853-BCA3-2D209CE65C9B}" dt="2022-08-19T22:28:01.989" v="722" actId="207"/>
          <ac:spMkLst>
            <pc:docMk/>
            <pc:sldMk cId="2365650238" sldId="258"/>
            <ac:spMk id="1044" creationId="{B0B3F9FB-010D-725C-E539-4D7C21BAFD82}"/>
          </ac:spMkLst>
        </pc:spChg>
        <pc:spChg chg="add del mod">
          <ac:chgData name="T H" userId="270efafb50020bd6" providerId="LiveId" clId="{046B2EF0-6BEB-4853-BCA3-2D209CE65C9B}" dt="2022-08-19T22:25:52.416" v="704" actId="478"/>
          <ac:spMkLst>
            <pc:docMk/>
            <pc:sldMk cId="2365650238" sldId="258"/>
            <ac:spMk id="1045" creationId="{D61B5959-5DFF-1219-9770-6B0ECF9D5556}"/>
          </ac:spMkLst>
        </pc:spChg>
        <pc:spChg chg="add mod">
          <ac:chgData name="T H" userId="270efafb50020bd6" providerId="LiveId" clId="{046B2EF0-6BEB-4853-BCA3-2D209CE65C9B}" dt="2022-08-19T22:22:34.637" v="692" actId="207"/>
          <ac:spMkLst>
            <pc:docMk/>
            <pc:sldMk cId="2365650238" sldId="258"/>
            <ac:spMk id="1046" creationId="{C67AC6B8-49F3-2BB5-8947-1ABCE4EDF79E}"/>
          </ac:spMkLst>
        </pc:spChg>
        <pc:spChg chg="add mod">
          <ac:chgData name="T H" userId="270efafb50020bd6" providerId="LiveId" clId="{046B2EF0-6BEB-4853-BCA3-2D209CE65C9B}" dt="2022-08-19T22:22:53.759" v="696" actId="20577"/>
          <ac:spMkLst>
            <pc:docMk/>
            <pc:sldMk cId="2365650238" sldId="258"/>
            <ac:spMk id="1047" creationId="{B7DCFA36-980D-F865-4E80-ABB386D0D4D0}"/>
          </ac:spMkLst>
        </pc:spChg>
        <pc:spChg chg="add mod">
          <ac:chgData name="T H" userId="270efafb50020bd6" providerId="LiveId" clId="{046B2EF0-6BEB-4853-BCA3-2D209CE65C9B}" dt="2022-08-19T22:23:02.953" v="699" actId="20577"/>
          <ac:spMkLst>
            <pc:docMk/>
            <pc:sldMk cId="2365650238" sldId="258"/>
            <ac:spMk id="1048" creationId="{A51195D9-8647-1672-BF24-0704D02712EB}"/>
          </ac:spMkLst>
        </pc:spChg>
        <pc:spChg chg="add mod">
          <ac:chgData name="T H" userId="270efafb50020bd6" providerId="LiveId" clId="{046B2EF0-6BEB-4853-BCA3-2D209CE65C9B}" dt="2022-08-19T22:23:12.407" v="702" actId="20577"/>
          <ac:spMkLst>
            <pc:docMk/>
            <pc:sldMk cId="2365650238" sldId="258"/>
            <ac:spMk id="1049" creationId="{0F2225B1-BAEA-55DC-41F7-A3A4D84A9A7D}"/>
          </ac:spMkLst>
        </pc:spChg>
        <pc:spChg chg="add del mod">
          <ac:chgData name="T H" userId="270efafb50020bd6" providerId="LiveId" clId="{046B2EF0-6BEB-4853-BCA3-2D209CE65C9B}" dt="2022-08-19T22:25:54.521" v="705" actId="478"/>
          <ac:spMkLst>
            <pc:docMk/>
            <pc:sldMk cId="2365650238" sldId="258"/>
            <ac:spMk id="1050" creationId="{78880F93-52E1-C4BF-CB30-986C36334E21}"/>
          </ac:spMkLst>
        </pc:spChg>
        <pc:spChg chg="add mod">
          <ac:chgData name="T H" userId="270efafb50020bd6" providerId="LiveId" clId="{046B2EF0-6BEB-4853-BCA3-2D209CE65C9B}" dt="2022-08-19T22:26:42.081" v="716" actId="571"/>
          <ac:spMkLst>
            <pc:docMk/>
            <pc:sldMk cId="2365650238" sldId="258"/>
            <ac:spMk id="1051" creationId="{B54CDFD2-F7E7-811A-93D9-241D8AA7425E}"/>
          </ac:spMkLst>
        </pc:spChg>
        <pc:spChg chg="add mod">
          <ac:chgData name="T H" userId="270efafb50020bd6" providerId="LiveId" clId="{046B2EF0-6BEB-4853-BCA3-2D209CE65C9B}" dt="2022-08-19T22:26:42.081" v="716" actId="571"/>
          <ac:spMkLst>
            <pc:docMk/>
            <pc:sldMk cId="2365650238" sldId="258"/>
            <ac:spMk id="1052" creationId="{E2CF19F6-0ADF-D568-1239-D6E4D67309CD}"/>
          </ac:spMkLst>
        </pc:spChg>
        <pc:spChg chg="add mod">
          <ac:chgData name="T H" userId="270efafb50020bd6" providerId="LiveId" clId="{046B2EF0-6BEB-4853-BCA3-2D209CE65C9B}" dt="2022-08-19T22:26:50.624" v="717" actId="571"/>
          <ac:spMkLst>
            <pc:docMk/>
            <pc:sldMk cId="2365650238" sldId="258"/>
            <ac:spMk id="1053" creationId="{B227B8A7-38D7-5A13-F0F7-A28746332B62}"/>
          </ac:spMkLst>
        </pc:spChg>
        <pc:spChg chg="add mod">
          <ac:chgData name="T H" userId="270efafb50020bd6" providerId="LiveId" clId="{046B2EF0-6BEB-4853-BCA3-2D209CE65C9B}" dt="2022-08-19T22:27:00.322" v="718" actId="571"/>
          <ac:spMkLst>
            <pc:docMk/>
            <pc:sldMk cId="2365650238" sldId="258"/>
            <ac:spMk id="1054" creationId="{98003DA5-7AD8-F4BD-A55D-9D011F82FB8B}"/>
          </ac:spMkLst>
        </pc:spChg>
        <pc:spChg chg="add mod">
          <ac:chgData name="T H" userId="270efafb50020bd6" providerId="LiveId" clId="{046B2EF0-6BEB-4853-BCA3-2D209CE65C9B}" dt="2022-08-19T22:27:16.665" v="719" actId="571"/>
          <ac:spMkLst>
            <pc:docMk/>
            <pc:sldMk cId="2365650238" sldId="258"/>
            <ac:spMk id="1055" creationId="{257EB4D9-8954-6B3C-9354-BCBBAA789C0B}"/>
          </ac:spMkLst>
        </pc:spChg>
        <pc:spChg chg="add mod">
          <ac:chgData name="T H" userId="270efafb50020bd6" providerId="LiveId" clId="{046B2EF0-6BEB-4853-BCA3-2D209CE65C9B}" dt="2022-08-19T22:27:26.711" v="720" actId="571"/>
          <ac:spMkLst>
            <pc:docMk/>
            <pc:sldMk cId="2365650238" sldId="258"/>
            <ac:spMk id="1056" creationId="{B8C3BFB2-8786-348D-DE4F-EB4160362EDC}"/>
          </ac:spMkLst>
        </pc:spChg>
        <pc:spChg chg="mod">
          <ac:chgData name="T H" userId="270efafb50020bd6" providerId="LiveId" clId="{046B2EF0-6BEB-4853-BCA3-2D209CE65C9B}" dt="2022-08-19T22:32:21.225" v="731" actId="20577"/>
          <ac:spMkLst>
            <pc:docMk/>
            <pc:sldMk cId="2365650238" sldId="258"/>
            <ac:spMk id="1059" creationId="{00882E9F-43E8-EFAD-3247-314A9ADDDFD6}"/>
          </ac:spMkLst>
        </pc:spChg>
        <pc:spChg chg="mod">
          <ac:chgData name="T H" userId="270efafb50020bd6" providerId="LiveId" clId="{046B2EF0-6BEB-4853-BCA3-2D209CE65C9B}" dt="2022-08-19T22:32:14.073" v="729"/>
          <ac:spMkLst>
            <pc:docMk/>
            <pc:sldMk cId="2365650238" sldId="258"/>
            <ac:spMk id="1060" creationId="{4F5A2509-87A5-2195-AEE4-33FA0F76FAA7}"/>
          </ac:spMkLst>
        </pc:spChg>
        <pc:spChg chg="mod">
          <ac:chgData name="T H" userId="270efafb50020bd6" providerId="LiveId" clId="{046B2EF0-6BEB-4853-BCA3-2D209CE65C9B}" dt="2022-08-19T22:32:24.771" v="733" actId="20577"/>
          <ac:spMkLst>
            <pc:docMk/>
            <pc:sldMk cId="2365650238" sldId="258"/>
            <ac:spMk id="1061" creationId="{3E7619AC-8CF6-C03A-009B-F03BB727C81E}"/>
          </ac:spMkLst>
        </pc:spChg>
        <pc:spChg chg="add mod">
          <ac:chgData name="T H" userId="270efafb50020bd6" providerId="LiveId" clId="{046B2EF0-6BEB-4853-BCA3-2D209CE65C9B}" dt="2022-08-19T23:38:45.352" v="2203" actId="571"/>
          <ac:spMkLst>
            <pc:docMk/>
            <pc:sldMk cId="2365650238" sldId="258"/>
            <ac:spMk id="1062" creationId="{3F9A7D06-A747-E81B-01F9-3625B2C8D6BB}"/>
          </ac:spMkLst>
        </pc:spChg>
        <pc:spChg chg="add mod">
          <ac:chgData name="T H" userId="270efafb50020bd6" providerId="LiveId" clId="{046B2EF0-6BEB-4853-BCA3-2D209CE65C9B}" dt="2022-08-19T23:39:02.277" v="2208" actId="571"/>
          <ac:spMkLst>
            <pc:docMk/>
            <pc:sldMk cId="2365650238" sldId="258"/>
            <ac:spMk id="1063" creationId="{92BC74D9-7A21-AAB2-A246-5FCD45BC7097}"/>
          </ac:spMkLst>
        </pc:spChg>
        <pc:spChg chg="add mod">
          <ac:chgData name="T H" userId="270efafb50020bd6" providerId="LiveId" clId="{046B2EF0-6BEB-4853-BCA3-2D209CE65C9B}" dt="2022-08-19T23:39:17.587" v="2209" actId="571"/>
          <ac:spMkLst>
            <pc:docMk/>
            <pc:sldMk cId="2365650238" sldId="258"/>
            <ac:spMk id="1064" creationId="{A3A09ADB-5254-3CAA-8F02-25871804FC25}"/>
          </ac:spMkLst>
        </pc:spChg>
        <pc:grpChg chg="del">
          <ac:chgData name="T H" userId="270efafb50020bd6" providerId="LiveId" clId="{046B2EF0-6BEB-4853-BCA3-2D209CE65C9B}" dt="2022-08-19T11:02:39.239" v="204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 H" userId="270efafb50020bd6" providerId="LiveId" clId="{046B2EF0-6BEB-4853-BCA3-2D209CE65C9B}" dt="2022-08-19T11:02:44.260" v="20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 H" userId="270efafb50020bd6" providerId="LiveId" clId="{046B2EF0-6BEB-4853-BCA3-2D209CE65C9B}" dt="2022-08-19T11:02:42.889" v="206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 mod">
          <ac:chgData name="T H" userId="270efafb50020bd6" providerId="LiveId" clId="{046B2EF0-6BEB-4853-BCA3-2D209CE65C9B}" dt="2022-08-19T21:48:08.059" v="492" actId="478"/>
          <ac:grpSpMkLst>
            <pc:docMk/>
            <pc:sldMk cId="2365650238" sldId="258"/>
            <ac:grpSpMk id="35" creationId="{00000000-0000-0000-0000-000000000000}"/>
          </ac:grpSpMkLst>
        </pc:grpChg>
        <pc:grpChg chg="add mod">
          <ac:chgData name="T H" userId="270efafb50020bd6" providerId="LiveId" clId="{046B2EF0-6BEB-4853-BCA3-2D209CE65C9B}" dt="2022-08-19T22:32:14.073" v="729"/>
          <ac:grpSpMkLst>
            <pc:docMk/>
            <pc:sldMk cId="2365650238" sldId="258"/>
            <ac:grpSpMk id="1057" creationId="{9D8B85E4-5514-26D3-1365-56739211B821}"/>
          </ac:grpSpMkLst>
        </pc:grpChg>
        <pc:grpChg chg="mod">
          <ac:chgData name="T H" userId="270efafb50020bd6" providerId="LiveId" clId="{046B2EF0-6BEB-4853-BCA3-2D209CE65C9B}" dt="2022-08-19T22:32:14.073" v="729"/>
          <ac:grpSpMkLst>
            <pc:docMk/>
            <pc:sldMk cId="2365650238" sldId="258"/>
            <ac:grpSpMk id="1058" creationId="{4DBDC307-3916-7D78-0D94-27D319AF85D8}"/>
          </ac:grpSpMkLst>
        </pc:grpChg>
        <pc:picChg chg="add mod modCrop">
          <ac:chgData name="T H" userId="270efafb50020bd6" providerId="LiveId" clId="{046B2EF0-6BEB-4853-BCA3-2D209CE65C9B}" dt="2022-08-19T11:11:51.584" v="257" actId="1076"/>
          <ac:picMkLst>
            <pc:docMk/>
            <pc:sldMk cId="2365650238" sldId="258"/>
            <ac:picMk id="15" creationId="{B85C7AFA-8B69-B66B-A10D-4F7506BA68DD}"/>
          </ac:picMkLst>
        </pc:picChg>
        <pc:picChg chg="add del mod">
          <ac:chgData name="T H" userId="270efafb50020bd6" providerId="LiveId" clId="{046B2EF0-6BEB-4853-BCA3-2D209CE65C9B}" dt="2022-08-19T11:13:13.126" v="266" actId="478"/>
          <ac:picMkLst>
            <pc:docMk/>
            <pc:sldMk cId="2365650238" sldId="258"/>
            <ac:picMk id="21" creationId="{E029B293-B9B8-38FE-23F2-493FC9ED685C}"/>
          </ac:picMkLst>
        </pc:picChg>
        <pc:picChg chg="del">
          <ac:chgData name="T H" userId="270efafb50020bd6" providerId="LiveId" clId="{046B2EF0-6BEB-4853-BCA3-2D209CE65C9B}" dt="2022-08-19T11:02:26.129" v="198" actId="478"/>
          <ac:picMkLst>
            <pc:docMk/>
            <pc:sldMk cId="2365650238" sldId="258"/>
            <ac:picMk id="23" creationId="{00000000-0000-0000-0000-000000000000}"/>
          </ac:picMkLst>
        </pc:picChg>
        <pc:picChg chg="add del">
          <ac:chgData name="T H" userId="270efafb50020bd6" providerId="LiveId" clId="{046B2EF0-6BEB-4853-BCA3-2D209CE65C9B}" dt="2022-08-19T11:02:40.334" v="205" actId="478"/>
          <ac:picMkLst>
            <pc:docMk/>
            <pc:sldMk cId="2365650238" sldId="258"/>
            <ac:picMk id="24" creationId="{00000000-0000-0000-0000-000000000000}"/>
          </ac:picMkLst>
        </pc:picChg>
        <pc:picChg chg="add del">
          <ac:chgData name="T H" userId="270efafb50020bd6" providerId="LiveId" clId="{046B2EF0-6BEB-4853-BCA3-2D209CE65C9B}" dt="2022-08-19T11:02:36.802" v="203" actId="478"/>
          <ac:picMkLst>
            <pc:docMk/>
            <pc:sldMk cId="2365650238" sldId="258"/>
            <ac:picMk id="25" creationId="{00000000-0000-0000-0000-000000000000}"/>
          </ac:picMkLst>
        </pc:picChg>
        <pc:picChg chg="add mod">
          <ac:chgData name="T H" userId="270efafb50020bd6" providerId="LiveId" clId="{046B2EF0-6BEB-4853-BCA3-2D209CE65C9B}" dt="2022-08-19T12:58:21.525" v="397" actId="34135"/>
          <ac:picMkLst>
            <pc:docMk/>
            <pc:sldMk cId="2365650238" sldId="258"/>
            <ac:picMk id="27" creationId="{11F016E1-C270-D2A7-31BA-DA04EB89FB75}"/>
          </ac:picMkLst>
        </pc:picChg>
        <pc:picChg chg="add del mod">
          <ac:chgData name="T H" userId="270efafb50020bd6" providerId="LiveId" clId="{046B2EF0-6BEB-4853-BCA3-2D209CE65C9B}" dt="2022-08-19T11:13:53.902" v="272" actId="478"/>
          <ac:picMkLst>
            <pc:docMk/>
            <pc:sldMk cId="2365650238" sldId="258"/>
            <ac:picMk id="41" creationId="{0F2A4DF0-B6BA-0481-6657-0D722187B3BE}"/>
          </ac:picMkLst>
        </pc:picChg>
        <pc:picChg chg="add del mod">
          <ac:chgData name="T H" userId="270efafb50020bd6" providerId="LiveId" clId="{046B2EF0-6BEB-4853-BCA3-2D209CE65C9B}" dt="2022-08-19T11:14:20.398" v="277" actId="571"/>
          <ac:picMkLst>
            <pc:docMk/>
            <pc:sldMk cId="2365650238" sldId="258"/>
            <ac:picMk id="43" creationId="{532039D6-F8AA-1B64-7858-253FB197BD8E}"/>
          </ac:picMkLst>
        </pc:picChg>
        <pc:picChg chg="add del mod">
          <ac:chgData name="T H" userId="270efafb50020bd6" providerId="LiveId" clId="{046B2EF0-6BEB-4853-BCA3-2D209CE65C9B}" dt="2022-08-19T11:14:36.258" v="280" actId="478"/>
          <ac:picMkLst>
            <pc:docMk/>
            <pc:sldMk cId="2365650238" sldId="258"/>
            <ac:picMk id="45" creationId="{89CFB0AD-A575-6C7F-FF07-F0C470138F00}"/>
          </ac:picMkLst>
        </pc:picChg>
        <pc:picChg chg="add del mod">
          <ac:chgData name="T H" userId="270efafb50020bd6" providerId="LiveId" clId="{046B2EF0-6BEB-4853-BCA3-2D209CE65C9B}" dt="2022-08-19T11:16:08.219" v="286" actId="478"/>
          <ac:picMkLst>
            <pc:docMk/>
            <pc:sldMk cId="2365650238" sldId="258"/>
            <ac:picMk id="47" creationId="{049A99CF-1965-8551-12D5-7A48AE9530B2}"/>
          </ac:picMkLst>
        </pc:picChg>
        <pc:picChg chg="add del mod">
          <ac:chgData name="T H" userId="270efafb50020bd6" providerId="LiveId" clId="{046B2EF0-6BEB-4853-BCA3-2D209CE65C9B}" dt="2022-08-19T11:16:26.613" v="288" actId="478"/>
          <ac:picMkLst>
            <pc:docMk/>
            <pc:sldMk cId="2365650238" sldId="258"/>
            <ac:picMk id="49" creationId="{698EB989-EBDC-FBEB-BB72-12C8755AF3DA}"/>
          </ac:picMkLst>
        </pc:picChg>
        <pc:picChg chg="add del mod">
          <ac:chgData name="T H" userId="270efafb50020bd6" providerId="LiveId" clId="{046B2EF0-6BEB-4853-BCA3-2D209CE65C9B}" dt="2022-08-19T11:16:46.633" v="290" actId="478"/>
          <ac:picMkLst>
            <pc:docMk/>
            <pc:sldMk cId="2365650238" sldId="258"/>
            <ac:picMk id="51" creationId="{25BFA0B1-FFEC-FCDC-D073-B6BE283D7278}"/>
          </ac:picMkLst>
        </pc:picChg>
        <pc:picChg chg="add mod">
          <ac:chgData name="T H" userId="270efafb50020bd6" providerId="LiveId" clId="{046B2EF0-6BEB-4853-BCA3-2D209CE65C9B}" dt="2022-08-19T12:58:13.949" v="395" actId="571"/>
          <ac:picMkLst>
            <pc:docMk/>
            <pc:sldMk cId="2365650238" sldId="258"/>
            <ac:picMk id="61" creationId="{42D700DF-DB10-51A0-4E36-21D195C228A3}"/>
          </ac:picMkLst>
        </pc:picChg>
        <pc:picChg chg="add mod">
          <ac:chgData name="T H" userId="270efafb50020bd6" providerId="LiveId" clId="{046B2EF0-6BEB-4853-BCA3-2D209CE65C9B}" dt="2022-08-19T12:59:10.749" v="408" actId="571"/>
          <ac:picMkLst>
            <pc:docMk/>
            <pc:sldMk cId="2365650238" sldId="258"/>
            <ac:picMk id="1024" creationId="{AD9512DC-08B3-D0C0-09EA-49C8865A1AC8}"/>
          </ac:picMkLst>
        </pc:picChg>
        <pc:picChg chg="del">
          <ac:chgData name="T H" userId="270efafb50020bd6" providerId="LiveId" clId="{046B2EF0-6BEB-4853-BCA3-2D209CE65C9B}" dt="2022-08-19T11:02:24.253" v="197" actId="478"/>
          <ac:picMkLst>
            <pc:docMk/>
            <pc:sldMk cId="2365650238" sldId="258"/>
            <ac:picMk id="1026" creationId="{00000000-0000-0000-0000-000000000000}"/>
          </ac:picMkLst>
        </pc:picChg>
        <pc:picChg chg="add mod">
          <ac:chgData name="T H" userId="270efafb50020bd6" providerId="LiveId" clId="{046B2EF0-6BEB-4853-BCA3-2D209CE65C9B}" dt="2022-08-19T12:59:17.954" v="410" actId="571"/>
          <ac:picMkLst>
            <pc:docMk/>
            <pc:sldMk cId="2365650238" sldId="258"/>
            <ac:picMk id="1027" creationId="{EAF8214A-9BD4-939A-B571-7B57996409CB}"/>
          </ac:picMkLst>
        </pc:picChg>
      </pc:sldChg>
      <pc:sldChg chg="delSp modAnim">
        <pc:chgData name="T H" userId="270efafb50020bd6" providerId="LiveId" clId="{046B2EF0-6BEB-4853-BCA3-2D209CE65C9B}" dt="2022-08-19T23:40:07.717" v="2213" actId="478"/>
        <pc:sldMkLst>
          <pc:docMk/>
          <pc:sldMk cId="2633445447" sldId="264"/>
        </pc:sldMkLst>
        <pc:spChg chg="del">
          <ac:chgData name="T H" userId="270efafb50020bd6" providerId="LiveId" clId="{046B2EF0-6BEB-4853-BCA3-2D209CE65C9B}" dt="2022-08-19T23:40:07.717" v="2213" actId="478"/>
          <ac:spMkLst>
            <pc:docMk/>
            <pc:sldMk cId="2633445447" sldId="264"/>
            <ac:spMk id="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4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5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6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8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9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0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1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2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4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5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6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8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9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0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1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2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4" creationId="{00000000-0000-0000-0000-000000000000}"/>
          </ac:spMkLst>
        </pc:sp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3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5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6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7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8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9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0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1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6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3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5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82" creationId="{00000000-0000-0000-0000-000000000000}"/>
          </ac:picMkLst>
        </pc:picChg>
      </pc:sldChg>
      <pc:sldChg chg="addSp delSp modSp mod modAnim">
        <pc:chgData name="T H" userId="270efafb50020bd6" providerId="LiveId" clId="{046B2EF0-6BEB-4853-BCA3-2D209CE65C9B}" dt="2022-08-19T23:04:59.850" v="1368" actId="207"/>
        <pc:sldMkLst>
          <pc:docMk/>
          <pc:sldMk cId="261207011" sldId="265"/>
        </pc:sldMkLst>
        <pc:spChg chg="del">
          <ac:chgData name="T H" userId="270efafb50020bd6" providerId="LiveId" clId="{046B2EF0-6BEB-4853-BCA3-2D209CE65C9B}" dt="2022-08-19T22:09:58.846" v="58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 H" userId="270efafb50020bd6" providerId="LiveId" clId="{046B2EF0-6BEB-4853-BCA3-2D209CE65C9B}" dt="2022-08-19T22:30:33.737" v="727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2:36:36.357" v="1052" actId="20577"/>
          <ac:spMkLst>
            <pc:docMk/>
            <pc:sldMk cId="261207011" sldId="265"/>
            <ac:spMk id="11" creationId="{00000000-0000-0000-0000-000000000000}"/>
          </ac:spMkLst>
        </pc:spChg>
        <pc:spChg chg="add mod">
          <ac:chgData name="T H" userId="270efafb50020bd6" providerId="LiveId" clId="{046B2EF0-6BEB-4853-BCA3-2D209CE65C9B}" dt="2022-08-19T23:04:59.850" v="1368" actId="207"/>
          <ac:spMkLst>
            <pc:docMk/>
            <pc:sldMk cId="261207011" sldId="265"/>
            <ac:spMk id="13" creationId="{09FEE491-4E4A-78FD-02D1-53D90B7A0F83}"/>
          </ac:spMkLst>
        </pc:spChg>
        <pc:grpChg chg="mod">
          <ac:chgData name="T H" userId="270efafb50020bd6" providerId="LiveId" clId="{046B2EF0-6BEB-4853-BCA3-2D209CE65C9B}" dt="2022-08-19T22:32:03.020" v="728" actId="339"/>
          <ac:grpSpMkLst>
            <pc:docMk/>
            <pc:sldMk cId="261207011" sldId="265"/>
            <ac:grpSpMk id="1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mod modCrop">
          <ac:chgData name="T H" userId="270efafb50020bd6" providerId="LiveId" clId="{046B2EF0-6BEB-4853-BCA3-2D209CE65C9B}" dt="2022-08-19T22:36:45.280" v="1054" actId="1076"/>
          <ac:picMkLst>
            <pc:docMk/>
            <pc:sldMk cId="261207011" sldId="265"/>
            <ac:picMk id="15" creationId="{E21CC6C9-E762-DD4B-9758-54BF2E0EB27E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51" creationId="{00000000-0000-0000-0000-000000000000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del">
        <pc:chgData name="T H" userId="270efafb50020bd6" providerId="LiveId" clId="{046B2EF0-6BEB-4853-BCA3-2D209CE65C9B}" dt="2022-08-19T23:19:11.391" v="1686" actId="47"/>
        <pc:sldMkLst>
          <pc:docMk/>
          <pc:sldMk cId="340795945" sldId="266"/>
        </pc:sldMkLst>
      </pc:sldChg>
      <pc:sldChg chg="del">
        <pc:chgData name="T H" userId="270efafb50020bd6" providerId="LiveId" clId="{046B2EF0-6BEB-4853-BCA3-2D209CE65C9B}" dt="2022-08-19T23:19:14.957" v="1688" actId="47"/>
        <pc:sldMkLst>
          <pc:docMk/>
          <pc:sldMk cId="2779256375" sldId="267"/>
        </pc:sldMkLst>
      </pc:sldChg>
      <pc:sldChg chg="del">
        <pc:chgData name="T H" userId="270efafb50020bd6" providerId="LiveId" clId="{046B2EF0-6BEB-4853-BCA3-2D209CE65C9B}" dt="2022-08-19T23:19:13.771" v="1687" actId="47"/>
        <pc:sldMkLst>
          <pc:docMk/>
          <pc:sldMk cId="3217625673" sldId="268"/>
        </pc:sldMkLst>
      </pc:sldChg>
      <pc:sldChg chg="addSp modSp add mod modAnim">
        <pc:chgData name="T H" userId="270efafb50020bd6" providerId="LiveId" clId="{046B2EF0-6BEB-4853-BCA3-2D209CE65C9B}" dt="2022-08-19T23:04:42.762" v="1366" actId="20577"/>
        <pc:sldMkLst>
          <pc:docMk/>
          <pc:sldMk cId="1264398990" sldId="270"/>
        </pc:sldMkLst>
        <pc:spChg chg="add mod">
          <ac:chgData name="T H" userId="270efafb50020bd6" providerId="LiveId" clId="{046B2EF0-6BEB-4853-BCA3-2D209CE65C9B}" dt="2022-08-19T23:01:03.136" v="1357" actId="207"/>
          <ac:spMkLst>
            <pc:docMk/>
            <pc:sldMk cId="1264398990" sldId="270"/>
            <ac:spMk id="7" creationId="{7DBDF71E-9778-B628-434D-08D1AF50E767}"/>
          </ac:spMkLst>
        </pc:spChg>
        <pc:spChg chg="mod">
          <ac:chgData name="T H" userId="270efafb50020bd6" providerId="LiveId" clId="{046B2EF0-6BEB-4853-BCA3-2D209CE65C9B}" dt="2022-08-19T22:37:58.422" v="1080" actId="20577"/>
          <ac:spMkLst>
            <pc:docMk/>
            <pc:sldMk cId="1264398990" sldId="270"/>
            <ac:spMk id="11" creationId="{00000000-0000-0000-0000-000000000000}"/>
          </ac:spMkLst>
        </pc:spChg>
        <pc:spChg chg="mod">
          <ac:chgData name="T H" userId="270efafb50020bd6" providerId="LiveId" clId="{046B2EF0-6BEB-4853-BCA3-2D209CE65C9B}" dt="2022-08-19T23:04:42.762" v="1366" actId="20577"/>
          <ac:spMkLst>
            <pc:docMk/>
            <pc:sldMk cId="1264398990" sldId="270"/>
            <ac:spMk id="13" creationId="{09FEE491-4E4A-78FD-02D1-53D90B7A0F83}"/>
          </ac:spMkLst>
        </pc:spChg>
        <pc:spChg chg="add mod">
          <ac:chgData name="T H" userId="270efafb50020bd6" providerId="LiveId" clId="{046B2EF0-6BEB-4853-BCA3-2D209CE65C9B}" dt="2022-08-19T23:01:14.838" v="1358" actId="1076"/>
          <ac:spMkLst>
            <pc:docMk/>
            <pc:sldMk cId="1264398990" sldId="270"/>
            <ac:spMk id="25" creationId="{68694A20-695C-6F44-483E-E2CAE1912FD9}"/>
          </ac:spMkLst>
        </pc:spChg>
        <pc:spChg chg="add mod">
          <ac:chgData name="T H" userId="270efafb50020bd6" providerId="LiveId" clId="{046B2EF0-6BEB-4853-BCA3-2D209CE65C9B}" dt="2022-08-19T22:53:25.954" v="1270" actId="207"/>
          <ac:spMkLst>
            <pc:docMk/>
            <pc:sldMk cId="1264398990" sldId="270"/>
            <ac:spMk id="26" creationId="{4417D588-4948-E3F9-7202-5922CF2294C3}"/>
          </ac:spMkLst>
        </pc:spChg>
        <pc:spChg chg="add mod">
          <ac:chgData name="T H" userId="270efafb50020bd6" providerId="LiveId" clId="{046B2EF0-6BEB-4853-BCA3-2D209CE65C9B}" dt="2022-08-19T22:53:25.954" v="1270" actId="207"/>
          <ac:spMkLst>
            <pc:docMk/>
            <pc:sldMk cId="1264398990" sldId="270"/>
            <ac:spMk id="27" creationId="{1A17C76B-55DC-2B2E-CE03-63E51845571F}"/>
          </ac:spMkLst>
        </pc:spChg>
        <pc:spChg chg="add mod">
          <ac:chgData name="T H" userId="270efafb50020bd6" providerId="LiveId" clId="{046B2EF0-6BEB-4853-BCA3-2D209CE65C9B}" dt="2022-08-19T22:57:43.413" v="1324" actId="1076"/>
          <ac:spMkLst>
            <pc:docMk/>
            <pc:sldMk cId="1264398990" sldId="270"/>
            <ac:spMk id="28" creationId="{D51CA515-51BE-BC05-6D7B-0C2208B7EB99}"/>
          </ac:spMkLst>
        </pc:spChg>
        <pc:spChg chg="add mod">
          <ac:chgData name="T H" userId="270efafb50020bd6" providerId="LiveId" clId="{046B2EF0-6BEB-4853-BCA3-2D209CE65C9B}" dt="2022-08-19T22:58:13.734" v="1348" actId="14100"/>
          <ac:spMkLst>
            <pc:docMk/>
            <pc:sldMk cId="1264398990" sldId="270"/>
            <ac:spMk id="29" creationId="{2F9E1CD1-F110-F0E5-25D3-3191BF1B1B99}"/>
          </ac:spMkLst>
        </pc:spChg>
        <pc:picChg chg="mod">
          <ac:chgData name="T H" userId="270efafb50020bd6" providerId="LiveId" clId="{046B2EF0-6BEB-4853-BCA3-2D209CE65C9B}" dt="2022-08-19T22:37:07.711" v="1057" actId="1076"/>
          <ac:picMkLst>
            <pc:docMk/>
            <pc:sldMk cId="1264398990" sldId="270"/>
            <ac:picMk id="15" creationId="{E21CC6C9-E762-DD4B-9758-54BF2E0EB27E}"/>
          </ac:picMkLst>
        </pc:picChg>
        <pc:cxnChg chg="add mod">
          <ac:chgData name="T H" userId="270efafb50020bd6" providerId="LiveId" clId="{046B2EF0-6BEB-4853-BCA3-2D209CE65C9B}" dt="2022-08-19T22:40:09.142" v="1091" actId="14100"/>
          <ac:cxnSpMkLst>
            <pc:docMk/>
            <pc:sldMk cId="1264398990" sldId="270"/>
            <ac:cxnSpMk id="16" creationId="{ADF2E722-FBA9-C43B-537A-D2DA0693EDF5}"/>
          </ac:cxnSpMkLst>
        </pc:cxnChg>
        <pc:cxnChg chg="add mod">
          <ac:chgData name="T H" userId="270efafb50020bd6" providerId="LiveId" clId="{046B2EF0-6BEB-4853-BCA3-2D209CE65C9B}" dt="2022-08-19T22:40:32.734" v="1093" actId="14100"/>
          <ac:cxnSpMkLst>
            <pc:docMk/>
            <pc:sldMk cId="1264398990" sldId="270"/>
            <ac:cxnSpMk id="19" creationId="{F87C1839-AB41-F253-F333-D1FD53441E4D}"/>
          </ac:cxnSpMkLst>
        </pc:cxnChg>
        <pc:cxnChg chg="add mod">
          <ac:chgData name="T H" userId="270efafb50020bd6" providerId="LiveId" clId="{046B2EF0-6BEB-4853-BCA3-2D209CE65C9B}" dt="2022-08-19T22:40:52.322" v="1095" actId="14100"/>
          <ac:cxnSpMkLst>
            <pc:docMk/>
            <pc:sldMk cId="1264398990" sldId="270"/>
            <ac:cxnSpMk id="21" creationId="{E91177B9-253D-A545-4897-20F213D2A514}"/>
          </ac:cxnSpMkLst>
        </pc:cxnChg>
        <pc:cxnChg chg="add mod">
          <ac:chgData name="T H" userId="270efafb50020bd6" providerId="LiveId" clId="{046B2EF0-6BEB-4853-BCA3-2D209CE65C9B}" dt="2022-08-19T22:41:07.251" v="1097" actId="14100"/>
          <ac:cxnSpMkLst>
            <pc:docMk/>
            <pc:sldMk cId="1264398990" sldId="270"/>
            <ac:cxnSpMk id="23" creationId="{EE5CFF7A-2CF8-4023-3AF5-356905103045}"/>
          </ac:cxnSpMkLst>
        </pc:cxnChg>
        <pc:cxnChg chg="add mod">
          <ac:chgData name="T H" userId="270efafb50020bd6" providerId="LiveId" clId="{046B2EF0-6BEB-4853-BCA3-2D209CE65C9B}" dt="2022-08-19T22:59:34.342" v="1354" actId="1076"/>
          <ac:cxnSpMkLst>
            <pc:docMk/>
            <pc:sldMk cId="1264398990" sldId="270"/>
            <ac:cxnSpMk id="31" creationId="{3626411A-0EE3-D9A9-1DB0-C92E8A85396B}"/>
          </ac:cxnSpMkLst>
        </pc:cxnChg>
      </pc:sldChg>
      <pc:sldChg chg="addSp delSp modSp add mod delAnim modAnim">
        <pc:chgData name="T H" userId="270efafb50020bd6" providerId="LiveId" clId="{046B2EF0-6BEB-4853-BCA3-2D209CE65C9B}" dt="2022-08-19T23:18:22.419" v="1684"/>
        <pc:sldMkLst>
          <pc:docMk/>
          <pc:sldMk cId="11663485" sldId="271"/>
        </pc:sldMkLst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7" creationId="{7DBDF71E-9778-B628-434D-08D1AF50E767}"/>
          </ac:spMkLst>
        </pc:spChg>
        <pc:spChg chg="mod">
          <ac:chgData name="T H" userId="270efafb50020bd6" providerId="LiveId" clId="{046B2EF0-6BEB-4853-BCA3-2D209CE65C9B}" dt="2022-08-19T23:16:12.171" v="1655" actId="1036"/>
          <ac:spMkLst>
            <pc:docMk/>
            <pc:sldMk cId="11663485" sldId="271"/>
            <ac:spMk id="8" creationId="{00000000-0000-0000-0000-000000000000}"/>
          </ac:spMkLst>
        </pc:spChg>
        <pc:spChg chg="mod">
          <ac:chgData name="T H" userId="270efafb50020bd6" providerId="LiveId" clId="{046B2EF0-6BEB-4853-BCA3-2D209CE65C9B}" dt="2022-08-19T23:18:08.732" v="1682" actId="1035"/>
          <ac:spMkLst>
            <pc:docMk/>
            <pc:sldMk cId="11663485" sldId="271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3:16:05.427" v="1654" actId="1076"/>
          <ac:spMkLst>
            <pc:docMk/>
            <pc:sldMk cId="11663485" sldId="271"/>
            <ac:spMk id="11" creationId="{00000000-0000-0000-0000-000000000000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5" creationId="{68694A20-695C-6F44-483E-E2CAE1912FD9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6" creationId="{4417D588-4948-E3F9-7202-5922CF2294C3}"/>
          </ac:spMkLst>
        </pc:spChg>
        <pc:spChg chg="del">
          <ac:chgData name="T H" userId="270efafb50020bd6" providerId="LiveId" clId="{046B2EF0-6BEB-4853-BCA3-2D209CE65C9B}" dt="2022-08-19T23:11:17.071" v="1371" actId="478"/>
          <ac:spMkLst>
            <pc:docMk/>
            <pc:sldMk cId="11663485" sldId="271"/>
            <ac:spMk id="27" creationId="{1A17C76B-55DC-2B2E-CE03-63E51845571F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8" creationId="{D51CA515-51BE-BC05-6D7B-0C2208B7EB99}"/>
          </ac:spMkLst>
        </pc:spChg>
        <pc:spChg chg="del">
          <ac:chgData name="T H" userId="270efafb50020bd6" providerId="LiveId" clId="{046B2EF0-6BEB-4853-BCA3-2D209CE65C9B}" dt="2022-08-19T23:11:17.071" v="1371" actId="478"/>
          <ac:spMkLst>
            <pc:docMk/>
            <pc:sldMk cId="11663485" sldId="271"/>
            <ac:spMk id="29" creationId="{2F9E1CD1-F110-F0E5-25D3-3191BF1B1B99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0" creationId="{412EAB5A-5EB8-9D8C-F048-692889E716FC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2" creationId="{D0171381-2686-1457-C620-7B1E77029F61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3" creationId="{83DCB410-46A1-6AA5-D444-EF85A8C0E8C0}"/>
          </ac:spMkLst>
        </pc:spChg>
        <pc:grpChg chg="mod">
          <ac:chgData name="T H" userId="270efafb50020bd6" providerId="LiveId" clId="{046B2EF0-6BEB-4853-BCA3-2D209CE65C9B}" dt="2022-08-19T23:17:44.212" v="1678" actId="1076"/>
          <ac:grpSpMkLst>
            <pc:docMk/>
            <pc:sldMk cId="11663485" sldId="271"/>
            <ac:grpSpMk id="12" creationId="{00000000-0000-0000-0000-000000000000}"/>
          </ac:grpSpMkLst>
        </pc:grpChg>
        <pc:grpChg chg="add mod">
          <ac:chgData name="T H" userId="270efafb50020bd6" providerId="LiveId" clId="{046B2EF0-6BEB-4853-BCA3-2D209CE65C9B}" dt="2022-08-19T23:17:41.306" v="1672" actId="571"/>
          <ac:grpSpMkLst>
            <pc:docMk/>
            <pc:sldMk cId="11663485" sldId="271"/>
            <ac:grpSpMk id="22" creationId="{17523BD7-F1F6-F727-6782-6008AD0B2BE2}"/>
          </ac:grpSpMkLst>
        </pc:grpChg>
        <pc:grpChg chg="mod">
          <ac:chgData name="T H" userId="270efafb50020bd6" providerId="LiveId" clId="{046B2EF0-6BEB-4853-BCA3-2D209CE65C9B}" dt="2022-08-19T23:17:41.306" v="1672" actId="571"/>
          <ac:grpSpMkLst>
            <pc:docMk/>
            <pc:sldMk cId="11663485" sldId="271"/>
            <ac:grpSpMk id="24" creationId="{95E6C041-7DAE-214B-748E-E4621D8103DE}"/>
          </ac:grpSpMkLst>
        </pc:grpChg>
        <pc:picChg chg="del">
          <ac:chgData name="T H" userId="270efafb50020bd6" providerId="LiveId" clId="{046B2EF0-6BEB-4853-BCA3-2D209CE65C9B}" dt="2022-08-19T23:11:18.209" v="1372" actId="478"/>
          <ac:picMkLst>
            <pc:docMk/>
            <pc:sldMk cId="11663485" sldId="271"/>
            <ac:picMk id="15" creationId="{E21CC6C9-E762-DD4B-9758-54BF2E0EB27E}"/>
          </ac:picMkLst>
        </pc:picChg>
        <pc:picChg chg="add mod modCrop">
          <ac:chgData name="T H" userId="270efafb50020bd6" providerId="LiveId" clId="{046B2EF0-6BEB-4853-BCA3-2D209CE65C9B}" dt="2022-08-19T23:15:40.103" v="1651"/>
          <ac:picMkLst>
            <pc:docMk/>
            <pc:sldMk cId="11663485" sldId="271"/>
            <ac:picMk id="17" creationId="{D98EB0CE-07D3-C80E-1BCA-275682DB89BB}"/>
          </ac:picMkLst>
        </pc:picChg>
        <pc:picChg chg="add mod">
          <ac:chgData name="T H" userId="270efafb50020bd6" providerId="LiveId" clId="{046B2EF0-6BEB-4853-BCA3-2D209CE65C9B}" dt="2022-08-19T23:15:47.425" v="1653" actId="14100"/>
          <ac:picMkLst>
            <pc:docMk/>
            <pc:sldMk cId="11663485" sldId="271"/>
            <ac:picMk id="20" creationId="{53920908-589B-E453-5910-50BD321EBC07}"/>
          </ac:picMkLst>
        </pc:picChg>
        <pc:cxnChg chg="del">
          <ac:chgData name="T H" userId="270efafb50020bd6" providerId="LiveId" clId="{046B2EF0-6BEB-4853-BCA3-2D209CE65C9B}" dt="2022-08-19T23:13:18.621" v="1380" actId="478"/>
          <ac:cxnSpMkLst>
            <pc:docMk/>
            <pc:sldMk cId="11663485" sldId="271"/>
            <ac:cxnSpMk id="16" creationId="{ADF2E722-FBA9-C43B-537A-D2DA0693EDF5}"/>
          </ac:cxnSpMkLst>
        </pc:cxnChg>
        <pc:cxnChg chg="del">
          <ac:chgData name="T H" userId="270efafb50020bd6" providerId="LiveId" clId="{046B2EF0-6BEB-4853-BCA3-2D209CE65C9B}" dt="2022-08-19T23:13:20.416" v="1381" actId="478"/>
          <ac:cxnSpMkLst>
            <pc:docMk/>
            <pc:sldMk cId="11663485" sldId="271"/>
            <ac:cxnSpMk id="19" creationId="{F87C1839-AB41-F253-F333-D1FD53441E4D}"/>
          </ac:cxnSpMkLst>
        </pc:cxnChg>
        <pc:cxnChg chg="del">
          <ac:chgData name="T H" userId="270efafb50020bd6" providerId="LiveId" clId="{046B2EF0-6BEB-4853-BCA3-2D209CE65C9B}" dt="2022-08-19T23:13:22.177" v="1382" actId="478"/>
          <ac:cxnSpMkLst>
            <pc:docMk/>
            <pc:sldMk cId="11663485" sldId="271"/>
            <ac:cxnSpMk id="21" creationId="{E91177B9-253D-A545-4897-20F213D2A514}"/>
          </ac:cxnSpMkLst>
        </pc:cxnChg>
        <pc:cxnChg chg="del">
          <ac:chgData name="T H" userId="270efafb50020bd6" providerId="LiveId" clId="{046B2EF0-6BEB-4853-BCA3-2D209CE65C9B}" dt="2022-08-19T23:11:17.071" v="1371" actId="478"/>
          <ac:cxnSpMkLst>
            <pc:docMk/>
            <pc:sldMk cId="11663485" sldId="271"/>
            <ac:cxnSpMk id="23" creationId="{EE5CFF7A-2CF8-4023-3AF5-356905103045}"/>
          </ac:cxnSpMkLst>
        </pc:cxnChg>
        <pc:cxnChg chg="del">
          <ac:chgData name="T H" userId="270efafb50020bd6" providerId="LiveId" clId="{046B2EF0-6BEB-4853-BCA3-2D209CE65C9B}" dt="2022-08-19T23:11:13.591" v="1370" actId="478"/>
          <ac:cxnSpMkLst>
            <pc:docMk/>
            <pc:sldMk cId="11663485" sldId="271"/>
            <ac:cxnSpMk id="31" creationId="{3626411A-0EE3-D9A9-1DB0-C92E8A85396B}"/>
          </ac:cxnSpMkLst>
        </pc:cxnChg>
      </pc:sldChg>
      <pc:sldChg chg="addSp delSp modSp add mod delAnim modAnim">
        <pc:chgData name="T H" userId="270efafb50020bd6" providerId="LiveId" clId="{046B2EF0-6BEB-4853-BCA3-2D209CE65C9B}" dt="2022-08-19T23:36:55.438" v="2202" actId="1076"/>
        <pc:sldMkLst>
          <pc:docMk/>
          <pc:sldMk cId="2536037826" sldId="272"/>
        </pc:sldMkLst>
        <pc:spChg chg="mod">
          <ac:chgData name="T H" userId="270efafb50020bd6" providerId="LiveId" clId="{046B2EF0-6BEB-4853-BCA3-2D209CE65C9B}" dt="2022-08-19T23:19:21.077" v="1690" actId="20577"/>
          <ac:spMkLst>
            <pc:docMk/>
            <pc:sldMk cId="2536037826" sldId="272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3:23:01.841" v="2152" actId="20577"/>
          <ac:spMkLst>
            <pc:docMk/>
            <pc:sldMk cId="2536037826" sldId="272"/>
            <ac:spMk id="11" creationId="{00000000-0000-0000-0000-000000000000}"/>
          </ac:spMkLst>
        </pc:spChg>
        <pc:spChg chg="add mod">
          <ac:chgData name="T H" userId="270efafb50020bd6" providerId="LiveId" clId="{046B2EF0-6BEB-4853-BCA3-2D209CE65C9B}" dt="2022-08-19T23:34:59.213" v="2182"/>
          <ac:spMkLst>
            <pc:docMk/>
            <pc:sldMk cId="2536037826" sldId="272"/>
            <ac:spMk id="16" creationId="{CEC54094-77EE-65BE-28FC-EDA757F38926}"/>
          </ac:spMkLst>
        </pc:spChg>
        <pc:spChg chg="add mod">
          <ac:chgData name="T H" userId="270efafb50020bd6" providerId="LiveId" clId="{046B2EF0-6BEB-4853-BCA3-2D209CE65C9B}" dt="2022-08-19T23:27:11.925" v="2166" actId="255"/>
          <ac:spMkLst>
            <pc:docMk/>
            <pc:sldMk cId="2536037826" sldId="272"/>
            <ac:spMk id="19" creationId="{786BA779-29D8-8222-D80C-CED354B2A063}"/>
          </ac:spMkLst>
        </pc:spChg>
        <pc:spChg chg="add mod">
          <ac:chgData name="T H" userId="270efafb50020bd6" providerId="LiveId" clId="{046B2EF0-6BEB-4853-BCA3-2D209CE65C9B}" dt="2022-08-19T23:29:10.371" v="2176" actId="1076"/>
          <ac:spMkLst>
            <pc:docMk/>
            <pc:sldMk cId="2536037826" sldId="272"/>
            <ac:spMk id="22" creationId="{7D23A27F-4EA3-0DCE-D597-975344FBDB8A}"/>
          </ac:spMkLst>
        </pc:spChg>
        <pc:spChg chg="add mod">
          <ac:chgData name="T H" userId="270efafb50020bd6" providerId="LiveId" clId="{046B2EF0-6BEB-4853-BCA3-2D209CE65C9B}" dt="2022-08-19T23:34:46.467" v="2180" actId="1076"/>
          <ac:spMkLst>
            <pc:docMk/>
            <pc:sldMk cId="2536037826" sldId="272"/>
            <ac:spMk id="24" creationId="{811D01F3-C023-2286-A4DC-4CCA37A12EC2}"/>
          </ac:spMkLst>
        </pc:spChg>
        <pc:spChg chg="add mod">
          <ac:chgData name="T H" userId="270efafb50020bd6" providerId="LiveId" clId="{046B2EF0-6BEB-4853-BCA3-2D209CE65C9B}" dt="2022-08-19T23:35:20.263" v="2187" actId="1076"/>
          <ac:spMkLst>
            <pc:docMk/>
            <pc:sldMk cId="2536037826" sldId="272"/>
            <ac:spMk id="26" creationId="{6AEEA756-8500-C1B3-6ADE-5C330D5DB80A}"/>
          </ac:spMkLst>
        </pc:spChg>
        <pc:spChg chg="add mod">
          <ac:chgData name="T H" userId="270efafb50020bd6" providerId="LiveId" clId="{046B2EF0-6BEB-4853-BCA3-2D209CE65C9B}" dt="2022-08-19T23:36:03.617" v="2193" actId="1076"/>
          <ac:spMkLst>
            <pc:docMk/>
            <pc:sldMk cId="2536037826" sldId="272"/>
            <ac:spMk id="28" creationId="{51630BA7-BB1F-45C8-22E8-85C31F1590C8}"/>
          </ac:spMkLst>
        </pc:spChg>
        <pc:grpChg chg="mod">
          <ac:chgData name="T H" userId="270efafb50020bd6" providerId="LiveId" clId="{046B2EF0-6BEB-4853-BCA3-2D209CE65C9B}" dt="2022-08-19T23:26:56.465" v="2164" actId="1076"/>
          <ac:grpSpMkLst>
            <pc:docMk/>
            <pc:sldMk cId="2536037826" sldId="272"/>
            <ac:grpSpMk id="12" creationId="{00000000-0000-0000-0000-000000000000}"/>
          </ac:grpSpMkLst>
        </pc:grpChg>
        <pc:picChg chg="add mod modCrop">
          <ac:chgData name="T H" userId="270efafb50020bd6" providerId="LiveId" clId="{046B2EF0-6BEB-4853-BCA3-2D209CE65C9B}" dt="2022-08-19T23:36:55.438" v="2202" actId="1076"/>
          <ac:picMkLst>
            <pc:docMk/>
            <pc:sldMk cId="2536037826" sldId="272"/>
            <ac:picMk id="14" creationId="{B63ED836-037D-9151-444D-CF2DF7BC8BF1}"/>
          </ac:picMkLst>
        </pc:picChg>
        <pc:picChg chg="del">
          <ac:chgData name="T H" userId="270efafb50020bd6" providerId="LiveId" clId="{046B2EF0-6BEB-4853-BCA3-2D209CE65C9B}" dt="2022-08-19T23:19:23.869" v="1691" actId="478"/>
          <ac:picMkLst>
            <pc:docMk/>
            <pc:sldMk cId="2536037826" sldId="272"/>
            <ac:picMk id="17" creationId="{D98EB0CE-07D3-C80E-1BCA-275682DB89BB}"/>
          </ac:picMkLst>
        </pc:picChg>
        <pc:picChg chg="del">
          <ac:chgData name="T H" userId="270efafb50020bd6" providerId="LiveId" clId="{046B2EF0-6BEB-4853-BCA3-2D209CE65C9B}" dt="2022-08-19T23:19:25.361" v="1692" actId="478"/>
          <ac:picMkLst>
            <pc:docMk/>
            <pc:sldMk cId="2536037826" sldId="272"/>
            <ac:picMk id="20" creationId="{53920908-589B-E453-5910-50BD321EBC07}"/>
          </ac:picMkLst>
        </pc:picChg>
      </pc:sldChg>
    </pc:docChg>
  </pc:docChgLst>
  <pc:docChgLst>
    <pc:chgData name="T H" userId="270efafb50020bd6" providerId="LiveId" clId="{C31BB9AE-7C7B-4580-B732-C995A6FE09D8}"/>
    <pc:docChg chg="modSld">
      <pc:chgData name="T H" userId="270efafb50020bd6" providerId="LiveId" clId="{C31BB9AE-7C7B-4580-B732-C995A6FE09D8}" dt="2022-08-19T23:44:40.116" v="0" actId="20577"/>
      <pc:docMkLst>
        <pc:docMk/>
      </pc:docMkLst>
      <pc:sldChg chg="modSp mod">
        <pc:chgData name="T H" userId="270efafb50020bd6" providerId="LiveId" clId="{C31BB9AE-7C7B-4580-B732-C995A6FE09D8}" dt="2022-08-19T23:44:40.116" v="0" actId="20577"/>
        <pc:sldMkLst>
          <pc:docMk/>
          <pc:sldMk cId="2365650238" sldId="258"/>
        </pc:sldMkLst>
        <pc:spChg chg="mod">
          <ac:chgData name="T H" userId="270efafb50020bd6" providerId="LiveId" clId="{C31BB9AE-7C7B-4580-B732-C995A6FE09D8}" dt="2022-08-19T23:44:40.116" v="0" actId="20577"/>
          <ac:spMkLst>
            <pc:docMk/>
            <pc:sldMk cId="2365650238" sldId="258"/>
            <ac:spMk id="11" creationId="{00000000-0000-0000-0000-000000000000}"/>
          </ac:spMkLst>
        </pc:spChg>
      </pc:sldChg>
    </pc:docChg>
  </pc:docChgLst>
  <pc:docChgLst>
    <pc:chgData name="T H" userId="270efafb50020bd6" providerId="LiveId" clId="{987EC180-9641-4DB3-B3AA-B1C1EAC00439}"/>
    <pc:docChg chg="undo custSel addSld delSld modSld">
      <pc:chgData name="T H" userId="270efafb50020bd6" providerId="LiveId" clId="{987EC180-9641-4DB3-B3AA-B1C1EAC00439}" dt="2022-08-21T03:54:56.753" v="1177" actId="14100"/>
      <pc:docMkLst>
        <pc:docMk/>
      </pc:docMkLst>
      <pc:sldChg chg="modSp">
        <pc:chgData name="T H" userId="270efafb50020bd6" providerId="LiveId" clId="{987EC180-9641-4DB3-B3AA-B1C1EAC00439}" dt="2022-08-20T20:10:57.058" v="0" actId="1076"/>
        <pc:sldMkLst>
          <pc:docMk/>
          <pc:sldMk cId="562573195" sldId="256"/>
        </pc:sldMkLst>
        <pc:spChg chg="mod">
          <ac:chgData name="T H" userId="270efafb50020bd6" providerId="LiveId" clId="{987EC180-9641-4DB3-B3AA-B1C1EAC00439}" dt="2022-08-20T20:10:57.058" v="0" actId="1076"/>
          <ac:spMkLst>
            <pc:docMk/>
            <pc:sldMk cId="562573195" sldId="256"/>
            <ac:spMk id="10" creationId="{00000000-0000-0000-0000-000000000000}"/>
          </ac:spMkLst>
        </pc:spChg>
      </pc:sldChg>
      <pc:sldChg chg="modSp">
        <pc:chgData name="T H" userId="270efafb50020bd6" providerId="LiveId" clId="{987EC180-9641-4DB3-B3AA-B1C1EAC00439}" dt="2022-08-20T21:03:02.347" v="171" actId="1076"/>
        <pc:sldMkLst>
          <pc:docMk/>
          <pc:sldMk cId="1348668010" sldId="269"/>
        </pc:sldMkLst>
        <pc:picChg chg="mod">
          <ac:chgData name="T H" userId="270efafb50020bd6" providerId="LiveId" clId="{987EC180-9641-4DB3-B3AA-B1C1EAC00439}" dt="2022-08-20T21:03:02.347" v="171" actId="1076"/>
          <ac:picMkLst>
            <pc:docMk/>
            <pc:sldMk cId="1348668010" sldId="269"/>
            <ac:picMk id="24" creationId="{00000000-0000-0000-0000-000000000000}"/>
          </ac:picMkLst>
        </pc:picChg>
      </pc:sldChg>
      <pc:sldChg chg="addSp delSp modSp del mod delAnim modAnim">
        <pc:chgData name="T H" userId="270efafb50020bd6" providerId="LiveId" clId="{987EC180-9641-4DB3-B3AA-B1C1EAC00439}" dt="2022-08-20T21:20:16.436" v="232" actId="2696"/>
        <pc:sldMkLst>
          <pc:docMk/>
          <pc:sldMk cId="65759576" sldId="274"/>
        </pc:sldMkLst>
        <pc:spChg chg="add del mod">
          <ac:chgData name="T H" userId="270efafb50020bd6" providerId="LiveId" clId="{987EC180-9641-4DB3-B3AA-B1C1EAC00439}" dt="2022-08-20T21:09:47.268" v="183" actId="478"/>
          <ac:spMkLst>
            <pc:docMk/>
            <pc:sldMk cId="65759576" sldId="274"/>
            <ac:spMk id="13" creationId="{45511E91-BC55-27E3-ED75-5E90A1AE3EFC}"/>
          </ac:spMkLst>
        </pc:spChg>
        <pc:spChg chg="add del mod">
          <ac:chgData name="T H" userId="270efafb50020bd6" providerId="LiveId" clId="{987EC180-9641-4DB3-B3AA-B1C1EAC00439}" dt="2022-08-20T21:09:50.183" v="185" actId="478"/>
          <ac:spMkLst>
            <pc:docMk/>
            <pc:sldMk cId="65759576" sldId="274"/>
            <ac:spMk id="14" creationId="{C807A4C7-38D7-EF7E-7629-9BA739914A71}"/>
          </ac:spMkLst>
        </pc:spChg>
        <pc:spChg chg="add del mod">
          <ac:chgData name="T H" userId="270efafb50020bd6" providerId="LiveId" clId="{987EC180-9641-4DB3-B3AA-B1C1EAC00439}" dt="2022-08-20T21:09:52.303" v="187" actId="478"/>
          <ac:spMkLst>
            <pc:docMk/>
            <pc:sldMk cId="65759576" sldId="274"/>
            <ac:spMk id="15" creationId="{6187E148-5C34-C9BC-24EF-05191FFF5DA8}"/>
          </ac:spMkLst>
        </pc:spChg>
        <pc:spChg chg="del mod">
          <ac:chgData name="T H" userId="270efafb50020bd6" providerId="LiveId" clId="{987EC180-9641-4DB3-B3AA-B1C1EAC00439}" dt="2022-08-20T21:09:46.732" v="182" actId="478"/>
          <ac:spMkLst>
            <pc:docMk/>
            <pc:sldMk cId="65759576" sldId="274"/>
            <ac:spMk id="24" creationId="{4749AF27-0D31-BC02-CA95-D4E80092D83F}"/>
          </ac:spMkLst>
        </pc:spChg>
        <pc:picChg chg="add mod">
          <ac:chgData name="T H" userId="270efafb50020bd6" providerId="LiveId" clId="{987EC180-9641-4DB3-B3AA-B1C1EAC00439}" dt="2022-08-20T21:20:07.775" v="231" actId="1076"/>
          <ac:picMkLst>
            <pc:docMk/>
            <pc:sldMk cId="65759576" sldId="274"/>
            <ac:picMk id="17" creationId="{794E0478-DD7C-BA96-8415-EA95E97E8A41}"/>
          </ac:picMkLst>
        </pc:picChg>
        <pc:picChg chg="mod">
          <ac:chgData name="T H" userId="270efafb50020bd6" providerId="LiveId" clId="{987EC180-9641-4DB3-B3AA-B1C1EAC00439}" dt="2022-08-20T21:04:06.996" v="178" actId="1076"/>
          <ac:picMkLst>
            <pc:docMk/>
            <pc:sldMk cId="65759576" sldId="274"/>
            <ac:picMk id="23" creationId="{2D709543-122E-0ED2-865A-4338DF5AE189}"/>
          </ac:picMkLst>
        </pc:picChg>
      </pc:sldChg>
      <pc:sldChg chg="addSp delSp modSp mod delAnim modAnim">
        <pc:chgData name="T H" userId="270efafb50020bd6" providerId="LiveId" clId="{987EC180-9641-4DB3-B3AA-B1C1EAC00439}" dt="2022-08-20T23:51:08.944" v="730"/>
        <pc:sldMkLst>
          <pc:docMk/>
          <pc:sldMk cId="1346265750" sldId="275"/>
        </pc:sldMkLst>
        <pc:spChg chg="mod">
          <ac:chgData name="T H" userId="270efafb50020bd6" providerId="LiveId" clId="{987EC180-9641-4DB3-B3AA-B1C1EAC00439}" dt="2022-08-20T23:34:37.275" v="565" actId="207"/>
          <ac:spMkLst>
            <pc:docMk/>
            <pc:sldMk cId="1346265750" sldId="275"/>
            <ac:spMk id="8" creationId="{00000000-0000-0000-0000-000000000000}"/>
          </ac:spMkLst>
        </pc:spChg>
        <pc:spChg chg="mod">
          <ac:chgData name="T H" userId="270efafb50020bd6" providerId="LiveId" clId="{987EC180-9641-4DB3-B3AA-B1C1EAC00439}" dt="2022-08-20T23:35:56.712" v="567" actId="20577"/>
          <ac:spMkLst>
            <pc:docMk/>
            <pc:sldMk cId="1346265750" sldId="275"/>
            <ac:spMk id="9" creationId="{00000000-0000-0000-0000-000000000000}"/>
          </ac:spMkLst>
        </pc:spChg>
        <pc:spChg chg="mod">
          <ac:chgData name="T H" userId="270efafb50020bd6" providerId="LiveId" clId="{987EC180-9641-4DB3-B3AA-B1C1EAC00439}" dt="2022-08-20T23:34:37.275" v="565" actId="207"/>
          <ac:spMkLst>
            <pc:docMk/>
            <pc:sldMk cId="1346265750" sldId="275"/>
            <ac:spMk id="11" creationId="{00000000-0000-0000-0000-000000000000}"/>
          </ac:spMkLst>
        </pc:spChg>
        <pc:spChg chg="add del mod">
          <ac:chgData name="T H" userId="270efafb50020bd6" providerId="LiveId" clId="{987EC180-9641-4DB3-B3AA-B1C1EAC00439}" dt="2022-08-20T23:30:52.179" v="543" actId="478"/>
          <ac:spMkLst>
            <pc:docMk/>
            <pc:sldMk cId="1346265750" sldId="275"/>
            <ac:spMk id="15" creationId="{9D62D036-FD2E-8D14-6D95-2842F084D8F3}"/>
          </ac:spMkLst>
        </pc:spChg>
        <pc:spChg chg="add mod">
          <ac:chgData name="T H" userId="270efafb50020bd6" providerId="LiveId" clId="{987EC180-9641-4DB3-B3AA-B1C1EAC00439}" dt="2022-08-20T23:36:11.514" v="571" actId="1036"/>
          <ac:spMkLst>
            <pc:docMk/>
            <pc:sldMk cId="1346265750" sldId="275"/>
            <ac:spMk id="17" creationId="{D0178429-B188-3803-CC88-423452AE6F9F}"/>
          </ac:spMkLst>
        </pc:spChg>
        <pc:spChg chg="add del mod">
          <ac:chgData name="T H" userId="270efafb50020bd6" providerId="LiveId" clId="{987EC180-9641-4DB3-B3AA-B1C1EAC00439}" dt="2022-08-20T23:33:43.710" v="555" actId="478"/>
          <ac:spMkLst>
            <pc:docMk/>
            <pc:sldMk cId="1346265750" sldId="275"/>
            <ac:spMk id="18" creationId="{0E13047D-0F2F-8B5F-71EC-F8EDC0147495}"/>
          </ac:spMkLst>
        </pc:spChg>
        <pc:spChg chg="add mod">
          <ac:chgData name="T H" userId="270efafb50020bd6" providerId="LiveId" clId="{987EC180-9641-4DB3-B3AA-B1C1EAC00439}" dt="2022-08-20T23:47:23.809" v="705" actId="108"/>
          <ac:spMkLst>
            <pc:docMk/>
            <pc:sldMk cId="1346265750" sldId="275"/>
            <ac:spMk id="19" creationId="{A18651D8-4103-D609-9F1D-A4648DE5917A}"/>
          </ac:spMkLst>
        </pc:spChg>
        <pc:spChg chg="add mod">
          <ac:chgData name="T H" userId="270efafb50020bd6" providerId="LiveId" clId="{987EC180-9641-4DB3-B3AA-B1C1EAC00439}" dt="2022-08-20T23:46:06.735" v="696" actId="207"/>
          <ac:spMkLst>
            <pc:docMk/>
            <pc:sldMk cId="1346265750" sldId="275"/>
            <ac:spMk id="20" creationId="{F24203DD-D5B8-6B5A-F4DB-53CE9EEFE7A1}"/>
          </ac:spMkLst>
        </pc:spChg>
        <pc:spChg chg="add mod">
          <ac:chgData name="T H" userId="270efafb50020bd6" providerId="LiveId" clId="{987EC180-9641-4DB3-B3AA-B1C1EAC00439}" dt="2022-08-20T23:47:04.484" v="703" actId="1076"/>
          <ac:spMkLst>
            <pc:docMk/>
            <pc:sldMk cId="1346265750" sldId="275"/>
            <ac:spMk id="21" creationId="{A380EE18-85CB-CE40-3E15-1BDE6623B734}"/>
          </ac:spMkLst>
        </pc:spChg>
        <pc:spChg chg="add mod">
          <ac:chgData name="T H" userId="270efafb50020bd6" providerId="LiveId" clId="{987EC180-9641-4DB3-B3AA-B1C1EAC00439}" dt="2022-08-20T23:47:12.527" v="704" actId="1076"/>
          <ac:spMkLst>
            <pc:docMk/>
            <pc:sldMk cId="1346265750" sldId="275"/>
            <ac:spMk id="22" creationId="{F00DF4DA-21A4-EB25-F650-174CBD921E49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26" creationId="{F8F9CE15-035F-8CD7-1157-C51B29D43B0F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28" creationId="{346E6DF4-E074-D570-E7A3-5F1EC63D1F10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30" creationId="{07D7ECFD-7EE8-08F5-C21E-620580EC0B13}"/>
          </ac:spMkLst>
        </pc:spChg>
        <pc:spChg chg="add mod">
          <ac:chgData name="T H" userId="270efafb50020bd6" providerId="LiveId" clId="{987EC180-9641-4DB3-B3AA-B1C1EAC00439}" dt="2022-08-20T23:49:46.196" v="728" actId="1076"/>
          <ac:spMkLst>
            <pc:docMk/>
            <pc:sldMk cId="1346265750" sldId="275"/>
            <ac:spMk id="31" creationId="{EA3BBBEC-ACD3-D588-C6D8-835F896BF1E9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32" creationId="{C0E62FE0-A4C5-3443-996A-0D46122B7175}"/>
          </ac:spMkLst>
        </pc:spChg>
        <pc:spChg chg="add mod">
          <ac:chgData name="T H" userId="270efafb50020bd6" providerId="LiveId" clId="{987EC180-9641-4DB3-B3AA-B1C1EAC00439}" dt="2022-08-20T23:49:33.762" v="725" actId="113"/>
          <ac:spMkLst>
            <pc:docMk/>
            <pc:sldMk cId="1346265750" sldId="275"/>
            <ac:spMk id="34" creationId="{CCD8EA75-C1C4-E6C2-9D9A-2AAAEAED7F53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37" creationId="{7B866B8F-ED92-6638-2457-7EB0D9C25A30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38" creationId="{DF4C9FE1-94AD-FA0B-85C8-7FBAA4453AAE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41" creationId="{EE3380E5-ABEF-9293-5386-C776A2E133E1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42" creationId="{23F835CF-C260-3AB6-8016-CDB53C1980EA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50" creationId="{16AAFFAE-C26C-8548-5FB8-058BB1D5D9DC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51" creationId="{8145B7D6-2F88-5BD1-7865-C7EA21346E9E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54" creationId="{F095D970-0232-68AD-C102-DAEE88968600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55" creationId="{D8D8E0A0-2E54-B747-CC44-7F63A2A1AAA6}"/>
          </ac:spMkLst>
        </pc:spChg>
        <pc:grpChg chg="mod">
          <ac:chgData name="T H" userId="270efafb50020bd6" providerId="LiveId" clId="{987EC180-9641-4DB3-B3AA-B1C1EAC00439}" dt="2022-08-20T23:36:11.514" v="571" actId="1036"/>
          <ac:grpSpMkLst>
            <pc:docMk/>
            <pc:sldMk cId="1346265750" sldId="275"/>
            <ac:grpSpMk id="12" creationId="{00000000-0000-0000-0000-000000000000}"/>
          </ac:grpSpMkLst>
        </pc:grpChg>
        <pc:picChg chg="add mod modCrop">
          <ac:chgData name="T H" userId="270efafb50020bd6" providerId="LiveId" clId="{987EC180-9641-4DB3-B3AA-B1C1EAC00439}" dt="2022-08-20T23:47:53.814" v="708" actId="14100"/>
          <ac:picMkLst>
            <pc:docMk/>
            <pc:sldMk cId="1346265750" sldId="275"/>
            <ac:picMk id="14" creationId="{ADE6B1CC-41AD-0339-CC3D-E80FC111D864}"/>
          </ac:picMkLst>
        </pc:picChg>
        <pc:picChg chg="del">
          <ac:chgData name="T H" userId="270efafb50020bd6" providerId="LiveId" clId="{987EC180-9641-4DB3-B3AA-B1C1EAC00439}" dt="2022-08-20T22:33:06.561" v="345" actId="478"/>
          <ac:picMkLst>
            <pc:docMk/>
            <pc:sldMk cId="1346265750" sldId="275"/>
            <ac:picMk id="23" creationId="{165279CB-FE01-8370-33E3-F47F83C7C41F}"/>
          </ac:picMkLst>
        </pc:picChg>
        <pc:picChg chg="del">
          <ac:chgData name="T H" userId="270efafb50020bd6" providerId="LiveId" clId="{987EC180-9641-4DB3-B3AA-B1C1EAC00439}" dt="2022-08-20T22:33:06.561" v="345" actId="478"/>
          <ac:picMkLst>
            <pc:docMk/>
            <pc:sldMk cId="1346265750" sldId="275"/>
            <ac:picMk id="24" creationId="{D519DD64-795F-514E-E9A1-2C57BB39B399}"/>
          </ac:picMkLst>
        </pc:picChg>
        <pc:picChg chg="del">
          <ac:chgData name="T H" userId="270efafb50020bd6" providerId="LiveId" clId="{987EC180-9641-4DB3-B3AA-B1C1EAC00439}" dt="2022-08-20T22:33:06.561" v="345" actId="478"/>
          <ac:picMkLst>
            <pc:docMk/>
            <pc:sldMk cId="1346265750" sldId="275"/>
            <ac:picMk id="49" creationId="{C2E7A243-B5AB-840F-118D-AC53FBB3682A}"/>
          </ac:picMkLst>
        </pc:picChg>
        <pc:picChg chg="del">
          <ac:chgData name="T H" userId="270efafb50020bd6" providerId="LiveId" clId="{987EC180-9641-4DB3-B3AA-B1C1EAC00439}" dt="2022-08-20T22:33:06.561" v="345" actId="478"/>
          <ac:picMkLst>
            <pc:docMk/>
            <pc:sldMk cId="1346265750" sldId="275"/>
            <ac:picMk id="53" creationId="{83BC3BD6-6538-12CF-1D35-7A01DE07967A}"/>
          </ac:picMkLst>
        </pc:picChg>
        <pc:cxnChg chg="add mod">
          <ac:chgData name="T H" userId="270efafb50020bd6" providerId="LiveId" clId="{987EC180-9641-4DB3-B3AA-B1C1EAC00439}" dt="2022-08-20T23:49:37.783" v="726" actId="1076"/>
          <ac:cxnSpMkLst>
            <pc:docMk/>
            <pc:sldMk cId="1346265750" sldId="275"/>
            <ac:cxnSpMk id="27" creationId="{61B119E5-341A-D3E6-6B1A-1388D37C92E2}"/>
          </ac:cxnSpMkLst>
        </pc:cxnChg>
      </pc:sldChg>
      <pc:sldChg chg="addSp delSp modSp mod">
        <pc:chgData name="T H" userId="270efafb50020bd6" providerId="LiveId" clId="{987EC180-9641-4DB3-B3AA-B1C1EAC00439}" dt="2022-08-20T23:19:36.254" v="518" actId="478"/>
        <pc:sldMkLst>
          <pc:docMk/>
          <pc:sldMk cId="2645700036" sldId="276"/>
        </pc:sldMkLst>
        <pc:spChg chg="add del mod">
          <ac:chgData name="T H" userId="270efafb50020bd6" providerId="LiveId" clId="{987EC180-9641-4DB3-B3AA-B1C1EAC00439}" dt="2022-08-20T23:19:36.254" v="518" actId="478"/>
          <ac:spMkLst>
            <pc:docMk/>
            <pc:sldMk cId="2645700036" sldId="276"/>
            <ac:spMk id="13" creationId="{0BA93673-F4F2-43CB-D729-C48D1C7413CF}"/>
          </ac:spMkLst>
        </pc:spChg>
      </pc:sldChg>
      <pc:sldChg chg="addSp delSp modSp add mod delAnim modAnim">
        <pc:chgData name="T H" userId="270efafb50020bd6" providerId="LiveId" clId="{987EC180-9641-4DB3-B3AA-B1C1EAC00439}" dt="2022-08-20T22:46:55.401" v="450" actId="1076"/>
        <pc:sldMkLst>
          <pc:docMk/>
          <pc:sldMk cId="1383397462" sldId="278"/>
        </pc:sldMkLst>
        <pc:spChg chg="mod">
          <ac:chgData name="T H" userId="270efafb50020bd6" providerId="LiveId" clId="{987EC180-9641-4DB3-B3AA-B1C1EAC00439}" dt="2022-08-20T22:45:33.492" v="438" actId="20577"/>
          <ac:spMkLst>
            <pc:docMk/>
            <pc:sldMk cId="1383397462" sldId="278"/>
            <ac:spMk id="11" creationId="{00000000-0000-0000-0000-000000000000}"/>
          </ac:spMkLst>
        </pc:spChg>
        <pc:spChg chg="mod">
          <ac:chgData name="T H" userId="270efafb50020bd6" providerId="LiveId" clId="{987EC180-9641-4DB3-B3AA-B1C1EAC00439}" dt="2022-08-20T22:46:55.401" v="450" actId="1076"/>
          <ac:spMkLst>
            <pc:docMk/>
            <pc:sldMk cId="1383397462" sldId="278"/>
            <ac:spMk id="15" creationId="{6187E148-5C34-C9BC-24EF-05191FFF5DA8}"/>
          </ac:spMkLst>
        </pc:spChg>
        <pc:spChg chg="add mod">
          <ac:chgData name="T H" userId="270efafb50020bd6" providerId="LiveId" clId="{987EC180-9641-4DB3-B3AA-B1C1EAC00439}" dt="2022-08-20T22:46:49.106" v="447" actId="20577"/>
          <ac:spMkLst>
            <pc:docMk/>
            <pc:sldMk cId="1383397462" sldId="278"/>
            <ac:spMk id="16" creationId="{A178BE67-1930-4018-C0A7-456729B07CDB}"/>
          </ac:spMkLst>
        </pc:spChg>
        <pc:spChg chg="add mod">
          <ac:chgData name="T H" userId="270efafb50020bd6" providerId="LiveId" clId="{987EC180-9641-4DB3-B3AA-B1C1EAC00439}" dt="2022-08-20T21:13:29.522" v="198" actId="14861"/>
          <ac:spMkLst>
            <pc:docMk/>
            <pc:sldMk cId="1383397462" sldId="278"/>
            <ac:spMk id="17" creationId="{23746E4A-14E4-B3EA-A767-6D66EAE13736}"/>
          </ac:spMkLst>
        </pc:spChg>
        <pc:spChg chg="add mod">
          <ac:chgData name="T H" userId="270efafb50020bd6" providerId="LiveId" clId="{987EC180-9641-4DB3-B3AA-B1C1EAC00439}" dt="2022-08-20T21:13:29.522" v="198" actId="14861"/>
          <ac:spMkLst>
            <pc:docMk/>
            <pc:sldMk cId="1383397462" sldId="278"/>
            <ac:spMk id="18" creationId="{E7D3215F-DCEB-C768-1532-BC8783159C4D}"/>
          </ac:spMkLst>
        </pc:spChg>
        <pc:spChg chg="del">
          <ac:chgData name="T H" userId="270efafb50020bd6" providerId="LiveId" clId="{987EC180-9641-4DB3-B3AA-B1C1EAC00439}" dt="2022-08-20T21:13:49.887" v="201" actId="478"/>
          <ac:spMkLst>
            <pc:docMk/>
            <pc:sldMk cId="1383397462" sldId="278"/>
            <ac:spMk id="24" creationId="{4749AF27-0D31-BC02-CA95-D4E80092D83F}"/>
          </ac:spMkLst>
        </pc:spChg>
        <pc:picChg chg="add del mod">
          <ac:chgData name="T H" userId="270efafb50020bd6" providerId="LiveId" clId="{987EC180-9641-4DB3-B3AA-B1C1EAC00439}" dt="2022-08-20T22:45:33.797" v="439" actId="478"/>
          <ac:picMkLst>
            <pc:docMk/>
            <pc:sldMk cId="1383397462" sldId="278"/>
            <ac:picMk id="23" creationId="{2D709543-122E-0ED2-865A-4338DF5AE189}"/>
          </ac:picMkLst>
        </pc:picChg>
      </pc:sldChg>
      <pc:sldChg chg="addSp delSp modSp add mod addAnim delAnim modAnim">
        <pc:chgData name="T H" userId="270efafb50020bd6" providerId="LiveId" clId="{987EC180-9641-4DB3-B3AA-B1C1EAC00439}" dt="2022-08-21T03:54:56.753" v="1177" actId="14100"/>
        <pc:sldMkLst>
          <pc:docMk/>
          <pc:sldMk cId="1041398261" sldId="279"/>
        </pc:sldMkLst>
        <pc:spChg chg="del">
          <ac:chgData name="T H" userId="270efafb50020bd6" providerId="LiveId" clId="{987EC180-9641-4DB3-B3AA-B1C1EAC00439}" dt="2022-08-20T21:14:04.243" v="203" actId="478"/>
          <ac:spMkLst>
            <pc:docMk/>
            <pc:sldMk cId="1041398261" sldId="279"/>
            <ac:spMk id="13" creationId="{45511E91-BC55-27E3-ED75-5E90A1AE3EFC}"/>
          </ac:spMkLst>
        </pc:spChg>
        <pc:spChg chg="add del mod">
          <ac:chgData name="T H" userId="270efafb50020bd6" providerId="LiveId" clId="{987EC180-9641-4DB3-B3AA-B1C1EAC00439}" dt="2022-08-21T02:05:15.734" v="771" actId="21"/>
          <ac:spMkLst>
            <pc:docMk/>
            <pc:sldMk cId="1041398261" sldId="279"/>
            <ac:spMk id="13" creationId="{DD3C29EA-9ECA-4FE5-4813-210370FAA4C8}"/>
          </ac:spMkLst>
        </pc:spChg>
        <pc:spChg chg="del">
          <ac:chgData name="T H" userId="270efafb50020bd6" providerId="LiveId" clId="{987EC180-9641-4DB3-B3AA-B1C1EAC00439}" dt="2022-08-20T21:14:04.243" v="203" actId="478"/>
          <ac:spMkLst>
            <pc:docMk/>
            <pc:sldMk cId="1041398261" sldId="279"/>
            <ac:spMk id="14" creationId="{C807A4C7-38D7-EF7E-7629-9BA739914A71}"/>
          </ac:spMkLst>
        </pc:spChg>
        <pc:spChg chg="del">
          <ac:chgData name="T H" userId="270efafb50020bd6" providerId="LiveId" clId="{987EC180-9641-4DB3-B3AA-B1C1EAC00439}" dt="2022-08-20T21:14:05.691" v="204" actId="478"/>
          <ac:spMkLst>
            <pc:docMk/>
            <pc:sldMk cId="1041398261" sldId="279"/>
            <ac:spMk id="15" creationId="{6187E148-5C34-C9BC-24EF-05191FFF5DA8}"/>
          </ac:spMkLst>
        </pc:spChg>
        <pc:spChg chg="del">
          <ac:chgData name="T H" userId="270efafb50020bd6" providerId="LiveId" clId="{987EC180-9641-4DB3-B3AA-B1C1EAC00439}" dt="2022-08-20T21:14:04.243" v="203" actId="478"/>
          <ac:spMkLst>
            <pc:docMk/>
            <pc:sldMk cId="1041398261" sldId="279"/>
            <ac:spMk id="16" creationId="{A178BE67-1930-4018-C0A7-456729B07CDB}"/>
          </ac:spMkLst>
        </pc:spChg>
        <pc:spChg chg="del">
          <ac:chgData name="T H" userId="270efafb50020bd6" providerId="LiveId" clId="{987EC180-9641-4DB3-B3AA-B1C1EAC00439}" dt="2022-08-20T21:14:04.243" v="203" actId="478"/>
          <ac:spMkLst>
            <pc:docMk/>
            <pc:sldMk cId="1041398261" sldId="279"/>
            <ac:spMk id="17" creationId="{23746E4A-14E4-B3EA-A767-6D66EAE13736}"/>
          </ac:spMkLst>
        </pc:spChg>
        <pc:spChg chg="del">
          <ac:chgData name="T H" userId="270efafb50020bd6" providerId="LiveId" clId="{987EC180-9641-4DB3-B3AA-B1C1EAC00439}" dt="2022-08-20T21:14:04.243" v="203" actId="478"/>
          <ac:spMkLst>
            <pc:docMk/>
            <pc:sldMk cId="1041398261" sldId="279"/>
            <ac:spMk id="18" creationId="{E7D3215F-DCEB-C768-1532-BC8783159C4D}"/>
          </ac:spMkLst>
        </pc:spChg>
        <pc:spChg chg="del">
          <ac:chgData name="T H" userId="270efafb50020bd6" providerId="LiveId" clId="{987EC180-9641-4DB3-B3AA-B1C1EAC00439}" dt="2022-08-20T21:14:04.243" v="203" actId="478"/>
          <ac:spMkLst>
            <pc:docMk/>
            <pc:sldMk cId="1041398261" sldId="279"/>
            <ac:spMk id="24" creationId="{4749AF27-0D31-BC02-CA95-D4E80092D83F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25" creationId="{689DA2CC-B61E-8136-593C-B4E91597F462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26" creationId="{C26AD098-CAD3-D149-4AD6-91BCAFEAC79F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27" creationId="{BCEC0F37-F862-C1C1-24E9-5C7D755D7DC3}"/>
          </ac:spMkLst>
        </pc:spChg>
        <pc:spChg chg="add del mod ord">
          <ac:chgData name="T H" userId="270efafb50020bd6" providerId="LiveId" clId="{987EC180-9641-4DB3-B3AA-B1C1EAC00439}" dt="2022-08-21T03:12:23.650" v="1060"/>
          <ac:spMkLst>
            <pc:docMk/>
            <pc:sldMk cId="1041398261" sldId="279"/>
            <ac:spMk id="28" creationId="{233B9280-E3A5-D96A-B9EF-9CF5050A4EF7}"/>
          </ac:spMkLst>
        </pc:spChg>
        <pc:spChg chg="add del mod">
          <ac:chgData name="T H" userId="270efafb50020bd6" providerId="LiveId" clId="{987EC180-9641-4DB3-B3AA-B1C1EAC00439}" dt="2022-08-20T23:05:43.079" v="464" actId="478"/>
          <ac:spMkLst>
            <pc:docMk/>
            <pc:sldMk cId="1041398261" sldId="279"/>
            <ac:spMk id="29" creationId="{05854871-6952-0FD2-D2AA-CCCFD1926957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29" creationId="{CE205DE6-FE5B-7A2D-57FF-ECE25DE0FA30}"/>
          </ac:spMkLst>
        </pc:spChg>
        <pc:spChg chg="add mod">
          <ac:chgData name="T H" userId="270efafb50020bd6" providerId="LiveId" clId="{987EC180-9641-4DB3-B3AA-B1C1EAC00439}" dt="2022-08-21T03:37:29.094" v="1154" actId="1076"/>
          <ac:spMkLst>
            <pc:docMk/>
            <pc:sldMk cId="1041398261" sldId="279"/>
            <ac:spMk id="30" creationId="{4D1C2843-1C70-9FAD-AB54-62A853C296FD}"/>
          </ac:spMkLst>
        </pc:spChg>
        <pc:spChg chg="add del mod">
          <ac:chgData name="T H" userId="270efafb50020bd6" providerId="LiveId" clId="{987EC180-9641-4DB3-B3AA-B1C1EAC00439}" dt="2022-08-21T03:26:50.188" v="1115" actId="1035"/>
          <ac:spMkLst>
            <pc:docMk/>
            <pc:sldMk cId="1041398261" sldId="279"/>
            <ac:spMk id="31" creationId="{033336B6-7DF7-ADD8-2C18-A222E1FD4B50}"/>
          </ac:spMkLst>
        </pc:spChg>
        <pc:spChg chg="add del mod">
          <ac:chgData name="T H" userId="270efafb50020bd6" providerId="LiveId" clId="{987EC180-9641-4DB3-B3AA-B1C1EAC00439}" dt="2022-08-20T22:29:37.741" v="343" actId="478"/>
          <ac:spMkLst>
            <pc:docMk/>
            <pc:sldMk cId="1041398261" sldId="279"/>
            <ac:spMk id="32" creationId="{1268AECB-0C56-E23E-AF8E-2EDC732720CC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32" creationId="{B4B20C29-F38A-5A2B-CD58-992D1B020D6D}"/>
          </ac:spMkLst>
        </pc:spChg>
        <pc:spChg chg="add del mod">
          <ac:chgData name="T H" userId="270efafb50020bd6" providerId="LiveId" clId="{987EC180-9641-4DB3-B3AA-B1C1EAC00439}" dt="2022-08-21T02:03:10.696" v="739" actId="478"/>
          <ac:spMkLst>
            <pc:docMk/>
            <pc:sldMk cId="1041398261" sldId="279"/>
            <ac:spMk id="33" creationId="{2161B6C8-5D0C-6BB3-C30A-DC08CCB20994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34" creationId="{9FBCF4DB-CB8B-A7D9-337C-BC41B567C4E4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36" creationId="{F4912972-02F3-0F18-44FB-7FF4CE280063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41" creationId="{EE0D33D2-2D9B-0FEB-100E-25DA21E7F53C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42" creationId="{6F471C35-70AB-FFE8-260B-DBF0D4EA2006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48" creationId="{F982515E-32D7-9C11-5277-2C7F6B46822D}"/>
          </ac:spMkLst>
        </pc:spChg>
        <pc:spChg chg="add mod">
          <ac:chgData name="T H" userId="270efafb50020bd6" providerId="LiveId" clId="{987EC180-9641-4DB3-B3AA-B1C1EAC00439}" dt="2022-08-21T03:27:09.631" v="1120" actId="1076"/>
          <ac:spMkLst>
            <pc:docMk/>
            <pc:sldMk cId="1041398261" sldId="279"/>
            <ac:spMk id="51" creationId="{D791327E-0CAA-52CA-CD9B-1A8D4FA4C283}"/>
          </ac:spMkLst>
        </pc:spChg>
        <pc:spChg chg="add mod">
          <ac:chgData name="T H" userId="270efafb50020bd6" providerId="LiveId" clId="{987EC180-9641-4DB3-B3AA-B1C1EAC00439}" dt="2022-08-21T03:26:50.188" v="1115" actId="1035"/>
          <ac:spMkLst>
            <pc:docMk/>
            <pc:sldMk cId="1041398261" sldId="279"/>
            <ac:spMk id="52" creationId="{FE875CBD-36DD-CF17-B9FC-7E498A3DDD15}"/>
          </ac:spMkLst>
        </pc:spChg>
        <pc:spChg chg="add mod">
          <ac:chgData name="T H" userId="270efafb50020bd6" providerId="LiveId" clId="{987EC180-9641-4DB3-B3AA-B1C1EAC00439}" dt="2022-08-21T03:26:50.188" v="1115" actId="1035"/>
          <ac:spMkLst>
            <pc:docMk/>
            <pc:sldMk cId="1041398261" sldId="279"/>
            <ac:spMk id="53" creationId="{9EAC7002-DE00-9A48-407B-0F3FDFC584CB}"/>
          </ac:spMkLst>
        </pc:spChg>
        <pc:spChg chg="add del mod">
          <ac:chgData name="T H" userId="270efafb50020bd6" providerId="LiveId" clId="{987EC180-9641-4DB3-B3AA-B1C1EAC00439}" dt="2022-08-21T02:27:24.628" v="902" actId="478"/>
          <ac:spMkLst>
            <pc:docMk/>
            <pc:sldMk cId="1041398261" sldId="279"/>
            <ac:spMk id="54" creationId="{0B47E7DF-5221-C87D-5332-63F8907B0CAC}"/>
          </ac:spMkLst>
        </pc:spChg>
        <pc:spChg chg="add mod">
          <ac:chgData name="T H" userId="270efafb50020bd6" providerId="LiveId" clId="{987EC180-9641-4DB3-B3AA-B1C1EAC00439}" dt="2022-08-21T03:26:50.188" v="1115" actId="1035"/>
          <ac:spMkLst>
            <pc:docMk/>
            <pc:sldMk cId="1041398261" sldId="279"/>
            <ac:spMk id="56" creationId="{0740FD6A-0500-D0DB-1625-D0832BCA55DE}"/>
          </ac:spMkLst>
        </pc:spChg>
        <pc:spChg chg="add mod">
          <ac:chgData name="T H" userId="270efafb50020bd6" providerId="LiveId" clId="{987EC180-9641-4DB3-B3AA-B1C1EAC00439}" dt="2022-08-21T03:26:50.188" v="1115" actId="1035"/>
          <ac:spMkLst>
            <pc:docMk/>
            <pc:sldMk cId="1041398261" sldId="279"/>
            <ac:spMk id="57" creationId="{A2C3841E-E2D3-72A9-948B-2EFF398CC0B7}"/>
          </ac:spMkLst>
        </pc:spChg>
        <pc:spChg chg="add mod">
          <ac:chgData name="T H" userId="270efafb50020bd6" providerId="LiveId" clId="{987EC180-9641-4DB3-B3AA-B1C1EAC00439}" dt="2022-08-21T03:26:50.188" v="1115" actId="1035"/>
          <ac:spMkLst>
            <pc:docMk/>
            <pc:sldMk cId="1041398261" sldId="279"/>
            <ac:spMk id="59" creationId="{2A8A323F-35DD-A3AD-F90D-51112E509768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62" creationId="{C00EDFD0-D66A-BAED-1EC0-8BA95A013061}"/>
          </ac:spMkLst>
        </pc:spChg>
        <pc:spChg chg="add mod">
          <ac:chgData name="T H" userId="270efafb50020bd6" providerId="LiveId" clId="{987EC180-9641-4DB3-B3AA-B1C1EAC00439}" dt="2022-08-21T03:19:19.050" v="1076" actId="21"/>
          <ac:spMkLst>
            <pc:docMk/>
            <pc:sldMk cId="1041398261" sldId="279"/>
            <ac:spMk id="63" creationId="{B8BD8ACD-65E0-A314-BB1E-B4275F885454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64" creationId="{BFBBE7F7-1512-F58C-92E9-084020BBD209}"/>
          </ac:spMkLst>
        </pc:spChg>
        <pc:spChg chg="add mod">
          <ac:chgData name="T H" userId="270efafb50020bd6" providerId="LiveId" clId="{987EC180-9641-4DB3-B3AA-B1C1EAC00439}" dt="2022-08-21T03:24:35.481" v="1092" actId="14100"/>
          <ac:spMkLst>
            <pc:docMk/>
            <pc:sldMk cId="1041398261" sldId="279"/>
            <ac:spMk id="65" creationId="{EB8D2F39-701B-1857-F38E-99B7B2191276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67" creationId="{BF64B853-E445-1B0D-44F3-36AD6B879563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68" creationId="{B3A1EF42-6F15-DF93-6D80-EA7026F07088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70" creationId="{1516ED39-36CA-EFE9-8A15-FE560832CF24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72" creationId="{CCC70040-9C0C-4DAE-2D62-2CD50B04BCF0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73" creationId="{EAE2D5C8-E3F7-0458-9D74-ED9D3F17EE44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74" creationId="{6766B0A2-A7E1-181E-6145-A06285AF1565}"/>
          </ac:spMkLst>
        </pc:spChg>
        <pc:spChg chg="add del mod">
          <ac:chgData name="T H" userId="270efafb50020bd6" providerId="LiveId" clId="{987EC180-9641-4DB3-B3AA-B1C1EAC00439}" dt="2022-08-21T03:06:23.414" v="1009" actId="478"/>
          <ac:spMkLst>
            <pc:docMk/>
            <pc:sldMk cId="1041398261" sldId="279"/>
            <ac:spMk id="78" creationId="{42360393-EE02-E58B-1E85-11E10BF5A823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79" creationId="{E7B7520F-1798-5CBC-1C0E-FC476C746878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80" creationId="{80EE25B5-E0F3-1A73-BFE1-A3F27E691ADD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81" creationId="{9EE6EAF5-CA82-7F11-154B-B057F3E422C4}"/>
          </ac:spMkLst>
        </pc:spChg>
        <pc:spChg chg="add mod">
          <ac:chgData name="T H" userId="270efafb50020bd6" providerId="LiveId" clId="{987EC180-9641-4DB3-B3AA-B1C1EAC00439}" dt="2022-08-21T03:22:31.649" v="1080" actId="21"/>
          <ac:spMkLst>
            <pc:docMk/>
            <pc:sldMk cId="1041398261" sldId="279"/>
            <ac:spMk id="82" creationId="{F8C76BE2-A4A3-F3EB-D6B4-DD69CA51FD1B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83" creationId="{878A73C3-F967-5274-209D-B6AC8918F00B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84" creationId="{EF29EB29-F1CC-9311-B50B-DCD21C119E7E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86" creationId="{1A380051-D734-2FA3-00FD-DEFE2F33FA23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87" creationId="{0CBD6430-A56A-0960-A876-0A78D7DF456B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89" creationId="{57B11D37-10C6-1006-AADE-1DEB9B416879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91" creationId="{3D457C87-AD62-B5BF-B9EE-A85C583A1D0C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92" creationId="{F086AF6B-C54B-2391-EB6F-B923FD1266B8}"/>
          </ac:spMkLst>
        </pc:spChg>
        <pc:spChg chg="add mod">
          <ac:chgData name="T H" userId="270efafb50020bd6" providerId="LiveId" clId="{987EC180-9641-4DB3-B3AA-B1C1EAC00439}" dt="2022-08-21T03:10:17.175" v="1051" actId="255"/>
          <ac:spMkLst>
            <pc:docMk/>
            <pc:sldMk cId="1041398261" sldId="279"/>
            <ac:spMk id="93" creationId="{658E5B76-5212-3E25-BA94-B2EFD1DA853B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96" creationId="{58429DC1-17CD-2B20-BDD6-35CEB51788B0}"/>
          </ac:spMkLst>
        </pc:spChg>
        <pc:spChg chg="add mod">
          <ac:chgData name="T H" userId="270efafb50020bd6" providerId="LiveId" clId="{987EC180-9641-4DB3-B3AA-B1C1EAC00439}" dt="2022-08-21T03:34:27.746" v="1132" actId="6549"/>
          <ac:spMkLst>
            <pc:docMk/>
            <pc:sldMk cId="1041398261" sldId="279"/>
            <ac:spMk id="98" creationId="{9176E648-50C5-9367-FB6C-ED532B547DDD}"/>
          </ac:spMkLst>
        </pc:spChg>
        <pc:spChg chg="add mod">
          <ac:chgData name="T H" userId="270efafb50020bd6" providerId="LiveId" clId="{987EC180-9641-4DB3-B3AA-B1C1EAC00439}" dt="2022-08-21T03:28:29.731" v="1122" actId="1035"/>
          <ac:spMkLst>
            <pc:docMk/>
            <pc:sldMk cId="1041398261" sldId="279"/>
            <ac:spMk id="99" creationId="{F1983B37-5086-22EA-C60C-A070EA6B278E}"/>
          </ac:spMkLst>
        </pc:spChg>
        <pc:spChg chg="add mod">
          <ac:chgData name="T H" userId="270efafb50020bd6" providerId="LiveId" clId="{987EC180-9641-4DB3-B3AA-B1C1EAC00439}" dt="2022-08-21T03:19:31.650" v="1079" actId="1076"/>
          <ac:spMkLst>
            <pc:docMk/>
            <pc:sldMk cId="1041398261" sldId="279"/>
            <ac:spMk id="101" creationId="{2E5AB1DD-2379-3C83-C4E0-E022C1D801ED}"/>
          </ac:spMkLst>
        </pc:spChg>
        <pc:spChg chg="add mod">
          <ac:chgData name="T H" userId="270efafb50020bd6" providerId="LiveId" clId="{987EC180-9641-4DB3-B3AA-B1C1EAC00439}" dt="2022-08-21T03:22:41.329" v="1083" actId="1076"/>
          <ac:spMkLst>
            <pc:docMk/>
            <pc:sldMk cId="1041398261" sldId="279"/>
            <ac:spMk id="103" creationId="{44FF0656-E362-51BC-8BCE-14FAB2566D53}"/>
          </ac:spMkLst>
        </pc:spChg>
        <pc:spChg chg="add mod">
          <ac:chgData name="T H" userId="270efafb50020bd6" providerId="LiveId" clId="{987EC180-9641-4DB3-B3AA-B1C1EAC00439}" dt="2022-08-21T03:24:52.574" v="1096" actId="1076"/>
          <ac:spMkLst>
            <pc:docMk/>
            <pc:sldMk cId="1041398261" sldId="279"/>
            <ac:spMk id="105" creationId="{1602F3A1-0A2F-C7A0-BFD8-AD693F70C1D8}"/>
          </ac:spMkLst>
        </pc:spChg>
        <pc:spChg chg="add mod">
          <ac:chgData name="T H" userId="270efafb50020bd6" providerId="LiveId" clId="{987EC180-9641-4DB3-B3AA-B1C1EAC00439}" dt="2022-08-21T03:25:23.232" v="1103" actId="1037"/>
          <ac:spMkLst>
            <pc:docMk/>
            <pc:sldMk cId="1041398261" sldId="279"/>
            <ac:spMk id="107" creationId="{C6EF5137-84C8-263F-4F2B-8180C52399AD}"/>
          </ac:spMkLst>
        </pc:spChg>
        <pc:spChg chg="add del mod">
          <ac:chgData name="T H" userId="270efafb50020bd6" providerId="LiveId" clId="{987EC180-9641-4DB3-B3AA-B1C1EAC00439}" dt="2022-08-21T03:40:09.867" v="1157" actId="478"/>
          <ac:spMkLst>
            <pc:docMk/>
            <pc:sldMk cId="1041398261" sldId="279"/>
            <ac:spMk id="111" creationId="{D094D416-0002-9461-EFAB-A0885E26AE99}"/>
          </ac:spMkLst>
        </pc:spChg>
        <pc:picChg chg="add del mod">
          <ac:chgData name="T H" userId="270efafb50020bd6" providerId="LiveId" clId="{987EC180-9641-4DB3-B3AA-B1C1EAC00439}" dt="2022-08-20T21:16:52.893" v="215" actId="478"/>
          <ac:picMkLst>
            <pc:docMk/>
            <pc:sldMk cId="1041398261" sldId="279"/>
            <ac:picMk id="20" creationId="{55132942-BE8D-5850-D1BB-7678CEA7F478}"/>
          </ac:picMkLst>
        </pc:picChg>
        <pc:picChg chg="add mod">
          <ac:chgData name="T H" userId="270efafb50020bd6" providerId="LiveId" clId="{987EC180-9641-4DB3-B3AA-B1C1EAC00439}" dt="2022-08-21T03:54:56.753" v="1177" actId="14100"/>
          <ac:picMkLst>
            <pc:docMk/>
            <pc:sldMk cId="1041398261" sldId="279"/>
            <ac:picMk id="22" creationId="{5361C239-7E8C-01ED-5BEB-B647649CB782}"/>
          </ac:picMkLst>
        </pc:picChg>
        <pc:picChg chg="del">
          <ac:chgData name="T H" userId="270efafb50020bd6" providerId="LiveId" clId="{987EC180-9641-4DB3-B3AA-B1C1EAC00439}" dt="2022-08-20T21:16:33.414" v="208" actId="478"/>
          <ac:picMkLst>
            <pc:docMk/>
            <pc:sldMk cId="1041398261" sldId="279"/>
            <ac:picMk id="23" creationId="{2D709543-122E-0ED2-865A-4338DF5AE189}"/>
          </ac:picMkLst>
        </pc:picChg>
        <pc:picChg chg="add mod">
          <ac:chgData name="T H" userId="270efafb50020bd6" providerId="LiveId" clId="{987EC180-9641-4DB3-B3AA-B1C1EAC00439}" dt="2022-08-21T03:26:42.144" v="1113" actId="1035"/>
          <ac:picMkLst>
            <pc:docMk/>
            <pc:sldMk cId="1041398261" sldId="279"/>
            <ac:picMk id="24" creationId="{9D8D56F3-3FDB-50F6-2F7A-FA76CA58935F}"/>
          </ac:picMkLst>
        </pc:picChg>
        <pc:picChg chg="add del mod modCrop">
          <ac:chgData name="T H" userId="270efafb50020bd6" providerId="LiveId" clId="{987EC180-9641-4DB3-B3AA-B1C1EAC00439}" dt="2022-08-21T02:26:12.199" v="883" actId="478"/>
          <ac:picMkLst>
            <pc:docMk/>
            <pc:sldMk cId="1041398261" sldId="279"/>
            <ac:picMk id="35" creationId="{48FE3638-D59A-2A7F-8533-769EBE1B05E9}"/>
          </ac:picMkLst>
        </pc:picChg>
        <pc:picChg chg="add del mod">
          <ac:chgData name="T H" userId="270efafb50020bd6" providerId="LiveId" clId="{987EC180-9641-4DB3-B3AA-B1C1EAC00439}" dt="2022-08-21T02:28:12.236" v="910" actId="478"/>
          <ac:picMkLst>
            <pc:docMk/>
            <pc:sldMk cId="1041398261" sldId="279"/>
            <ac:picMk id="37" creationId="{76D1589D-B705-6E84-73AD-1DD23E59B3CE}"/>
          </ac:picMkLst>
        </pc:picChg>
        <pc:picChg chg="add del mod">
          <ac:chgData name="T H" userId="270efafb50020bd6" providerId="LiveId" clId="{987EC180-9641-4DB3-B3AA-B1C1EAC00439}" dt="2022-08-21T03:03:43.829" v="980" actId="478"/>
          <ac:picMkLst>
            <pc:docMk/>
            <pc:sldMk cId="1041398261" sldId="279"/>
            <ac:picMk id="39" creationId="{BFC002A3-5EDF-C549-6CFE-4755D0BFDC6C}"/>
          </ac:picMkLst>
        </pc:picChg>
        <pc:picChg chg="add del mod">
          <ac:chgData name="T H" userId="270efafb50020bd6" providerId="LiveId" clId="{987EC180-9641-4DB3-B3AA-B1C1EAC00439}" dt="2022-08-20T23:09:28.941" v="486" actId="478"/>
          <ac:picMkLst>
            <pc:docMk/>
            <pc:sldMk cId="1041398261" sldId="279"/>
            <ac:picMk id="41" creationId="{345594C2-8685-CF68-7459-659143407446}"/>
          </ac:picMkLst>
        </pc:picChg>
        <pc:picChg chg="add del mod modCrop">
          <ac:chgData name="T H" userId="270efafb50020bd6" providerId="LiveId" clId="{987EC180-9641-4DB3-B3AA-B1C1EAC00439}" dt="2022-08-21T03:06:30.181" v="1010" actId="478"/>
          <ac:picMkLst>
            <pc:docMk/>
            <pc:sldMk cId="1041398261" sldId="279"/>
            <ac:picMk id="43" creationId="{10629A2E-7C3E-46C8-62F5-A788901480DA}"/>
          </ac:picMkLst>
        </pc:picChg>
        <pc:picChg chg="add mod">
          <ac:chgData name="T H" userId="270efafb50020bd6" providerId="LiveId" clId="{987EC180-9641-4DB3-B3AA-B1C1EAC00439}" dt="2022-08-21T03:26:54.443" v="1117" actId="1036"/>
          <ac:picMkLst>
            <pc:docMk/>
            <pc:sldMk cId="1041398261" sldId="279"/>
            <ac:picMk id="50" creationId="{BDBDEC62-BA85-B165-6163-BE2888DDC99D}"/>
          </ac:picMkLst>
        </pc:picChg>
        <pc:picChg chg="add mod">
          <ac:chgData name="T H" userId="270efafb50020bd6" providerId="LiveId" clId="{987EC180-9641-4DB3-B3AA-B1C1EAC00439}" dt="2022-08-21T03:23:46.070" v="1084" actId="1076"/>
          <ac:picMkLst>
            <pc:docMk/>
            <pc:sldMk cId="1041398261" sldId="279"/>
            <ac:picMk id="71" creationId="{FB1D4904-C016-490F-FF73-EC8280F3F1C9}"/>
          </ac:picMkLst>
        </pc:picChg>
        <pc:picChg chg="add mod">
          <ac:chgData name="T H" userId="270efafb50020bd6" providerId="LiveId" clId="{987EC180-9641-4DB3-B3AA-B1C1EAC00439}" dt="2022-08-21T03:11:51.944" v="1057" actId="1076"/>
          <ac:picMkLst>
            <pc:docMk/>
            <pc:sldMk cId="1041398261" sldId="279"/>
            <ac:picMk id="90" creationId="{37BBB624-7FEC-CF06-746D-904CD13EDBE1}"/>
          </ac:picMkLst>
        </pc:picChg>
        <pc:cxnChg chg="add del mod">
          <ac:chgData name="T H" userId="270efafb50020bd6" providerId="LiveId" clId="{987EC180-9641-4DB3-B3AA-B1C1EAC00439}" dt="2022-08-21T02:05:24.858" v="772" actId="21"/>
          <ac:cxnSpMkLst>
            <pc:docMk/>
            <pc:sldMk cId="1041398261" sldId="279"/>
            <ac:cxnSpMk id="15" creationId="{DCB0CA3C-1B53-CFAE-B9D1-CD15CD9D9BC2}"/>
          </ac:cxnSpMkLst>
        </pc:cxnChg>
        <pc:cxnChg chg="add del mod">
          <ac:chgData name="T H" userId="270efafb50020bd6" providerId="LiveId" clId="{987EC180-9641-4DB3-B3AA-B1C1EAC00439}" dt="2022-08-21T02:05:24.858" v="772" actId="21"/>
          <ac:cxnSpMkLst>
            <pc:docMk/>
            <pc:sldMk cId="1041398261" sldId="279"/>
            <ac:cxnSpMk id="18" creationId="{C5BBE731-6282-D3AA-45DD-09F46F451E6B}"/>
          </ac:cxnSpMkLst>
        </pc:cxnChg>
        <pc:cxnChg chg="add mod">
          <ac:chgData name="T H" userId="270efafb50020bd6" providerId="LiveId" clId="{987EC180-9641-4DB3-B3AA-B1C1EAC00439}" dt="2022-08-21T03:26:42.144" v="1113" actId="1035"/>
          <ac:cxnSpMkLst>
            <pc:docMk/>
            <pc:sldMk cId="1041398261" sldId="279"/>
            <ac:cxnSpMk id="40" creationId="{2B09CDC3-78AB-BA60-1157-A54F19AEB6A7}"/>
          </ac:cxnSpMkLst>
        </pc:cxnChg>
        <pc:cxnChg chg="add mod">
          <ac:chgData name="T H" userId="270efafb50020bd6" providerId="LiveId" clId="{987EC180-9641-4DB3-B3AA-B1C1EAC00439}" dt="2022-08-21T03:26:42.144" v="1113" actId="1035"/>
          <ac:cxnSpMkLst>
            <pc:docMk/>
            <pc:sldMk cId="1041398261" sldId="279"/>
            <ac:cxnSpMk id="47" creationId="{B72FEB5E-0276-9E13-6319-136081F12EAC}"/>
          </ac:cxnSpMkLst>
        </pc:cxnChg>
        <pc:cxnChg chg="add mod">
          <ac:chgData name="T H" userId="270efafb50020bd6" providerId="LiveId" clId="{987EC180-9641-4DB3-B3AA-B1C1EAC00439}" dt="2022-08-21T03:26:50.188" v="1115" actId="1035"/>
          <ac:cxnSpMkLst>
            <pc:docMk/>
            <pc:sldMk cId="1041398261" sldId="279"/>
            <ac:cxnSpMk id="55" creationId="{9AED820E-011A-E136-F32B-97D4730F2FA3}"/>
          </ac:cxnSpMkLst>
        </pc:cxnChg>
        <pc:cxnChg chg="add mod">
          <ac:chgData name="T H" userId="270efafb50020bd6" providerId="LiveId" clId="{987EC180-9641-4DB3-B3AA-B1C1EAC00439}" dt="2022-08-21T03:26:50.188" v="1115" actId="1035"/>
          <ac:cxnSpMkLst>
            <pc:docMk/>
            <pc:sldMk cId="1041398261" sldId="279"/>
            <ac:cxnSpMk id="58" creationId="{C8FB6974-8605-2DA9-28A8-C8D0E54B9841}"/>
          </ac:cxnSpMkLst>
        </pc:cxnChg>
        <pc:cxnChg chg="add mod">
          <ac:chgData name="T H" userId="270efafb50020bd6" providerId="LiveId" clId="{987EC180-9641-4DB3-B3AA-B1C1EAC00439}" dt="2022-08-21T03:24:03.061" v="1085" actId="1076"/>
          <ac:cxnSpMkLst>
            <pc:docMk/>
            <pc:sldMk cId="1041398261" sldId="279"/>
            <ac:cxnSpMk id="66" creationId="{7E09B637-48A8-056F-319A-C04AC536A7AB}"/>
          </ac:cxnSpMkLst>
        </pc:cxnChg>
        <pc:cxnChg chg="add mod">
          <ac:chgData name="T H" userId="270efafb50020bd6" providerId="LiveId" clId="{987EC180-9641-4DB3-B3AA-B1C1EAC00439}" dt="2022-08-21T03:09:57.434" v="1047" actId="207"/>
          <ac:cxnSpMkLst>
            <pc:docMk/>
            <pc:sldMk cId="1041398261" sldId="279"/>
            <ac:cxnSpMk id="69" creationId="{B655695C-442F-C886-B4C0-0B9070DFFA63}"/>
          </ac:cxnSpMkLst>
        </pc:cxnChg>
        <pc:cxnChg chg="add mod">
          <ac:chgData name="T H" userId="270efafb50020bd6" providerId="LiveId" clId="{987EC180-9641-4DB3-B3AA-B1C1EAC00439}" dt="2022-08-21T03:09:57.434" v="1047" actId="207"/>
          <ac:cxnSpMkLst>
            <pc:docMk/>
            <pc:sldMk cId="1041398261" sldId="279"/>
            <ac:cxnSpMk id="77" creationId="{7CFC0335-F388-3D5D-6C2C-B40BFDB45CBB}"/>
          </ac:cxnSpMkLst>
        </pc:cxnChg>
        <pc:cxnChg chg="add mod">
          <ac:chgData name="T H" userId="270efafb50020bd6" providerId="LiveId" clId="{987EC180-9641-4DB3-B3AA-B1C1EAC00439}" dt="2022-08-21T03:09:57.434" v="1047" actId="207"/>
          <ac:cxnSpMkLst>
            <pc:docMk/>
            <pc:sldMk cId="1041398261" sldId="279"/>
            <ac:cxnSpMk id="85" creationId="{75E10D1F-6C43-6E05-9C3D-F605E9F35F48}"/>
          </ac:cxnSpMkLst>
        </pc:cxnChg>
        <pc:cxnChg chg="add mod">
          <ac:chgData name="T H" userId="270efafb50020bd6" providerId="LiveId" clId="{987EC180-9641-4DB3-B3AA-B1C1EAC00439}" dt="2022-08-21T03:09:57.434" v="1047" actId="207"/>
          <ac:cxnSpMkLst>
            <pc:docMk/>
            <pc:sldMk cId="1041398261" sldId="279"/>
            <ac:cxnSpMk id="88" creationId="{F5C9014E-07FD-CE76-78DE-200E26D59609}"/>
          </ac:cxnSpMkLst>
        </pc:cxnChg>
        <pc:cxnChg chg="add mod">
          <ac:chgData name="T H" userId="270efafb50020bd6" providerId="LiveId" clId="{987EC180-9641-4DB3-B3AA-B1C1EAC00439}" dt="2022-08-21T03:09:57.434" v="1047" actId="207"/>
          <ac:cxnSpMkLst>
            <pc:docMk/>
            <pc:sldMk cId="1041398261" sldId="279"/>
            <ac:cxnSpMk id="94" creationId="{1B04FA1B-00C3-3566-C188-1A4B2C3305E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41087" y="4433873"/>
            <a:ext cx="13639800" cy="228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</a:t>
            </a:r>
            <a:r>
              <a:rPr lang="vi-VN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VỀ PHÉP NHÂN, PHÉP CHIA TRONG PHẠM VI 1000 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19" y="650099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80292" y="1075812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14824959" cy="2866668"/>
            <a:chOff x="1470819" y="1943100"/>
            <a:chExt cx="14824959" cy="286666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7725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 phong ba và cây bàng vuông là loại cây có ở quần đảo Trường Sa của Việt Nam. Nhân dịp tết trồng cây, người ta trồng 9 cây phong ba và trồng số cây bàng vuông nhiều gấp 4 lần số cây phong ba. Hỏi tổng số cây phong ba và cây bàng vuông đã được trồng trong dịp này là bao nhiêu cây?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D563493-F809-4D0E-833F-8249BE177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5" t="33052" r="5415"/>
          <a:stretch/>
        </p:blipFill>
        <p:spPr>
          <a:xfrm>
            <a:off x="4099719" y="4592370"/>
            <a:ext cx="10382393" cy="42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80292" y="1075812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14824959" cy="2866668"/>
            <a:chOff x="1470819" y="1943100"/>
            <a:chExt cx="14824959" cy="286666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7725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 phong ba và cây bàng vuông là loại cây có ở quần đảo Trường Sa của Việt Nam. Nhân dịp tết trồng cây, người ta trồng 9 cây phong ba và trồng số cây bàng vuông nhiều gấp 4 lần số cây phong ba. Hỏi tổng số cây phong ba và cây bàng vuông đã được trồng trong dịp này là bao nhiêu cây?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B373B5B-DEBF-3527-6FE5-530993EB7E06}"/>
              </a:ext>
            </a:extLst>
          </p:cNvPr>
          <p:cNvSpPr txBox="1"/>
          <p:nvPr/>
        </p:nvSpPr>
        <p:spPr>
          <a:xfrm>
            <a:off x="8652154" y="4942187"/>
            <a:ext cx="751391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Số cây bàng vuông được trồng là: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9 × 4 = 36 (cây)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Tổng số cây phong ba và bàng vuông được trồng là: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9 + 36 = 45 (cây)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i="0">
                <a:solidFill>
                  <a:srgbClr val="0000FF"/>
                </a:solidFill>
                <a:effectLst/>
                <a:latin typeface="+mj-lt"/>
              </a:rPr>
              <a:t>                                     </a:t>
            </a: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Đáp số: 45 cây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24476C-E299-F910-60EE-811F66560E33}"/>
              </a:ext>
            </a:extLst>
          </p:cNvPr>
          <p:cNvSpPr txBox="1"/>
          <p:nvPr/>
        </p:nvSpPr>
        <p:spPr>
          <a:xfrm>
            <a:off x="5291106" y="1988506"/>
            <a:ext cx="3302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 bàng vuông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3B6101-8F6F-7C9F-C79C-6BF18F38CFE7}"/>
              </a:ext>
            </a:extLst>
          </p:cNvPr>
          <p:cNvSpPr txBox="1"/>
          <p:nvPr/>
        </p:nvSpPr>
        <p:spPr>
          <a:xfrm>
            <a:off x="1885860" y="1998925"/>
            <a:ext cx="3224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 phong ba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ED65A1-B894-C764-2EFA-3785198C5ABD}"/>
              </a:ext>
            </a:extLst>
          </p:cNvPr>
          <p:cNvSpPr txBox="1"/>
          <p:nvPr/>
        </p:nvSpPr>
        <p:spPr>
          <a:xfrm>
            <a:off x="11110119" y="2554069"/>
            <a:ext cx="4601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trồng 9 cây phong ba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22B798-78E1-A8E7-B420-CE1111473CAD}"/>
              </a:ext>
            </a:extLst>
          </p:cNvPr>
          <p:cNvSpPr txBox="1"/>
          <p:nvPr/>
        </p:nvSpPr>
        <p:spPr>
          <a:xfrm>
            <a:off x="3596066" y="3093465"/>
            <a:ext cx="9647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 bàng vuông nhiều gấp 4 lần số cây phong ba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CB2700-A328-D55B-0F9A-CB15DC6D6B03}"/>
              </a:ext>
            </a:extLst>
          </p:cNvPr>
          <p:cNvSpPr txBox="1"/>
          <p:nvPr/>
        </p:nvSpPr>
        <p:spPr>
          <a:xfrm>
            <a:off x="13187520" y="3100848"/>
            <a:ext cx="2620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 tổng số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F92E0B-83A9-CB1F-00CC-3D93FE295AE5}"/>
              </a:ext>
            </a:extLst>
          </p:cNvPr>
          <p:cNvSpPr txBox="1"/>
          <p:nvPr/>
        </p:nvSpPr>
        <p:spPr>
          <a:xfrm>
            <a:off x="1889919" y="3657600"/>
            <a:ext cx="8750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 phong ba và cây bàng vuông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B0DF21-143F-650F-36AA-6983F626AEC4}"/>
              </a:ext>
            </a:extLst>
          </p:cNvPr>
          <p:cNvSpPr txBox="1"/>
          <p:nvPr/>
        </p:nvSpPr>
        <p:spPr>
          <a:xfrm>
            <a:off x="3413919" y="5029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756E57-2BAF-773F-EC45-DC61489F2486}"/>
              </a:ext>
            </a:extLst>
          </p:cNvPr>
          <p:cNvSpPr txBox="1"/>
          <p:nvPr/>
        </p:nvSpPr>
        <p:spPr>
          <a:xfrm>
            <a:off x="1512999" y="5644527"/>
            <a:ext cx="4957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phong ba: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cây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1279E3-147B-B336-086C-A17D38807F87}"/>
              </a:ext>
            </a:extLst>
          </p:cNvPr>
          <p:cNvSpPr txBox="1"/>
          <p:nvPr/>
        </p:nvSpPr>
        <p:spPr>
          <a:xfrm>
            <a:off x="1512999" y="6366752"/>
            <a:ext cx="723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bàng: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4 lần cây phong ba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AEAF07-234E-320C-D2E3-4ED7DAA4C26B}"/>
              </a:ext>
            </a:extLst>
          </p:cNvPr>
          <p:cNvSpPr txBox="1"/>
          <p:nvPr/>
        </p:nvSpPr>
        <p:spPr>
          <a:xfrm>
            <a:off x="1512999" y="7126069"/>
            <a:ext cx="662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phong ba và cây bàng: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cây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9ECAAB-7FCF-D845-462F-C067AD6A4980}"/>
              </a:ext>
            </a:extLst>
          </p:cNvPr>
          <p:cNvCxnSpPr/>
          <p:nvPr/>
        </p:nvCxnSpPr>
        <p:spPr>
          <a:xfrm>
            <a:off x="8419892" y="5029200"/>
            <a:ext cx="0" cy="3048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8531BCE-D87A-CE4E-341E-C172BCA4971C}"/>
              </a:ext>
            </a:extLst>
          </p:cNvPr>
          <p:cNvSpPr txBox="1"/>
          <p:nvPr/>
        </p:nvSpPr>
        <p:spPr>
          <a:xfrm>
            <a:off x="10944893" y="4357412"/>
            <a:ext cx="19034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>
                <a:solidFill>
                  <a:srgbClr val="0000FF"/>
                </a:solidFill>
                <a:effectLst/>
                <a:latin typeface="+mj-lt"/>
              </a:rPr>
              <a:t>Lời giải:</a:t>
            </a:r>
          </a:p>
        </p:txBody>
      </p:sp>
    </p:spTree>
    <p:extLst>
      <p:ext uri="{BB962C8B-B14F-4D97-AF65-F5344CB8AC3E}">
        <p14:creationId xmlns:p14="http://schemas.microsoft.com/office/powerpoint/2010/main" val="424226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3" grpId="0"/>
      <p:bldP spid="25" grpId="0"/>
      <p:bldP spid="27" grpId="0"/>
      <p:bldP spid="28" grpId="0"/>
      <p:bldP spid="29" grpId="0"/>
      <p:bldP spid="30" grpId="0"/>
      <p:bldP spid="31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490119" y="1024395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4389430" cy="681454"/>
            <a:chOff x="1470819" y="1943100"/>
            <a:chExt cx="438943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4173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 tính rồi tính: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D709543-122E-0ED2-865A-4338DF5AE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2" t="40998" r="2716" b="7241"/>
          <a:stretch/>
        </p:blipFill>
        <p:spPr>
          <a:xfrm>
            <a:off x="1545619" y="2955581"/>
            <a:ext cx="14782800" cy="1752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croll: Vertical 12">
                <a:extLst>
                  <a:ext uri="{FF2B5EF4-FFF2-40B4-BE49-F238E27FC236}">
                    <a16:creationId xmlns:a16="http://schemas.microsoft.com/office/drawing/2014/main" id="{45511E91-BC55-27E3-ED75-5E90A1AE3EFC}"/>
                  </a:ext>
                </a:extLst>
              </p:cNvPr>
              <p:cNvSpPr/>
              <p:nvPr/>
            </p:nvSpPr>
            <p:spPr>
              <a:xfrm>
                <a:off x="6101952" y="4729259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𝟒𝟏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𝟖𝟐</m:t>
                          </m:r>
                        </m:den>
                      </m:f>
                    </m:oMath>
                  </m:oMathPara>
                </a14:m>
                <a:endParaRPr lang="en-US" sz="3600" b="1"/>
              </a:p>
              <a:p>
                <a:pPr algn="ctr">
                  <a:lnSpc>
                    <a:spcPct val="120000"/>
                  </a:lnSpc>
                </a:pPr>
                <a:endParaRPr lang="en-US" b="1"/>
              </a:p>
            </p:txBody>
          </p:sp>
        </mc:Choice>
        <mc:Fallback xmlns="">
          <p:sp>
            <p:nvSpPr>
              <p:cNvPr id="13" name="Scroll: Vertical 12">
                <a:extLst>
                  <a:ext uri="{FF2B5EF4-FFF2-40B4-BE49-F238E27FC236}">
                    <a16:creationId xmlns:a16="http://schemas.microsoft.com/office/drawing/2014/main" id="{45511E91-BC55-27E3-ED75-5E90A1AE3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952" y="4729259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croll: Vertical 13">
                <a:extLst>
                  <a:ext uri="{FF2B5EF4-FFF2-40B4-BE49-F238E27FC236}">
                    <a16:creationId xmlns:a16="http://schemas.microsoft.com/office/drawing/2014/main" id="{C807A4C7-38D7-EF7E-7629-9BA739914A71}"/>
                  </a:ext>
                </a:extLst>
              </p:cNvPr>
              <p:cNvSpPr/>
              <p:nvPr/>
            </p:nvSpPr>
            <p:spPr>
              <a:xfrm>
                <a:off x="9936631" y="4678061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𝟏𝟐𝟒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𝟐𝟒𝟖</m:t>
                          </m:r>
                        </m:den>
                      </m:f>
                    </m:oMath>
                  </m:oMathPara>
                </a14:m>
                <a:endParaRPr lang="en-US" sz="3600" b="1"/>
              </a:p>
              <a:p>
                <a:pPr algn="ctr">
                  <a:lnSpc>
                    <a:spcPct val="120000"/>
                  </a:lnSpc>
                </a:pPr>
                <a:endParaRPr lang="en-US" b="1"/>
              </a:p>
            </p:txBody>
          </p:sp>
        </mc:Choice>
        <mc:Fallback xmlns="">
          <p:sp>
            <p:nvSpPr>
              <p:cNvPr id="14" name="Scroll: Vertical 13">
                <a:extLst>
                  <a:ext uri="{FF2B5EF4-FFF2-40B4-BE49-F238E27FC236}">
                    <a16:creationId xmlns:a16="http://schemas.microsoft.com/office/drawing/2014/main" id="{C807A4C7-38D7-EF7E-7629-9BA739914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631" y="4678061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croll: Vertical 14">
                <a:extLst>
                  <a:ext uri="{FF2B5EF4-FFF2-40B4-BE49-F238E27FC236}">
                    <a16:creationId xmlns:a16="http://schemas.microsoft.com/office/drawing/2014/main" id="{6187E148-5C34-C9BC-24EF-05191FFF5DA8}"/>
                  </a:ext>
                </a:extLst>
              </p:cNvPr>
              <p:cNvSpPr/>
              <p:nvPr/>
            </p:nvSpPr>
            <p:spPr>
              <a:xfrm>
                <a:off x="13472319" y="4729259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bliqueTopRight"/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𝟑𝟏𝟐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𝟗𝟑𝟔</m:t>
                          </m:r>
                        </m:den>
                      </m:f>
                    </m:oMath>
                  </m:oMathPara>
                </a14:m>
                <a:endParaRPr lang="en-US" sz="3600" b="1"/>
              </a:p>
              <a:p>
                <a:pPr algn="ctr">
                  <a:lnSpc>
                    <a:spcPct val="120000"/>
                  </a:lnSpc>
                </a:pPr>
                <a:endParaRPr lang="en-US" b="1"/>
              </a:p>
            </p:txBody>
          </p:sp>
        </mc:Choice>
        <mc:Fallback xmlns="">
          <p:sp>
            <p:nvSpPr>
              <p:cNvPr id="15" name="Scroll: Vertical 14">
                <a:extLst>
                  <a:ext uri="{FF2B5EF4-FFF2-40B4-BE49-F238E27FC236}">
                    <a16:creationId xmlns:a16="http://schemas.microsoft.com/office/drawing/2014/main" id="{6187E148-5C34-C9BC-24EF-05191FFF5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2319" y="4729259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croll: Vertical 15">
                <a:extLst>
                  <a:ext uri="{FF2B5EF4-FFF2-40B4-BE49-F238E27FC236}">
                    <a16:creationId xmlns:a16="http://schemas.microsoft.com/office/drawing/2014/main" id="{A178BE67-1930-4018-C0A7-456729B07CDB}"/>
                  </a:ext>
                </a:extLst>
              </p:cNvPr>
              <p:cNvSpPr/>
              <p:nvPr/>
            </p:nvSpPr>
            <p:spPr>
              <a:xfrm>
                <a:off x="2378990" y="4729258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bliqueTopRight"/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𝟑𝟐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𝟗𝟔</m:t>
                          </m:r>
                        </m:den>
                      </m:f>
                    </m:oMath>
                  </m:oMathPara>
                </a14:m>
                <a:endParaRPr lang="en-US" sz="3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endParaRPr lang="en-US" b="1"/>
              </a:p>
            </p:txBody>
          </p:sp>
        </mc:Choice>
        <mc:Fallback xmlns="">
          <p:sp>
            <p:nvSpPr>
              <p:cNvPr id="16" name="Scroll: Vertical 15">
                <a:extLst>
                  <a:ext uri="{FF2B5EF4-FFF2-40B4-BE49-F238E27FC236}">
                    <a16:creationId xmlns:a16="http://schemas.microsoft.com/office/drawing/2014/main" id="{A178BE67-1930-4018-C0A7-456729B07C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990" y="4729258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croll: Vertical 16">
                <a:extLst>
                  <a:ext uri="{FF2B5EF4-FFF2-40B4-BE49-F238E27FC236}">
                    <a16:creationId xmlns:a16="http://schemas.microsoft.com/office/drawing/2014/main" id="{23746E4A-14E4-B3EA-A767-6D66EAE13736}"/>
                  </a:ext>
                </a:extLst>
              </p:cNvPr>
              <p:cNvSpPr/>
              <p:nvPr/>
            </p:nvSpPr>
            <p:spPr>
              <a:xfrm>
                <a:off x="6130645" y="4708182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bliqueTopRight"/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𝟒𝟏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𝟖𝟐</m:t>
                          </m:r>
                        </m:den>
                      </m:f>
                    </m:oMath>
                  </m:oMathPara>
                </a14:m>
                <a:endParaRPr lang="en-US" sz="3600" b="1"/>
              </a:p>
              <a:p>
                <a:pPr algn="ctr">
                  <a:lnSpc>
                    <a:spcPct val="120000"/>
                  </a:lnSpc>
                </a:pPr>
                <a:endParaRPr lang="en-US" b="1"/>
              </a:p>
            </p:txBody>
          </p:sp>
        </mc:Choice>
        <mc:Fallback xmlns="">
          <p:sp>
            <p:nvSpPr>
              <p:cNvPr id="17" name="Scroll: Vertical 16">
                <a:extLst>
                  <a:ext uri="{FF2B5EF4-FFF2-40B4-BE49-F238E27FC236}">
                    <a16:creationId xmlns:a16="http://schemas.microsoft.com/office/drawing/2014/main" id="{23746E4A-14E4-B3EA-A767-6D66EAE13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45" y="4708182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croll: Vertical 17">
                <a:extLst>
                  <a:ext uri="{FF2B5EF4-FFF2-40B4-BE49-F238E27FC236}">
                    <a16:creationId xmlns:a16="http://schemas.microsoft.com/office/drawing/2014/main" id="{E7D3215F-DCEB-C768-1532-BC8783159C4D}"/>
                  </a:ext>
                </a:extLst>
              </p:cNvPr>
              <p:cNvSpPr/>
              <p:nvPr/>
            </p:nvSpPr>
            <p:spPr>
              <a:xfrm>
                <a:off x="9965324" y="4656984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bliqueTopRight"/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𝟏𝟐𝟒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𝟐𝟒𝟖</m:t>
                          </m:r>
                        </m:den>
                      </m:f>
                    </m:oMath>
                  </m:oMathPara>
                </a14:m>
                <a:endParaRPr lang="en-US" sz="3600" b="1"/>
              </a:p>
              <a:p>
                <a:pPr algn="ctr">
                  <a:lnSpc>
                    <a:spcPct val="120000"/>
                  </a:lnSpc>
                </a:pPr>
                <a:endParaRPr lang="en-US" b="1"/>
              </a:p>
            </p:txBody>
          </p:sp>
        </mc:Choice>
        <mc:Fallback xmlns="">
          <p:sp>
            <p:nvSpPr>
              <p:cNvPr id="18" name="Scroll: Vertical 17">
                <a:extLst>
                  <a:ext uri="{FF2B5EF4-FFF2-40B4-BE49-F238E27FC236}">
                    <a16:creationId xmlns:a16="http://schemas.microsoft.com/office/drawing/2014/main" id="{E7D3215F-DCEB-C768-1532-BC8783159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324" y="4656984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3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croll: Vertical 27">
            <a:extLst>
              <a:ext uri="{FF2B5EF4-FFF2-40B4-BE49-F238E27FC236}">
                <a16:creationId xmlns:a16="http://schemas.microsoft.com/office/drawing/2014/main" id="{233B9280-E3A5-D96A-B9EF-9CF5050A4EF7}"/>
              </a:ext>
            </a:extLst>
          </p:cNvPr>
          <p:cNvSpPr/>
          <p:nvPr/>
        </p:nvSpPr>
        <p:spPr>
          <a:xfrm>
            <a:off x="1774143" y="4635369"/>
            <a:ext cx="2507494" cy="2923121"/>
          </a:xfrm>
          <a:prstGeom prst="verticalScroll">
            <a:avLst>
              <a:gd name="adj" fmla="val 670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bliqueTopRight"/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490119" y="1024395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4389430" cy="681454"/>
            <a:chOff x="1470819" y="1943100"/>
            <a:chExt cx="438943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4173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 tính rồi tính: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361C239-7E8C-01ED-5BEB-B647649CB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267" y="2833068"/>
            <a:ext cx="15518371" cy="1686639"/>
          </a:xfrm>
          <a:prstGeom prst="rect">
            <a:avLst/>
          </a:prstGeom>
        </p:spPr>
      </p:pic>
      <p:sp>
        <p:nvSpPr>
          <p:cNvPr id="25" name="Scroll: Vertical 24">
            <a:extLst>
              <a:ext uri="{FF2B5EF4-FFF2-40B4-BE49-F238E27FC236}">
                <a16:creationId xmlns:a16="http://schemas.microsoft.com/office/drawing/2014/main" id="{689DA2CC-B61E-8136-593C-B4E91597F462}"/>
              </a:ext>
            </a:extLst>
          </p:cNvPr>
          <p:cNvSpPr/>
          <p:nvPr/>
        </p:nvSpPr>
        <p:spPr>
          <a:xfrm>
            <a:off x="5608822" y="4650811"/>
            <a:ext cx="2507494" cy="2923121"/>
          </a:xfrm>
          <a:prstGeom prst="verticalScroll">
            <a:avLst>
              <a:gd name="adj" fmla="val 670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/>
          </a:p>
          <a:p>
            <a:pPr algn="ctr">
              <a:lnSpc>
                <a:spcPct val="120000"/>
              </a:lnSpc>
            </a:pPr>
            <a:endParaRPr lang="en-US" sz="32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Scroll: Vertical 25">
                <a:extLst>
                  <a:ext uri="{FF2B5EF4-FFF2-40B4-BE49-F238E27FC236}">
                    <a16:creationId xmlns:a16="http://schemas.microsoft.com/office/drawing/2014/main" id="{C26AD098-CAD3-D149-4AD6-91BCAFEAC79F}"/>
                  </a:ext>
                </a:extLst>
              </p:cNvPr>
              <p:cNvSpPr/>
              <p:nvPr/>
            </p:nvSpPr>
            <p:spPr>
              <a:xfrm>
                <a:off x="9443501" y="4599613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𝟏𝟐𝟒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𝟐𝟒𝟖</m:t>
                          </m:r>
                        </m:den>
                      </m:f>
                    </m:oMath>
                  </m:oMathPara>
                </a14:m>
                <a:endParaRPr lang="en-US" sz="3200" b="1"/>
              </a:p>
              <a:p>
                <a:pPr algn="ctr">
                  <a:lnSpc>
                    <a:spcPct val="120000"/>
                  </a:lnSpc>
                </a:pPr>
                <a:endParaRPr lang="en-US" sz="3200" b="1"/>
              </a:p>
            </p:txBody>
          </p:sp>
        </mc:Choice>
        <mc:Fallback>
          <p:sp>
            <p:nvSpPr>
              <p:cNvPr id="26" name="Scroll: Vertical 25">
                <a:extLst>
                  <a:ext uri="{FF2B5EF4-FFF2-40B4-BE49-F238E27FC236}">
                    <a16:creationId xmlns:a16="http://schemas.microsoft.com/office/drawing/2014/main" id="{C26AD098-CAD3-D149-4AD6-91BCAFEAC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501" y="4599613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croll: Vertical 26">
            <a:extLst>
              <a:ext uri="{FF2B5EF4-FFF2-40B4-BE49-F238E27FC236}">
                <a16:creationId xmlns:a16="http://schemas.microsoft.com/office/drawing/2014/main" id="{BCEC0F37-F862-C1C1-24E9-5C7D755D7DC3}"/>
              </a:ext>
            </a:extLst>
          </p:cNvPr>
          <p:cNvSpPr/>
          <p:nvPr/>
        </p:nvSpPr>
        <p:spPr>
          <a:xfrm>
            <a:off x="12979189" y="4650811"/>
            <a:ext cx="2507494" cy="2923121"/>
          </a:xfrm>
          <a:prstGeom prst="verticalScroll">
            <a:avLst>
              <a:gd name="adj" fmla="val 670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bliqueTopRight"/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/>
          </a:p>
          <a:p>
            <a:pPr algn="ctr">
              <a:lnSpc>
                <a:spcPct val="120000"/>
              </a:lnSpc>
            </a:pPr>
            <a:endParaRPr lang="en-US" sz="3200" b="1"/>
          </a:p>
        </p:txBody>
      </p:sp>
      <p:sp>
        <p:nvSpPr>
          <p:cNvPr id="30" name="Scroll: Vertical 29">
            <a:extLst>
              <a:ext uri="{FF2B5EF4-FFF2-40B4-BE49-F238E27FC236}">
                <a16:creationId xmlns:a16="http://schemas.microsoft.com/office/drawing/2014/main" id="{4D1C2843-1C70-9FAD-AB54-62A853C296FD}"/>
              </a:ext>
            </a:extLst>
          </p:cNvPr>
          <p:cNvSpPr/>
          <p:nvPr/>
        </p:nvSpPr>
        <p:spPr>
          <a:xfrm>
            <a:off x="9443501" y="4555874"/>
            <a:ext cx="2507494" cy="2923121"/>
          </a:xfrm>
          <a:prstGeom prst="verticalScroll">
            <a:avLst>
              <a:gd name="adj" fmla="val 670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bliqueTopRight"/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/>
          </a:p>
          <a:p>
            <a:pPr algn="ctr">
              <a:lnSpc>
                <a:spcPct val="120000"/>
              </a:lnSpc>
            </a:pPr>
            <a:endParaRPr lang="en-US" sz="3200" b="1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3336B6-7DF7-ADD8-2C18-A222E1FD4B50}"/>
              </a:ext>
            </a:extLst>
          </p:cNvPr>
          <p:cNvSpPr txBox="1"/>
          <p:nvPr/>
        </p:nvSpPr>
        <p:spPr>
          <a:xfrm>
            <a:off x="7679987" y="4684337"/>
            <a:ext cx="45719" cy="556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3200" b="1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D8D56F3-3FDB-50F6-2F7A-FA76CA589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764" y="4724400"/>
            <a:ext cx="963251" cy="18167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E205DE6-FE5B-7A2D-57FF-ECE25DE0FA30}"/>
              </a:ext>
            </a:extLst>
          </p:cNvPr>
          <p:cNvSpPr txBox="1"/>
          <p:nvPr/>
        </p:nvSpPr>
        <p:spPr>
          <a:xfrm>
            <a:off x="2244075" y="4755226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B20C29-F38A-5A2B-CD58-992D1B020D6D}"/>
              </a:ext>
            </a:extLst>
          </p:cNvPr>
          <p:cNvSpPr txBox="1"/>
          <p:nvPr/>
        </p:nvSpPr>
        <p:spPr>
          <a:xfrm>
            <a:off x="3031355" y="4755225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BCF4DB-CB8B-A7D9-337C-BC41B567C4E4}"/>
              </a:ext>
            </a:extLst>
          </p:cNvPr>
          <p:cNvSpPr txBox="1"/>
          <p:nvPr/>
        </p:nvSpPr>
        <p:spPr>
          <a:xfrm>
            <a:off x="2864678" y="5195414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912972-02F3-0F18-44FB-7FF4CE280063}"/>
              </a:ext>
            </a:extLst>
          </p:cNvPr>
          <p:cNvSpPr txBox="1"/>
          <p:nvPr/>
        </p:nvSpPr>
        <p:spPr>
          <a:xfrm>
            <a:off x="2244143" y="5107449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09CDC3-78AB-BA60-1157-A54F19AEB6A7}"/>
              </a:ext>
            </a:extLst>
          </p:cNvPr>
          <p:cNvCxnSpPr>
            <a:cxnSpLocks/>
          </p:cNvCxnSpPr>
          <p:nvPr/>
        </p:nvCxnSpPr>
        <p:spPr>
          <a:xfrm flipV="1">
            <a:off x="2156039" y="5589596"/>
            <a:ext cx="646276" cy="3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E0D33D2-2D9B-0FEB-100E-25DA21E7F53C}"/>
              </a:ext>
            </a:extLst>
          </p:cNvPr>
          <p:cNvSpPr txBox="1"/>
          <p:nvPr/>
        </p:nvSpPr>
        <p:spPr>
          <a:xfrm>
            <a:off x="2200648" y="5699751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09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471C35-70AB-FFE8-260B-DBF0D4EA2006}"/>
              </a:ext>
            </a:extLst>
          </p:cNvPr>
          <p:cNvSpPr txBox="1"/>
          <p:nvPr/>
        </p:nvSpPr>
        <p:spPr>
          <a:xfrm>
            <a:off x="2340212" y="6174212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9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72FEB5E-0276-9E13-6319-136081F12EAC}"/>
              </a:ext>
            </a:extLst>
          </p:cNvPr>
          <p:cNvCxnSpPr>
            <a:cxnSpLocks/>
          </p:cNvCxnSpPr>
          <p:nvPr/>
        </p:nvCxnSpPr>
        <p:spPr>
          <a:xfrm>
            <a:off x="2244075" y="6660226"/>
            <a:ext cx="5582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982515E-32D7-9C11-5277-2C7F6B46822D}"/>
              </a:ext>
            </a:extLst>
          </p:cNvPr>
          <p:cNvSpPr txBox="1"/>
          <p:nvPr/>
        </p:nvSpPr>
        <p:spPr>
          <a:xfrm>
            <a:off x="2368905" y="6629139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0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DBDEC62-BA85-B165-6163-BE2888DDC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059" y="4653326"/>
            <a:ext cx="1088118" cy="205227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791327E-0CAA-52CA-CD9B-1A8D4FA4C283}"/>
              </a:ext>
            </a:extLst>
          </p:cNvPr>
          <p:cNvSpPr txBox="1"/>
          <p:nvPr/>
        </p:nvSpPr>
        <p:spPr>
          <a:xfrm>
            <a:off x="6099764" y="4755225"/>
            <a:ext cx="7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85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E875CBD-36DD-CF17-B9FC-7E498A3DDD15}"/>
              </a:ext>
            </a:extLst>
          </p:cNvPr>
          <p:cNvSpPr txBox="1"/>
          <p:nvPr/>
        </p:nvSpPr>
        <p:spPr>
          <a:xfrm>
            <a:off x="6922747" y="4724250"/>
            <a:ext cx="59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AC7002-DE00-9A48-407B-0F3FDFC584CB}"/>
              </a:ext>
            </a:extLst>
          </p:cNvPr>
          <p:cNvSpPr txBox="1"/>
          <p:nvPr/>
        </p:nvSpPr>
        <p:spPr>
          <a:xfrm>
            <a:off x="6756070" y="5206610"/>
            <a:ext cx="59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2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AED820E-011A-E136-F32B-97D4730F2FA3}"/>
              </a:ext>
            </a:extLst>
          </p:cNvPr>
          <p:cNvCxnSpPr>
            <a:cxnSpLocks/>
          </p:cNvCxnSpPr>
          <p:nvPr/>
        </p:nvCxnSpPr>
        <p:spPr>
          <a:xfrm flipV="1">
            <a:off x="6084976" y="5865861"/>
            <a:ext cx="635140" cy="4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740FD6A-0500-D0DB-1625-D0832BCA55DE}"/>
              </a:ext>
            </a:extLst>
          </p:cNvPr>
          <p:cNvSpPr txBox="1"/>
          <p:nvPr/>
        </p:nvSpPr>
        <p:spPr>
          <a:xfrm>
            <a:off x="6092040" y="5710947"/>
            <a:ext cx="591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05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2C3841E-E2D3-72A9-948B-2EFF398CC0B7}"/>
              </a:ext>
            </a:extLst>
          </p:cNvPr>
          <p:cNvSpPr txBox="1"/>
          <p:nvPr/>
        </p:nvSpPr>
        <p:spPr>
          <a:xfrm>
            <a:off x="6280281" y="6188253"/>
            <a:ext cx="59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4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8FB6974-8605-2DA9-28A8-C8D0E54B9841}"/>
              </a:ext>
            </a:extLst>
          </p:cNvPr>
          <p:cNvCxnSpPr>
            <a:cxnSpLocks/>
          </p:cNvCxnSpPr>
          <p:nvPr/>
        </p:nvCxnSpPr>
        <p:spPr>
          <a:xfrm>
            <a:off x="6135466" y="6747226"/>
            <a:ext cx="5486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A8A323F-35DD-A3AD-F90D-51112E509768}"/>
              </a:ext>
            </a:extLst>
          </p:cNvPr>
          <p:cNvSpPr txBox="1"/>
          <p:nvPr/>
        </p:nvSpPr>
        <p:spPr>
          <a:xfrm>
            <a:off x="6260297" y="6640335"/>
            <a:ext cx="59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0EDFD0-D66A-BAED-1EC0-8BA95A013061}"/>
              </a:ext>
            </a:extLst>
          </p:cNvPr>
          <p:cNvSpPr txBox="1"/>
          <p:nvPr/>
        </p:nvSpPr>
        <p:spPr>
          <a:xfrm>
            <a:off x="11624211" y="4495800"/>
            <a:ext cx="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3200" b="1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8BD8ACD-65E0-A314-BB1E-B4275F885454}"/>
              </a:ext>
            </a:extLst>
          </p:cNvPr>
          <p:cNvSpPr txBox="1"/>
          <p:nvPr/>
        </p:nvSpPr>
        <p:spPr>
          <a:xfrm>
            <a:off x="9832070" y="4589853"/>
            <a:ext cx="84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336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FBBE7F7-1512-F58C-92E9-084020BBD209}"/>
              </a:ext>
            </a:extLst>
          </p:cNvPr>
          <p:cNvSpPr txBox="1"/>
          <p:nvPr/>
        </p:nvSpPr>
        <p:spPr>
          <a:xfrm>
            <a:off x="10866970" y="4547681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B8D2F39-701B-1857-F38E-99B7B2191276}"/>
              </a:ext>
            </a:extLst>
          </p:cNvPr>
          <p:cNvSpPr txBox="1"/>
          <p:nvPr/>
        </p:nvSpPr>
        <p:spPr>
          <a:xfrm>
            <a:off x="10604105" y="5003568"/>
            <a:ext cx="579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1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E09B637-48A8-056F-319A-C04AC536A7AB}"/>
              </a:ext>
            </a:extLst>
          </p:cNvPr>
          <p:cNvCxnSpPr>
            <a:cxnSpLocks/>
          </p:cNvCxnSpPr>
          <p:nvPr/>
        </p:nvCxnSpPr>
        <p:spPr>
          <a:xfrm flipV="1">
            <a:off x="9995006" y="5523510"/>
            <a:ext cx="646276" cy="3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BF64B853-E445-1B0D-44F3-36AD6B879563}"/>
              </a:ext>
            </a:extLst>
          </p:cNvPr>
          <p:cNvSpPr txBox="1"/>
          <p:nvPr/>
        </p:nvSpPr>
        <p:spPr>
          <a:xfrm>
            <a:off x="9901389" y="5562754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03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3A1EF42-6F15-DF93-6D80-EA7026F07088}"/>
              </a:ext>
            </a:extLst>
          </p:cNvPr>
          <p:cNvSpPr txBox="1"/>
          <p:nvPr/>
        </p:nvSpPr>
        <p:spPr>
          <a:xfrm>
            <a:off x="10103817" y="5931053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655695C-442F-C886-B4C0-0B9070DFFA63}"/>
              </a:ext>
            </a:extLst>
          </p:cNvPr>
          <p:cNvCxnSpPr>
            <a:cxnSpLocks/>
          </p:cNvCxnSpPr>
          <p:nvPr/>
        </p:nvCxnSpPr>
        <p:spPr>
          <a:xfrm flipV="1">
            <a:off x="10104109" y="6390184"/>
            <a:ext cx="531917" cy="119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516ED39-36CA-EFE9-8A15-FE560832CF24}"/>
              </a:ext>
            </a:extLst>
          </p:cNvPr>
          <p:cNvSpPr txBox="1"/>
          <p:nvPr/>
        </p:nvSpPr>
        <p:spPr>
          <a:xfrm>
            <a:off x="10103818" y="6324600"/>
            <a:ext cx="622124" cy="58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06 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FB1D4904-C016-490F-FF73-EC8280F3F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963" y="4538142"/>
            <a:ext cx="963251" cy="181676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CCC70040-9C0C-4DAE-2D62-2CD50B04BCF0}"/>
              </a:ext>
            </a:extLst>
          </p:cNvPr>
          <p:cNvSpPr txBox="1"/>
          <p:nvPr/>
        </p:nvSpPr>
        <p:spPr>
          <a:xfrm>
            <a:off x="11002214" y="6324600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AE2D5C8-E3F7-0458-9D74-ED9D3F17EE44}"/>
              </a:ext>
            </a:extLst>
          </p:cNvPr>
          <p:cNvSpPr txBox="1"/>
          <p:nvPr/>
        </p:nvSpPr>
        <p:spPr>
          <a:xfrm>
            <a:off x="10043319" y="6630866"/>
            <a:ext cx="823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 06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766B0A2-A7E1-181E-6145-A06285AF1565}"/>
              </a:ext>
            </a:extLst>
          </p:cNvPr>
          <p:cNvSpPr txBox="1"/>
          <p:nvPr/>
        </p:nvSpPr>
        <p:spPr>
          <a:xfrm>
            <a:off x="10128233" y="7033255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  0 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CFC0335-F388-3D5D-6C2C-B40BFDB45CBB}"/>
              </a:ext>
            </a:extLst>
          </p:cNvPr>
          <p:cNvCxnSpPr>
            <a:cxnSpLocks/>
          </p:cNvCxnSpPr>
          <p:nvPr/>
        </p:nvCxnSpPr>
        <p:spPr>
          <a:xfrm flipV="1">
            <a:off x="10104109" y="7095709"/>
            <a:ext cx="531917" cy="119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Scroll: Vertical 78">
                <a:extLst>
                  <a:ext uri="{FF2B5EF4-FFF2-40B4-BE49-F238E27FC236}">
                    <a16:creationId xmlns:a16="http://schemas.microsoft.com/office/drawing/2014/main" id="{E7B7520F-1798-5CBC-1C0E-FC476C746878}"/>
                  </a:ext>
                </a:extLst>
              </p:cNvPr>
              <p:cNvSpPr/>
              <p:nvPr/>
            </p:nvSpPr>
            <p:spPr>
              <a:xfrm>
                <a:off x="12965793" y="4755508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𝟏𝟐𝟒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𝟐𝟒𝟖</m:t>
                          </m:r>
                        </m:den>
                      </m:f>
                    </m:oMath>
                  </m:oMathPara>
                </a14:m>
                <a:endParaRPr lang="en-US" sz="3200" b="1"/>
              </a:p>
              <a:p>
                <a:pPr algn="ctr">
                  <a:lnSpc>
                    <a:spcPct val="120000"/>
                  </a:lnSpc>
                </a:pPr>
                <a:endParaRPr lang="en-US" sz="3200" b="1"/>
              </a:p>
            </p:txBody>
          </p:sp>
        </mc:Choice>
        <mc:Fallback>
          <p:sp>
            <p:nvSpPr>
              <p:cNvPr id="79" name="Scroll: Vertical 78">
                <a:extLst>
                  <a:ext uri="{FF2B5EF4-FFF2-40B4-BE49-F238E27FC236}">
                    <a16:creationId xmlns:a16="http://schemas.microsoft.com/office/drawing/2014/main" id="{E7B7520F-1798-5CBC-1C0E-FC476C7468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5793" y="4755508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Scroll: Vertical 79">
            <a:extLst>
              <a:ext uri="{FF2B5EF4-FFF2-40B4-BE49-F238E27FC236}">
                <a16:creationId xmlns:a16="http://schemas.microsoft.com/office/drawing/2014/main" id="{80EE25B5-E0F3-1A73-BFE1-A3F27E691ADD}"/>
              </a:ext>
            </a:extLst>
          </p:cNvPr>
          <p:cNvSpPr/>
          <p:nvPr/>
        </p:nvSpPr>
        <p:spPr>
          <a:xfrm>
            <a:off x="12965793" y="4711769"/>
            <a:ext cx="2507494" cy="2923121"/>
          </a:xfrm>
          <a:prstGeom prst="verticalScroll">
            <a:avLst>
              <a:gd name="adj" fmla="val 670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bliqueTopRight"/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/>
          </a:p>
          <a:p>
            <a:pPr algn="ctr">
              <a:lnSpc>
                <a:spcPct val="120000"/>
              </a:lnSpc>
            </a:pPr>
            <a:endParaRPr lang="en-US" sz="3200" b="1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EE6EAF5-CA82-7F11-154B-B057F3E422C4}"/>
              </a:ext>
            </a:extLst>
          </p:cNvPr>
          <p:cNvSpPr txBox="1"/>
          <p:nvPr/>
        </p:nvSpPr>
        <p:spPr>
          <a:xfrm>
            <a:off x="15146503" y="4651695"/>
            <a:ext cx="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3200" b="1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8C76BE2-A4A3-F3EB-D6B4-DD69CA51FD1B}"/>
              </a:ext>
            </a:extLst>
          </p:cNvPr>
          <p:cNvSpPr txBox="1"/>
          <p:nvPr/>
        </p:nvSpPr>
        <p:spPr>
          <a:xfrm>
            <a:off x="13354362" y="4745748"/>
            <a:ext cx="84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487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78A73C3-F967-5274-209D-B6AC8918F00B}"/>
              </a:ext>
            </a:extLst>
          </p:cNvPr>
          <p:cNvSpPr txBox="1"/>
          <p:nvPr/>
        </p:nvSpPr>
        <p:spPr>
          <a:xfrm>
            <a:off x="14389262" y="4703576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F29EB29-F1CC-9311-B50B-DCD21C119E7E}"/>
              </a:ext>
            </a:extLst>
          </p:cNvPr>
          <p:cNvSpPr txBox="1"/>
          <p:nvPr/>
        </p:nvSpPr>
        <p:spPr>
          <a:xfrm>
            <a:off x="14222585" y="5185936"/>
            <a:ext cx="103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243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5E10D1F-6C43-6E05-9C3D-F605E9F35F48}"/>
              </a:ext>
            </a:extLst>
          </p:cNvPr>
          <p:cNvCxnSpPr>
            <a:cxnSpLocks/>
          </p:cNvCxnSpPr>
          <p:nvPr/>
        </p:nvCxnSpPr>
        <p:spPr>
          <a:xfrm flipV="1">
            <a:off x="13551492" y="5769879"/>
            <a:ext cx="646276" cy="3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1A380051-D734-2FA3-00FD-DEFE2F33FA23}"/>
              </a:ext>
            </a:extLst>
          </p:cNvPr>
          <p:cNvSpPr txBox="1"/>
          <p:nvPr/>
        </p:nvSpPr>
        <p:spPr>
          <a:xfrm>
            <a:off x="13423681" y="5718649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08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CBD6430-A56A-0960-A876-0A78D7DF456B}"/>
              </a:ext>
            </a:extLst>
          </p:cNvPr>
          <p:cNvSpPr txBox="1"/>
          <p:nvPr/>
        </p:nvSpPr>
        <p:spPr>
          <a:xfrm>
            <a:off x="13626109" y="6086948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8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5C9014E-07FD-CE76-78DE-200E26D59609}"/>
              </a:ext>
            </a:extLst>
          </p:cNvPr>
          <p:cNvCxnSpPr>
            <a:cxnSpLocks/>
          </p:cNvCxnSpPr>
          <p:nvPr/>
        </p:nvCxnSpPr>
        <p:spPr>
          <a:xfrm flipV="1">
            <a:off x="13626401" y="6546079"/>
            <a:ext cx="531917" cy="119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57B11D37-10C6-1006-AADE-1DEB9B416879}"/>
              </a:ext>
            </a:extLst>
          </p:cNvPr>
          <p:cNvSpPr txBox="1"/>
          <p:nvPr/>
        </p:nvSpPr>
        <p:spPr>
          <a:xfrm>
            <a:off x="13626110" y="6480495"/>
            <a:ext cx="622124" cy="58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07 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37BBB624-7FEC-CF06-746D-904CD13ED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101" y="4711769"/>
            <a:ext cx="1130135" cy="1816765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3D457C87-AD62-B5BF-B9EE-A85C583A1D0C}"/>
              </a:ext>
            </a:extLst>
          </p:cNvPr>
          <p:cNvSpPr txBox="1"/>
          <p:nvPr/>
        </p:nvSpPr>
        <p:spPr>
          <a:xfrm>
            <a:off x="14524506" y="6480495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6AF6B-C54B-2391-EB6F-B923FD1266B8}"/>
              </a:ext>
            </a:extLst>
          </p:cNvPr>
          <p:cNvSpPr txBox="1"/>
          <p:nvPr/>
        </p:nvSpPr>
        <p:spPr>
          <a:xfrm>
            <a:off x="13565611" y="6786761"/>
            <a:ext cx="823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 06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58E5B76-5212-3E25-BA94-B2EFD1DA853B}"/>
              </a:ext>
            </a:extLst>
          </p:cNvPr>
          <p:cNvSpPr txBox="1"/>
          <p:nvPr/>
        </p:nvSpPr>
        <p:spPr>
          <a:xfrm>
            <a:off x="13650525" y="7189150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 1 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B04FA1B-00C3-3566-C188-1A4B2C3305E2}"/>
              </a:ext>
            </a:extLst>
          </p:cNvPr>
          <p:cNvCxnSpPr>
            <a:cxnSpLocks/>
          </p:cNvCxnSpPr>
          <p:nvPr/>
        </p:nvCxnSpPr>
        <p:spPr>
          <a:xfrm flipV="1">
            <a:off x="13626401" y="7251604"/>
            <a:ext cx="531917" cy="119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58429DC1-17CD-2B20-BDD6-35CEB51788B0}"/>
              </a:ext>
            </a:extLst>
          </p:cNvPr>
          <p:cNvSpPr txBox="1"/>
          <p:nvPr/>
        </p:nvSpPr>
        <p:spPr>
          <a:xfrm>
            <a:off x="3135152" y="5200100"/>
            <a:ext cx="6006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176E648-50C5-9367-FB6C-ED532B547DDD}"/>
              </a:ext>
            </a:extLst>
          </p:cNvPr>
          <p:cNvSpPr txBox="1"/>
          <p:nvPr/>
        </p:nvSpPr>
        <p:spPr>
          <a:xfrm>
            <a:off x="7006908" y="5206425"/>
            <a:ext cx="643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1983B37-5086-22EA-C60C-A070EA6B278E}"/>
              </a:ext>
            </a:extLst>
          </p:cNvPr>
          <p:cNvSpPr txBox="1"/>
          <p:nvPr/>
        </p:nvSpPr>
        <p:spPr>
          <a:xfrm>
            <a:off x="6128527" y="5334000"/>
            <a:ext cx="59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E5AB1DD-2379-3C83-C4E0-E022C1D801ED}"/>
              </a:ext>
            </a:extLst>
          </p:cNvPr>
          <p:cNvSpPr txBox="1"/>
          <p:nvPr/>
        </p:nvSpPr>
        <p:spPr>
          <a:xfrm>
            <a:off x="9845603" y="5073190"/>
            <a:ext cx="6231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4FF0656-E362-51BC-8BCE-14FAB2566D53}"/>
              </a:ext>
            </a:extLst>
          </p:cNvPr>
          <p:cNvSpPr txBox="1"/>
          <p:nvPr/>
        </p:nvSpPr>
        <p:spPr>
          <a:xfrm>
            <a:off x="13368085" y="5183606"/>
            <a:ext cx="664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602F3A1-0A2F-C7A0-BFD8-AD693F70C1D8}"/>
              </a:ext>
            </a:extLst>
          </p:cNvPr>
          <p:cNvSpPr txBox="1"/>
          <p:nvPr/>
        </p:nvSpPr>
        <p:spPr>
          <a:xfrm>
            <a:off x="10826325" y="5031200"/>
            <a:ext cx="665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/>
              <a:t>1</a:t>
            </a:r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6EF5137-84C8-263F-4F2B-8180C52399AD}"/>
              </a:ext>
            </a:extLst>
          </p:cNvPr>
          <p:cNvSpPr txBox="1"/>
          <p:nvPr/>
        </p:nvSpPr>
        <p:spPr>
          <a:xfrm>
            <a:off x="11033919" y="5029200"/>
            <a:ext cx="424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26" grpId="0" animBg="1"/>
      <p:bldP spid="27" grpId="0" animBg="1"/>
      <p:bldP spid="30" grpId="0" animBg="1"/>
      <p:bldP spid="31" grpId="0"/>
      <p:bldP spid="29" grpId="0"/>
      <p:bldP spid="32" grpId="0"/>
      <p:bldP spid="34" grpId="0"/>
      <p:bldP spid="36" grpId="0"/>
      <p:bldP spid="41" grpId="0"/>
      <p:bldP spid="42" grpId="0"/>
      <p:bldP spid="48" grpId="0"/>
      <p:bldP spid="51" grpId="0"/>
      <p:bldP spid="52" grpId="0"/>
      <p:bldP spid="53" grpId="0"/>
      <p:bldP spid="56" grpId="0"/>
      <p:bldP spid="57" grpId="0"/>
      <p:bldP spid="59" grpId="0"/>
      <p:bldP spid="62" grpId="0"/>
      <p:bldP spid="63" grpId="0"/>
      <p:bldP spid="64" grpId="0"/>
      <p:bldP spid="65" grpId="0"/>
      <p:bldP spid="67" grpId="0"/>
      <p:bldP spid="68" grpId="0"/>
      <p:bldP spid="70" grpId="0"/>
      <p:bldP spid="72" grpId="0"/>
      <p:bldP spid="73" grpId="0"/>
      <p:bldP spid="74" grpId="0"/>
      <p:bldP spid="79" grpId="0" animBg="1"/>
      <p:bldP spid="80" grpId="0" animBg="1"/>
      <p:bldP spid="81" grpId="0"/>
      <p:bldP spid="82" grpId="0"/>
      <p:bldP spid="83" grpId="0"/>
      <p:bldP spid="84" grpId="0"/>
      <p:bldP spid="86" grpId="0"/>
      <p:bldP spid="87" grpId="0"/>
      <p:bldP spid="89" grpId="0"/>
      <p:bldP spid="91" grpId="0"/>
      <p:bldP spid="92" grpId="0"/>
      <p:bldP spid="93" grpId="0"/>
      <p:bldP spid="96" grpId="0"/>
      <p:bldP spid="98" grpId="0"/>
      <p:bldP spid="99" grpId="0"/>
      <p:bldP spid="101" grpId="0"/>
      <p:bldP spid="103" grpId="0"/>
      <p:bldP spid="105" grpId="0"/>
      <p:bldP spid="1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80292" y="1075812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(T1)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2287414"/>
            <a:ext cx="14408618" cy="740377"/>
            <a:chOff x="1470819" y="1943100"/>
            <a:chExt cx="14408618" cy="7403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87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+mj-lt"/>
                    <a:cs typeface="Times New Roman" pitchFamily="18" charset="0"/>
                  </a:rPr>
                  <a:t>6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83178" y="2037146"/>
              <a:ext cx="137962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Mẹ may mỗi chiếc rèm hết 6 m vải. Hỏi:</a:t>
              </a:r>
              <a:endPara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E6B1CC-41AD-0339-CC3D-E80FC111D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54" t="19044" r="4498" b="-4212"/>
          <a:stretch/>
        </p:blipFill>
        <p:spPr>
          <a:xfrm>
            <a:off x="11491118" y="1579245"/>
            <a:ext cx="4501563" cy="33943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178429-B188-3803-CC88-423452AE6F9F}"/>
              </a:ext>
            </a:extLst>
          </p:cNvPr>
          <p:cNvSpPr txBox="1"/>
          <p:nvPr/>
        </p:nvSpPr>
        <p:spPr>
          <a:xfrm>
            <a:off x="1523858" y="3143071"/>
            <a:ext cx="941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>
                <a:solidFill>
                  <a:srgbClr val="FF0000"/>
                </a:solidFill>
                <a:effectLst/>
                <a:latin typeface="+mj-lt"/>
              </a:rPr>
              <a:t>a) 24 m vải mẹ may được mấy chiếc rèm?</a:t>
            </a:r>
          </a:p>
          <a:p>
            <a:pPr algn="just"/>
            <a:r>
              <a:rPr lang="vi-VN" sz="3600" b="1" i="0">
                <a:solidFill>
                  <a:srgbClr val="FF0000"/>
                </a:solidFill>
                <a:effectLst/>
                <a:latin typeface="+mj-lt"/>
              </a:rPr>
              <a:t>b) Mẹ may 11 chiếc rèm hết bao nhiêu mét vải?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18651D8-4103-D609-9F1D-A4648DE5917A}"/>
              </a:ext>
            </a:extLst>
          </p:cNvPr>
          <p:cNvSpPr/>
          <p:nvPr/>
        </p:nvSpPr>
        <p:spPr>
          <a:xfrm>
            <a:off x="3444636" y="4499553"/>
            <a:ext cx="2133600" cy="770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24203DD-D5B8-6B5A-F4DB-53CE9EEFE7A1}"/>
              </a:ext>
            </a:extLst>
          </p:cNvPr>
          <p:cNvSpPr/>
          <p:nvPr/>
        </p:nvSpPr>
        <p:spPr>
          <a:xfrm>
            <a:off x="2511598" y="5425753"/>
            <a:ext cx="4328634" cy="770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6m vải: 1 chiếc rèm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380EE18-85CB-CE40-3E15-1BDE6623B734}"/>
              </a:ext>
            </a:extLst>
          </p:cNvPr>
          <p:cNvSpPr/>
          <p:nvPr/>
        </p:nvSpPr>
        <p:spPr>
          <a:xfrm>
            <a:off x="1828882" y="6268663"/>
            <a:ext cx="5358721" cy="770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24m vải: …. chiếc rèm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00DF4DA-21A4-EB25-F650-174CBD921E49}"/>
              </a:ext>
            </a:extLst>
          </p:cNvPr>
          <p:cNvSpPr/>
          <p:nvPr/>
        </p:nvSpPr>
        <p:spPr>
          <a:xfrm>
            <a:off x="1688842" y="7194862"/>
            <a:ext cx="5638800" cy="770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? m vải: 11v chiếc rèm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B119E5-341A-D3E6-6B1A-1388D37C92E2}"/>
              </a:ext>
            </a:extLst>
          </p:cNvPr>
          <p:cNvCxnSpPr/>
          <p:nvPr/>
        </p:nvCxnSpPr>
        <p:spPr>
          <a:xfrm>
            <a:off x="7452519" y="4724400"/>
            <a:ext cx="0" cy="388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A3BBBEC-ACD3-D588-C6D8-835F896BF1E9}"/>
              </a:ext>
            </a:extLst>
          </p:cNvPr>
          <p:cNvSpPr txBox="1"/>
          <p:nvPr/>
        </p:nvSpPr>
        <p:spPr>
          <a:xfrm>
            <a:off x="7327642" y="4973620"/>
            <a:ext cx="911647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a) 24 m vải mẹ may được số chiếc rèm là: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24 : 6 = 4 (chiếc)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b) Mẹ may 11 chiếc rèm hết số mét vải là: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11 × 6 = 66 (m)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Đáp số: a) 4 chiếc; b) 66 m vải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D8EA75-C1C4-E6C2-9D9A-2AAAEAED7F53}"/>
              </a:ext>
            </a:extLst>
          </p:cNvPr>
          <p:cNvSpPr txBox="1"/>
          <p:nvPr/>
        </p:nvSpPr>
        <p:spPr>
          <a:xfrm>
            <a:off x="10397693" y="4246246"/>
            <a:ext cx="34915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Lời giải:</a:t>
            </a:r>
          </a:p>
        </p:txBody>
      </p:sp>
    </p:spTree>
    <p:extLst>
      <p:ext uri="{BB962C8B-B14F-4D97-AF65-F5344CB8AC3E}">
        <p14:creationId xmlns:p14="http://schemas.microsoft.com/office/powerpoint/2010/main" val="13462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80292" y="1075812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(T1)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14408618" cy="771154"/>
            <a:chOff x="1470819" y="1943100"/>
            <a:chExt cx="14408618" cy="7711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83178" y="2037146"/>
              <a:ext cx="1379625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3D5646-B374-1E96-1172-ACBC517E9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83" b="-3883"/>
          <a:stretch/>
        </p:blipFill>
        <p:spPr>
          <a:xfrm>
            <a:off x="2511303" y="2752971"/>
            <a:ext cx="12310269" cy="55461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D0C291C-583B-413C-CF14-051C8FA65552}"/>
              </a:ext>
            </a:extLst>
          </p:cNvPr>
          <p:cNvSpPr/>
          <p:nvPr/>
        </p:nvSpPr>
        <p:spPr>
          <a:xfrm>
            <a:off x="10176867" y="4084344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67134B0-2766-E349-A439-4EDD262D8FCB}"/>
              </a:ext>
            </a:extLst>
          </p:cNvPr>
          <p:cNvSpPr/>
          <p:nvPr/>
        </p:nvSpPr>
        <p:spPr>
          <a:xfrm>
            <a:off x="10043319" y="3897112"/>
            <a:ext cx="15240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A69952-DC0C-7CF2-F121-E022DFEF0FCF}"/>
              </a:ext>
            </a:extLst>
          </p:cNvPr>
          <p:cNvSpPr/>
          <p:nvPr/>
        </p:nvSpPr>
        <p:spPr>
          <a:xfrm>
            <a:off x="11700867" y="4115148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102FA0-8BA0-A8BB-8FDE-550264233D97}"/>
              </a:ext>
            </a:extLst>
          </p:cNvPr>
          <p:cNvSpPr/>
          <p:nvPr/>
        </p:nvSpPr>
        <p:spPr>
          <a:xfrm>
            <a:off x="10157525" y="5206828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131026-DB8C-D872-C40A-8394EB346681}"/>
              </a:ext>
            </a:extLst>
          </p:cNvPr>
          <p:cNvSpPr/>
          <p:nvPr/>
        </p:nvSpPr>
        <p:spPr>
          <a:xfrm>
            <a:off x="10157525" y="6174044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EFD3ED-FB91-4866-C3A5-081C878A1AE4}"/>
              </a:ext>
            </a:extLst>
          </p:cNvPr>
          <p:cNvSpPr/>
          <p:nvPr/>
        </p:nvSpPr>
        <p:spPr>
          <a:xfrm>
            <a:off x="10148929" y="7141260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5B2A78-6547-B8CF-85B6-805D2F5B521B}"/>
              </a:ext>
            </a:extLst>
          </p:cNvPr>
          <p:cNvSpPr/>
          <p:nvPr/>
        </p:nvSpPr>
        <p:spPr>
          <a:xfrm>
            <a:off x="11738361" y="5177645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97D91A-D1BD-F9FF-7177-BE19A8E81F72}"/>
              </a:ext>
            </a:extLst>
          </p:cNvPr>
          <p:cNvSpPr/>
          <p:nvPr/>
        </p:nvSpPr>
        <p:spPr>
          <a:xfrm>
            <a:off x="11738360" y="7216410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822558-693A-2B53-2F7B-B9DD3F6D80C6}"/>
              </a:ext>
            </a:extLst>
          </p:cNvPr>
          <p:cNvSpPr/>
          <p:nvPr/>
        </p:nvSpPr>
        <p:spPr>
          <a:xfrm>
            <a:off x="11863053" y="6197027"/>
            <a:ext cx="1007515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2C3602-3FB6-3DEA-346B-DF972253D1A4}"/>
              </a:ext>
            </a:extLst>
          </p:cNvPr>
          <p:cNvSpPr/>
          <p:nvPr/>
        </p:nvSpPr>
        <p:spPr>
          <a:xfrm>
            <a:off x="13330977" y="4060231"/>
            <a:ext cx="1009451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C095E6-1258-5C09-5DC3-7FB5DBCF1571}"/>
              </a:ext>
            </a:extLst>
          </p:cNvPr>
          <p:cNvSpPr/>
          <p:nvPr/>
        </p:nvSpPr>
        <p:spPr>
          <a:xfrm>
            <a:off x="13397800" y="5177644"/>
            <a:ext cx="1009451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E92AE65-0878-4CFB-4A6D-22D908088A6A}"/>
              </a:ext>
            </a:extLst>
          </p:cNvPr>
          <p:cNvSpPr/>
          <p:nvPr/>
        </p:nvSpPr>
        <p:spPr>
          <a:xfrm>
            <a:off x="13319193" y="6148897"/>
            <a:ext cx="1009451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43D96D-3BD0-354C-162B-A841D43FA38D}"/>
              </a:ext>
            </a:extLst>
          </p:cNvPr>
          <p:cNvSpPr/>
          <p:nvPr/>
        </p:nvSpPr>
        <p:spPr>
          <a:xfrm>
            <a:off x="13397799" y="7195440"/>
            <a:ext cx="1009451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457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4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674</Words>
  <Application>Microsoft Office PowerPoint</Application>
  <PresentationFormat>Custom</PresentationFormat>
  <Paragraphs>127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 H</cp:lastModifiedBy>
  <cp:revision>157</cp:revision>
  <dcterms:created xsi:type="dcterms:W3CDTF">2022-07-10T01:37:20Z</dcterms:created>
  <dcterms:modified xsi:type="dcterms:W3CDTF">2022-08-21T03:55:07Z</dcterms:modified>
</cp:coreProperties>
</file>