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lata" panose="020B0604020202020204" charset="0"/>
      <p:regular r:id="rId14"/>
    </p:embeddedFont>
    <p:embeddedFont>
      <p:font typeface="Baloo" panose="020B0604020202020204" charset="0"/>
      <p:regular r:id="rId15"/>
    </p:embeddedFont>
    <p:embeddedFont>
      <p:font typeface="Fredoka" panose="020B0604020202020204" charset="0"/>
      <p:regular r:id="rId16"/>
    </p:embeddedFont>
    <p:embeddedFont>
      <p:font typeface="League Spartan" panose="020B0604020202020204" charset="0"/>
      <p:regular r:id="rId17"/>
    </p:embeddedFont>
    <p:embeddedFont>
      <p:font typeface="Nunito Bold" panose="020B0604020202020204" charset="0"/>
      <p:regular r:id="rId18"/>
    </p:embeddedFont>
    <p:embeddedFont>
      <p:font typeface="Quicksand Medium" panose="020B0604020202020204" charset="0"/>
      <p:regular r:id="rId19"/>
    </p:embeddedFont>
    <p:embeddedFont>
      <p:font typeface="Sniglet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34" Type="http://schemas.openxmlformats.org/officeDocument/2006/relationships/image" Target="../media/image7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openxmlformats.org/officeDocument/2006/relationships/image" Target="../media/image6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2.sv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5.sv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image" Target="../media/image1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3.png"/><Relationship Id="rId8" Type="http://schemas.openxmlformats.org/officeDocument/2006/relationships/audio" Target="../media/media4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3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88246" y="293675"/>
            <a:ext cx="17665713" cy="9540973"/>
          </a:xfrm>
          <a:custGeom>
            <a:avLst/>
            <a:gdLst/>
            <a:ahLst/>
            <a:cxnLst/>
            <a:rect l="l" t="t" r="r" b="b"/>
            <a:pathLst>
              <a:path w="17665713" h="9540973">
                <a:moveTo>
                  <a:pt x="0" y="0"/>
                </a:moveTo>
                <a:lnTo>
                  <a:pt x="17665712" y="0"/>
                </a:lnTo>
                <a:lnTo>
                  <a:pt x="17665712" y="9540973"/>
                </a:lnTo>
                <a:lnTo>
                  <a:pt x="0" y="954097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281047" y="293675"/>
            <a:ext cx="13496925" cy="9544050"/>
          </a:xfrm>
          <a:custGeom>
            <a:avLst/>
            <a:gdLst/>
            <a:ahLst/>
            <a:cxnLst/>
            <a:rect l="l" t="t" r="r" b="b"/>
            <a:pathLst>
              <a:path w="13496925" h="9544050">
                <a:moveTo>
                  <a:pt x="0" y="0"/>
                </a:moveTo>
                <a:lnTo>
                  <a:pt x="13496925" y="0"/>
                </a:lnTo>
                <a:lnTo>
                  <a:pt x="13496925" y="9544050"/>
                </a:lnTo>
                <a:lnTo>
                  <a:pt x="0" y="9544050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" name="luvvoice.com-20241208-WYOBMB">
            <a:hlinkClick r:id="" action="ppaction://media"/>
            <a:extLst>
              <a:ext uri="{FF2B5EF4-FFF2-40B4-BE49-F238E27FC236}">
                <a16:creationId xmlns:a16="http://schemas.microsoft.com/office/drawing/2014/main" id="{BF4A104F-2A25-D2B5-0B06-7EC209F90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496800" y="723900"/>
            <a:ext cx="406400" cy="406400"/>
          </a:xfrm>
          <a:prstGeom prst="rect">
            <a:avLst/>
          </a:prstGeom>
        </p:spPr>
      </p:pic>
      <p:pic>
        <p:nvPicPr>
          <p:cNvPr id="7" name="luvvoice.com-20241208-cjag4A">
            <a:hlinkClick r:id="" action="ppaction://media"/>
            <a:extLst>
              <a:ext uri="{FF2B5EF4-FFF2-40B4-BE49-F238E27FC236}">
                <a16:creationId xmlns:a16="http://schemas.microsoft.com/office/drawing/2014/main" id="{C84FC9AA-0300-D54C-91AE-7E4591778C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303115" y="927100"/>
            <a:ext cx="406400" cy="406400"/>
          </a:xfrm>
          <a:prstGeom prst="rect">
            <a:avLst/>
          </a:prstGeom>
        </p:spPr>
      </p:pic>
      <p:pic>
        <p:nvPicPr>
          <p:cNvPr id="8" name="biology">
            <a:hlinkClick r:id="" action="ppaction://media"/>
            <a:extLst>
              <a:ext uri="{FF2B5EF4-FFF2-40B4-BE49-F238E27FC236}">
                <a16:creationId xmlns:a16="http://schemas.microsoft.com/office/drawing/2014/main" id="{D5E46C44-96EA-7D12-AB21-1EFA231D2FC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792972" y="8267700"/>
            <a:ext cx="406400" cy="406400"/>
          </a:xfrm>
          <a:prstGeom prst="rect">
            <a:avLst/>
          </a:prstGeom>
        </p:spPr>
      </p:pic>
      <p:pic>
        <p:nvPicPr>
          <p:cNvPr id="9" name="physics">
            <a:hlinkClick r:id="" action="ppaction://media"/>
            <a:extLst>
              <a:ext uri="{FF2B5EF4-FFF2-40B4-BE49-F238E27FC236}">
                <a16:creationId xmlns:a16="http://schemas.microsoft.com/office/drawing/2014/main" id="{A3590A84-236A-64D8-0D27-92B1EBE49F1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4450786" y="2608522"/>
            <a:ext cx="406400" cy="406400"/>
          </a:xfrm>
          <a:prstGeom prst="rect">
            <a:avLst/>
          </a:prstGeom>
        </p:spPr>
      </p:pic>
      <p:pic>
        <p:nvPicPr>
          <p:cNvPr id="10" name="eus72803">
            <a:hlinkClick r:id="" action="ppaction://media"/>
            <a:extLst>
              <a:ext uri="{FF2B5EF4-FFF2-40B4-BE49-F238E27FC236}">
                <a16:creationId xmlns:a16="http://schemas.microsoft.com/office/drawing/2014/main" id="{1ED35804-A294-4953-B49F-1EF42BA6A01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276600" y="6591300"/>
            <a:ext cx="406400" cy="406400"/>
          </a:xfrm>
          <a:prstGeom prst="rect">
            <a:avLst/>
          </a:prstGeom>
        </p:spPr>
      </p:pic>
      <p:pic>
        <p:nvPicPr>
          <p:cNvPr id="12" name="art">
            <a:hlinkClick r:id="" action="ppaction://media"/>
            <a:extLst>
              <a:ext uri="{FF2B5EF4-FFF2-40B4-BE49-F238E27FC236}">
                <a16:creationId xmlns:a16="http://schemas.microsoft.com/office/drawing/2014/main" id="{E17BA2B9-0697-EFD3-2022-ADEDB0B5868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4684829" y="4076700"/>
            <a:ext cx="406400" cy="406400"/>
          </a:xfrm>
          <a:prstGeom prst="rect">
            <a:avLst/>
          </a:prstGeom>
        </p:spPr>
      </p:pic>
      <p:pic>
        <p:nvPicPr>
          <p:cNvPr id="14" name="geography">
            <a:hlinkClick r:id="" action="ppaction://media"/>
            <a:extLst>
              <a:ext uri="{FF2B5EF4-FFF2-40B4-BE49-F238E27FC236}">
                <a16:creationId xmlns:a16="http://schemas.microsoft.com/office/drawing/2014/main" id="{A85D9B09-3FFB-FEEE-028A-F88F67774A9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4481629" y="5364552"/>
            <a:ext cx="406400" cy="406400"/>
          </a:xfrm>
          <a:prstGeom prst="rect">
            <a:avLst/>
          </a:prstGeom>
        </p:spPr>
      </p:pic>
      <p:pic>
        <p:nvPicPr>
          <p:cNvPr id="15" name="music">
            <a:hlinkClick r:id="" action="ppaction://media"/>
            <a:extLst>
              <a:ext uri="{FF2B5EF4-FFF2-40B4-BE49-F238E27FC236}">
                <a16:creationId xmlns:a16="http://schemas.microsoft.com/office/drawing/2014/main" id="{7418D5C7-2BE9-3315-8025-A24BD0C51B7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073400" y="5364552"/>
            <a:ext cx="406400" cy="406400"/>
          </a:xfrm>
          <a:prstGeom prst="rect">
            <a:avLst/>
          </a:prstGeom>
        </p:spPr>
      </p:pic>
      <p:pic>
        <p:nvPicPr>
          <p:cNvPr id="16" name="history">
            <a:hlinkClick r:id="" action="ppaction://media"/>
            <a:extLst>
              <a:ext uri="{FF2B5EF4-FFF2-40B4-BE49-F238E27FC236}">
                <a16:creationId xmlns:a16="http://schemas.microsoft.com/office/drawing/2014/main" id="{6D24CBA0-E6B9-78FF-B23D-04C85E74B4D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057028" y="3873500"/>
            <a:ext cx="406400" cy="406400"/>
          </a:xfrm>
          <a:prstGeom prst="rect">
            <a:avLst/>
          </a:prstGeom>
        </p:spPr>
      </p:pic>
      <p:pic>
        <p:nvPicPr>
          <p:cNvPr id="17" name="english">
            <a:hlinkClick r:id="" action="ppaction://media"/>
            <a:extLst>
              <a:ext uri="{FF2B5EF4-FFF2-40B4-BE49-F238E27FC236}">
                <a16:creationId xmlns:a16="http://schemas.microsoft.com/office/drawing/2014/main" id="{001C965B-F1A9-8570-3393-76D5197AFCD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792200" y="6949541"/>
            <a:ext cx="406400" cy="406400"/>
          </a:xfrm>
          <a:prstGeom prst="rect">
            <a:avLst/>
          </a:prstGeom>
        </p:spPr>
      </p:pic>
      <p:pic>
        <p:nvPicPr>
          <p:cNvPr id="18" name="chemistry">
            <a:hlinkClick r:id="" action="ppaction://media"/>
            <a:extLst>
              <a:ext uri="{FF2B5EF4-FFF2-40B4-BE49-F238E27FC236}">
                <a16:creationId xmlns:a16="http://schemas.microsoft.com/office/drawing/2014/main" id="{264272C2-5BE9-6B1C-575E-CD45F9CD3ED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381742" y="2863770"/>
            <a:ext cx="406400" cy="406400"/>
          </a:xfrm>
          <a:prstGeom prst="rect">
            <a:avLst/>
          </a:prstGeom>
        </p:spPr>
      </p:pic>
      <p:pic>
        <p:nvPicPr>
          <p:cNvPr id="19" name="luvvoice.com-20241208-qP4nD5">
            <a:hlinkClick r:id="" action="ppaction://media"/>
            <a:extLst>
              <a:ext uri="{FF2B5EF4-FFF2-40B4-BE49-F238E27FC236}">
                <a16:creationId xmlns:a16="http://schemas.microsoft.com/office/drawing/2014/main" id="{8FBBFA96-B2B8-C764-B91F-85EA2C421DA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737557" y="3972444"/>
            <a:ext cx="406400" cy="406400"/>
          </a:xfrm>
          <a:prstGeom prst="rect">
            <a:avLst/>
          </a:prstGeom>
        </p:spPr>
      </p:pic>
      <p:pic>
        <p:nvPicPr>
          <p:cNvPr id="20" name="cdo0318usmath2917">
            <a:hlinkClick r:id="" action="ppaction://media"/>
            <a:extLst>
              <a:ext uri="{FF2B5EF4-FFF2-40B4-BE49-F238E27FC236}">
                <a16:creationId xmlns:a16="http://schemas.microsoft.com/office/drawing/2014/main" id="{252F3638-4111-768F-5D95-7CC305F37719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090400" y="814843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81257" y="246031"/>
            <a:ext cx="17449295" cy="9916220"/>
          </a:xfrm>
          <a:custGeom>
            <a:avLst/>
            <a:gdLst/>
            <a:ahLst/>
            <a:cxnLst/>
            <a:rect l="l" t="t" r="r" b="b"/>
            <a:pathLst>
              <a:path w="17449295" h="9916220">
                <a:moveTo>
                  <a:pt x="0" y="0"/>
                </a:moveTo>
                <a:lnTo>
                  <a:pt x="17449295" y="0"/>
                </a:lnTo>
                <a:lnTo>
                  <a:pt x="17449295" y="9916220"/>
                </a:lnTo>
                <a:lnTo>
                  <a:pt x="0" y="9916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870464" y="6582356"/>
            <a:ext cx="1752600" cy="1952625"/>
          </a:xfrm>
          <a:custGeom>
            <a:avLst/>
            <a:gdLst/>
            <a:ahLst/>
            <a:cxnLst/>
            <a:rect l="l" t="t" r="r" b="b"/>
            <a:pathLst>
              <a:path w="1752600" h="1952625">
                <a:moveTo>
                  <a:pt x="0" y="0"/>
                </a:moveTo>
                <a:lnTo>
                  <a:pt x="1752600" y="0"/>
                </a:lnTo>
                <a:lnTo>
                  <a:pt x="1752600" y="1952625"/>
                </a:lnTo>
                <a:lnTo>
                  <a:pt x="0" y="1952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1161747" y="6912216"/>
            <a:ext cx="1663360" cy="1502997"/>
          </a:xfrm>
          <a:custGeom>
            <a:avLst/>
            <a:gdLst/>
            <a:ahLst/>
            <a:cxnLst/>
            <a:rect l="l" t="t" r="r" b="b"/>
            <a:pathLst>
              <a:path w="1663360" h="1502997">
                <a:moveTo>
                  <a:pt x="0" y="0"/>
                </a:moveTo>
                <a:lnTo>
                  <a:pt x="1663361" y="0"/>
                </a:lnTo>
                <a:lnTo>
                  <a:pt x="1663361" y="1502998"/>
                </a:lnTo>
                <a:lnTo>
                  <a:pt x="0" y="1502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266358" y="1673200"/>
            <a:ext cx="564979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Choose True or False: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7927" y="568442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96038" y="3057696"/>
            <a:ext cx="510273" cy="49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75256" y="8835152"/>
            <a:ext cx="352177" cy="54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sz="3082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34522" y="4862312"/>
            <a:ext cx="561794" cy="54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sz="3082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art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18455" y="4835681"/>
            <a:ext cx="467173" cy="54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sz="3082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06546" y="8745617"/>
            <a:ext cx="1326423" cy="54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5"/>
              </a:lnSpc>
            </a:pPr>
            <a:r>
              <a:rPr lang="en-US" sz="3082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English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88246" y="293675"/>
            <a:ext cx="17665713" cy="9540973"/>
          </a:xfrm>
          <a:custGeom>
            <a:avLst/>
            <a:gdLst/>
            <a:ahLst/>
            <a:cxnLst/>
            <a:rect l="l" t="t" r="r" b="b"/>
            <a:pathLst>
              <a:path w="17665713" h="9540973">
                <a:moveTo>
                  <a:pt x="0" y="0"/>
                </a:moveTo>
                <a:lnTo>
                  <a:pt x="17665712" y="0"/>
                </a:lnTo>
                <a:lnTo>
                  <a:pt x="17665712" y="9540973"/>
                </a:lnTo>
                <a:lnTo>
                  <a:pt x="0" y="95409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177241" y="481089"/>
            <a:ext cx="9286875" cy="9239250"/>
          </a:xfrm>
          <a:custGeom>
            <a:avLst/>
            <a:gdLst/>
            <a:ahLst/>
            <a:cxnLst/>
            <a:rect l="l" t="t" r="r" b="b"/>
            <a:pathLst>
              <a:path w="9286875" h="9239250">
                <a:moveTo>
                  <a:pt x="0" y="0"/>
                </a:moveTo>
                <a:lnTo>
                  <a:pt x="9286875" y="0"/>
                </a:lnTo>
                <a:lnTo>
                  <a:pt x="9286875" y="9239250"/>
                </a:lnTo>
                <a:lnTo>
                  <a:pt x="0" y="92392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22" t="-4422" r="-2682" b="-124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702250" y="34711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451877"/>
            <a:ext cx="461720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Find the subjects: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9344" y="3121304"/>
            <a:ext cx="1345921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FF336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Music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6509" y="5223224"/>
            <a:ext cx="2766422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8DC6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Geography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16094" y="7245067"/>
            <a:ext cx="781822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D4855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76185" y="5223224"/>
            <a:ext cx="1713757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166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English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90190" y="3121304"/>
            <a:ext cx="1481118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F6B7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Maths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99790" y="349853"/>
            <a:ext cx="17464278" cy="9630947"/>
          </a:xfrm>
          <a:custGeom>
            <a:avLst/>
            <a:gdLst/>
            <a:ahLst/>
            <a:cxnLst/>
            <a:rect l="l" t="t" r="r" b="b"/>
            <a:pathLst>
              <a:path w="17464278" h="9630947">
                <a:moveTo>
                  <a:pt x="0" y="0"/>
                </a:moveTo>
                <a:lnTo>
                  <a:pt x="17464278" y="0"/>
                </a:lnTo>
                <a:lnTo>
                  <a:pt x="17464278" y="9630947"/>
                </a:lnTo>
                <a:lnTo>
                  <a:pt x="0" y="9630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379688" y="2686164"/>
            <a:ext cx="3581400" cy="2647950"/>
          </a:xfrm>
          <a:custGeom>
            <a:avLst/>
            <a:gdLst/>
            <a:ahLst/>
            <a:cxnLst/>
            <a:rect l="l" t="t" r="r" b="b"/>
            <a:pathLst>
              <a:path w="3581400" h="2647950">
                <a:moveTo>
                  <a:pt x="0" y="0"/>
                </a:moveTo>
                <a:lnTo>
                  <a:pt x="3581400" y="0"/>
                </a:lnTo>
                <a:lnTo>
                  <a:pt x="3581400" y="2647950"/>
                </a:lnTo>
                <a:lnTo>
                  <a:pt x="0" y="2647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5895899" y="4369641"/>
            <a:ext cx="4046115" cy="3413122"/>
          </a:xfrm>
          <a:custGeom>
            <a:avLst/>
            <a:gdLst/>
            <a:ahLst/>
            <a:cxnLst/>
            <a:rect l="l" t="t" r="r" b="b"/>
            <a:pathLst>
              <a:path w="4046115" h="3413122">
                <a:moveTo>
                  <a:pt x="0" y="0"/>
                </a:moveTo>
                <a:lnTo>
                  <a:pt x="4046115" y="0"/>
                </a:lnTo>
                <a:lnTo>
                  <a:pt x="4046115" y="3413122"/>
                </a:lnTo>
                <a:lnTo>
                  <a:pt x="0" y="3413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1717205"/>
            <a:ext cx="531181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Reorder the words: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73082" y="5680005"/>
            <a:ext cx="2029387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u/m/i/c/s 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38580" y="8110033"/>
            <a:ext cx="2793635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b/o/i/o/l/y/g 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01134" y="5519052"/>
            <a:ext cx="2138629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a/t/m/s/h 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73296" y="7662034"/>
            <a:ext cx="2643140" cy="10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h/s/i/r/o/t/y 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4375" y="511292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88246" y="293675"/>
            <a:ext cx="17665713" cy="9540973"/>
          </a:xfrm>
          <a:custGeom>
            <a:avLst/>
            <a:gdLst/>
            <a:ahLst/>
            <a:cxnLst/>
            <a:rect l="l" t="t" r="r" b="b"/>
            <a:pathLst>
              <a:path w="17665713" h="9540973">
                <a:moveTo>
                  <a:pt x="0" y="0"/>
                </a:moveTo>
                <a:lnTo>
                  <a:pt x="17665712" y="0"/>
                </a:lnTo>
                <a:lnTo>
                  <a:pt x="17665712" y="9540973"/>
                </a:lnTo>
                <a:lnTo>
                  <a:pt x="0" y="95409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918335" y="942975"/>
            <a:ext cx="5133975" cy="3152775"/>
          </a:xfrm>
          <a:custGeom>
            <a:avLst/>
            <a:gdLst/>
            <a:ahLst/>
            <a:cxnLst/>
            <a:rect l="l" t="t" r="r" b="b"/>
            <a:pathLst>
              <a:path w="5133975" h="3152775">
                <a:moveTo>
                  <a:pt x="0" y="0"/>
                </a:moveTo>
                <a:lnTo>
                  <a:pt x="5133975" y="0"/>
                </a:lnTo>
                <a:lnTo>
                  <a:pt x="5133975" y="3152775"/>
                </a:lnTo>
                <a:lnTo>
                  <a:pt x="0" y="31527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7718460" y="4123439"/>
            <a:ext cx="2227926" cy="2017738"/>
          </a:xfrm>
          <a:custGeom>
            <a:avLst/>
            <a:gdLst/>
            <a:ahLst/>
            <a:cxnLst/>
            <a:rect l="l" t="t" r="r" b="b"/>
            <a:pathLst>
              <a:path w="2227926" h="2017738">
                <a:moveTo>
                  <a:pt x="0" y="0"/>
                </a:moveTo>
                <a:lnTo>
                  <a:pt x="2227926" y="0"/>
                </a:lnTo>
                <a:lnTo>
                  <a:pt x="2227926" y="2017738"/>
                </a:lnTo>
                <a:lnTo>
                  <a:pt x="0" y="20177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287341" y="6801098"/>
            <a:ext cx="2571750" cy="2924175"/>
          </a:xfrm>
          <a:custGeom>
            <a:avLst/>
            <a:gdLst/>
            <a:ahLst/>
            <a:cxnLst/>
            <a:rect l="l" t="t" r="r" b="b"/>
            <a:pathLst>
              <a:path w="2571750" h="2924175">
                <a:moveTo>
                  <a:pt x="0" y="0"/>
                </a:moveTo>
                <a:lnTo>
                  <a:pt x="2571750" y="0"/>
                </a:lnTo>
                <a:lnTo>
                  <a:pt x="2571750" y="2924175"/>
                </a:lnTo>
                <a:lnTo>
                  <a:pt x="0" y="29241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1720551" y="6696361"/>
            <a:ext cx="2695575" cy="2724150"/>
          </a:xfrm>
          <a:custGeom>
            <a:avLst/>
            <a:gdLst/>
            <a:ahLst/>
            <a:cxnLst/>
            <a:rect l="l" t="t" r="r" b="b"/>
            <a:pathLst>
              <a:path w="2695575" h="2724150">
                <a:moveTo>
                  <a:pt x="0" y="0"/>
                </a:moveTo>
                <a:lnTo>
                  <a:pt x="2695575" y="0"/>
                </a:lnTo>
                <a:lnTo>
                  <a:pt x="2695575" y="2724150"/>
                </a:lnTo>
                <a:lnTo>
                  <a:pt x="0" y="2724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928868" y="2556291"/>
            <a:ext cx="8873528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spc="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How many subject do you have at school?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9638" y="3118266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9646" y="3118266"/>
            <a:ext cx="3855187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 have ... subjects.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975525"/>
            <a:ext cx="6682740" cy="139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What is your favorite subject?</a:t>
            </a:r>
          </a:p>
          <a:p>
            <a:pPr algn="l">
              <a:lnSpc>
                <a:spcPts val="1499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It’s 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808612"/>
            <a:ext cx="8339299" cy="139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How often do you have </a:t>
            </a:r>
            <a:r>
              <a:rPr lang="en-US" sz="2999" b="1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Maths</a:t>
            </a: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 week?</a:t>
            </a:r>
          </a:p>
          <a:p>
            <a:pPr algn="l">
              <a:lnSpc>
                <a:spcPts val="1499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... times a week.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513596"/>
            <a:ext cx="6126966" cy="139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Who is your </a:t>
            </a:r>
            <a:r>
              <a:rPr lang="en-US" sz="2999" b="1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Maths</a:t>
            </a: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teacher?</a:t>
            </a:r>
          </a:p>
          <a:p>
            <a:pPr algn="l">
              <a:lnSpc>
                <a:spcPts val="1499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</a:t>
            </a:r>
            <a:r>
              <a:rPr lang="en-US" sz="2999" b="1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Ms</a:t>
            </a: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/</a:t>
            </a:r>
            <a:r>
              <a:rPr lang="en-US" sz="2999" b="1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Mr</a:t>
            </a: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43890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pic>
        <p:nvPicPr>
          <p:cNvPr id="16" name="luvvoice.com-20241208-8CP4CK">
            <a:hlinkClick r:id="" action="ppaction://media"/>
            <a:extLst>
              <a:ext uri="{FF2B5EF4-FFF2-40B4-BE49-F238E27FC236}">
                <a16:creationId xmlns:a16="http://schemas.microsoft.com/office/drawing/2014/main" id="{976778D0-8A3A-C72F-D691-7057CE0880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1600" y="185192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8835885" y="4708303"/>
            <a:ext cx="592560" cy="320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math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1453" y="8105318"/>
            <a:ext cx="1592266" cy="70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8"/>
              </a:lnSpc>
            </a:pPr>
            <a:r>
              <a:rPr lang="en-US" sz="40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Maths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33782" y="8105318"/>
            <a:ext cx="1448333" cy="70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8"/>
              </a:lnSpc>
            </a:pPr>
            <a:r>
              <a:rPr lang="en-US" sz="40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Music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22195" y="8105318"/>
            <a:ext cx="884234" cy="70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8"/>
              </a:lnSpc>
            </a:pPr>
            <a:r>
              <a:rPr lang="en-US" sz="40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37596" y="8105318"/>
            <a:ext cx="672046" cy="70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8"/>
              </a:lnSpc>
            </a:pPr>
            <a:r>
              <a:rPr lang="en-US" sz="40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47335" y="8105318"/>
            <a:ext cx="3041647" cy="70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8"/>
              </a:lnSpc>
            </a:pPr>
            <a:r>
              <a:rPr lang="en-US" sz="40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Vietnamese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1365" y="538077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8835885" y="4708303"/>
            <a:ext cx="592560" cy="320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math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3785" y="8105318"/>
            <a:ext cx="1914001" cy="70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8"/>
              </a:lnSpc>
            </a:pPr>
            <a:r>
              <a:rPr lang="en-US" sz="40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Biology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7524" y="8105318"/>
            <a:ext cx="522818" cy="70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8"/>
              </a:lnSpc>
            </a:pPr>
            <a:r>
              <a:rPr lang="en-US" sz="40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34001" y="8105318"/>
            <a:ext cx="1880130" cy="70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8"/>
              </a:lnSpc>
            </a:pPr>
            <a:r>
              <a:rPr lang="en-US" sz="40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History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57800" y="8105318"/>
            <a:ext cx="1854727" cy="70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8"/>
              </a:lnSpc>
            </a:pPr>
            <a:r>
              <a:rPr lang="en-US" sz="40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English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59407" y="8105318"/>
            <a:ext cx="2813056" cy="70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8"/>
              </a:lnSpc>
            </a:pPr>
            <a:r>
              <a:rPr lang="en-US" sz="4084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Geography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1365" y="538077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721014" y="571986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9402" y="1943452"/>
            <a:ext cx="575540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Fill the school subjects: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0649" y="7869403"/>
            <a:ext cx="1345921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Music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84014" y="7860297"/>
            <a:ext cx="580911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66825" y="7860297"/>
            <a:ext cx="781822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43760" y="7869403"/>
            <a:ext cx="1713757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English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69952" y="7869403"/>
            <a:ext cx="1481118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Maths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23707" y="192129"/>
            <a:ext cx="17631842" cy="9997573"/>
          </a:xfrm>
          <a:custGeom>
            <a:avLst/>
            <a:gdLst/>
            <a:ahLst/>
            <a:cxnLst/>
            <a:rect l="l" t="t" r="r" b="b"/>
            <a:pathLst>
              <a:path w="17631842" h="9997573">
                <a:moveTo>
                  <a:pt x="0" y="0"/>
                </a:moveTo>
                <a:lnTo>
                  <a:pt x="17631842" y="0"/>
                </a:lnTo>
                <a:lnTo>
                  <a:pt x="17631842" y="9997573"/>
                </a:lnTo>
                <a:lnTo>
                  <a:pt x="0" y="99975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3821766" y="4663507"/>
            <a:ext cx="1981200" cy="962025"/>
          </a:xfrm>
          <a:custGeom>
            <a:avLst/>
            <a:gdLst/>
            <a:ahLst/>
            <a:cxnLst/>
            <a:rect l="l" t="t" r="r" b="b"/>
            <a:pathLst>
              <a:path w="1981200" h="962025">
                <a:moveTo>
                  <a:pt x="0" y="0"/>
                </a:moveTo>
                <a:lnTo>
                  <a:pt x="1981200" y="0"/>
                </a:lnTo>
                <a:lnTo>
                  <a:pt x="1981200" y="962025"/>
                </a:lnTo>
                <a:lnTo>
                  <a:pt x="0" y="962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920465" y="4601070"/>
            <a:ext cx="1414215" cy="1447781"/>
          </a:xfrm>
          <a:custGeom>
            <a:avLst/>
            <a:gdLst/>
            <a:ahLst/>
            <a:cxnLst/>
            <a:rect l="l" t="t" r="r" b="b"/>
            <a:pathLst>
              <a:path w="1414215" h="1447781">
                <a:moveTo>
                  <a:pt x="0" y="0"/>
                </a:moveTo>
                <a:lnTo>
                  <a:pt x="1414215" y="0"/>
                </a:lnTo>
                <a:lnTo>
                  <a:pt x="1414215" y="1447781"/>
                </a:lnTo>
                <a:lnTo>
                  <a:pt x="0" y="1447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0245004" y="6414573"/>
            <a:ext cx="1351512" cy="1320241"/>
          </a:xfrm>
          <a:custGeom>
            <a:avLst/>
            <a:gdLst/>
            <a:ahLst/>
            <a:cxnLst/>
            <a:rect l="l" t="t" r="r" b="b"/>
            <a:pathLst>
              <a:path w="1351512" h="1320241">
                <a:moveTo>
                  <a:pt x="0" y="0"/>
                </a:moveTo>
                <a:lnTo>
                  <a:pt x="1351512" y="0"/>
                </a:lnTo>
                <a:lnTo>
                  <a:pt x="1351512" y="1320241"/>
                </a:lnTo>
                <a:lnTo>
                  <a:pt x="0" y="13202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4043003" y="2481720"/>
            <a:ext cx="1560214" cy="1677114"/>
          </a:xfrm>
          <a:custGeom>
            <a:avLst/>
            <a:gdLst/>
            <a:ahLst/>
            <a:cxnLst/>
            <a:rect l="l" t="t" r="r" b="b"/>
            <a:pathLst>
              <a:path w="1560214" h="1677114">
                <a:moveTo>
                  <a:pt x="0" y="0"/>
                </a:moveTo>
                <a:lnTo>
                  <a:pt x="1560214" y="0"/>
                </a:lnTo>
                <a:lnTo>
                  <a:pt x="1560214" y="1677114"/>
                </a:lnTo>
                <a:lnTo>
                  <a:pt x="0" y="16771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419874" y="4496943"/>
            <a:ext cx="1076325" cy="1657350"/>
          </a:xfrm>
          <a:custGeom>
            <a:avLst/>
            <a:gdLst/>
            <a:ahLst/>
            <a:cxnLst/>
            <a:rect l="l" t="t" r="r" b="b"/>
            <a:pathLst>
              <a:path w="1076325" h="1657350">
                <a:moveTo>
                  <a:pt x="0" y="0"/>
                </a:moveTo>
                <a:lnTo>
                  <a:pt x="1076325" y="0"/>
                </a:lnTo>
                <a:lnTo>
                  <a:pt x="1076325" y="1657350"/>
                </a:lnTo>
                <a:lnTo>
                  <a:pt x="0" y="16573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964" b="-35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6801079" y="7923486"/>
            <a:ext cx="1490224" cy="1843316"/>
          </a:xfrm>
          <a:custGeom>
            <a:avLst/>
            <a:gdLst/>
            <a:ahLst/>
            <a:cxnLst/>
            <a:rect l="l" t="t" r="r" b="b"/>
            <a:pathLst>
              <a:path w="1490224" h="1843316">
                <a:moveTo>
                  <a:pt x="0" y="0"/>
                </a:moveTo>
                <a:lnTo>
                  <a:pt x="1490224" y="0"/>
                </a:lnTo>
                <a:lnTo>
                  <a:pt x="1490224" y="1843316"/>
                </a:lnTo>
                <a:lnTo>
                  <a:pt x="0" y="18433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6797288" y="6048051"/>
            <a:ext cx="1695660" cy="1730978"/>
          </a:xfrm>
          <a:custGeom>
            <a:avLst/>
            <a:gdLst/>
            <a:ahLst/>
            <a:cxnLst/>
            <a:rect l="l" t="t" r="r" b="b"/>
            <a:pathLst>
              <a:path w="1695660" h="1730978">
                <a:moveTo>
                  <a:pt x="0" y="0"/>
                </a:moveTo>
                <a:lnTo>
                  <a:pt x="1695659" y="0"/>
                </a:lnTo>
                <a:lnTo>
                  <a:pt x="1695659" y="1730978"/>
                </a:lnTo>
                <a:lnTo>
                  <a:pt x="0" y="17309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0120084" y="7929934"/>
            <a:ext cx="1952377" cy="1821513"/>
          </a:xfrm>
          <a:custGeom>
            <a:avLst/>
            <a:gdLst/>
            <a:ahLst/>
            <a:cxnLst/>
            <a:rect l="l" t="t" r="r" b="b"/>
            <a:pathLst>
              <a:path w="1952377" h="1821513">
                <a:moveTo>
                  <a:pt x="0" y="0"/>
                </a:moveTo>
                <a:lnTo>
                  <a:pt x="1952377" y="0"/>
                </a:lnTo>
                <a:lnTo>
                  <a:pt x="1952377" y="1821513"/>
                </a:lnTo>
                <a:lnTo>
                  <a:pt x="0" y="18215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4026372" y="6538046"/>
            <a:ext cx="1841440" cy="1212685"/>
          </a:xfrm>
          <a:custGeom>
            <a:avLst/>
            <a:gdLst/>
            <a:ahLst/>
            <a:cxnLst/>
            <a:rect l="l" t="t" r="r" b="b"/>
            <a:pathLst>
              <a:path w="1841440" h="1212685">
                <a:moveTo>
                  <a:pt x="0" y="0"/>
                </a:moveTo>
                <a:lnTo>
                  <a:pt x="1841440" y="0"/>
                </a:lnTo>
                <a:lnTo>
                  <a:pt x="1841440" y="1212685"/>
                </a:lnTo>
                <a:lnTo>
                  <a:pt x="0" y="121268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827600" y="3238090"/>
            <a:ext cx="1458116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Music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94275" y="4652353"/>
            <a:ext cx="1890455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4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History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27600" y="6289558"/>
            <a:ext cx="456600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4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27600" y="8037824"/>
            <a:ext cx="1604582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48"/>
              </a:lnSpc>
            </a:pPr>
            <a:r>
              <a:rPr lang="en-US" sz="38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Maths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0931" y="1578588"/>
            <a:ext cx="706813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Choose the correct answer: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5756" y="347110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21" cy="10413997"/>
          </a:xfrm>
          <a:custGeom>
            <a:avLst/>
            <a:gdLst/>
            <a:ahLst/>
            <a:cxnLst/>
            <a:rect l="l" t="t" r="r" b="b"/>
            <a:pathLst>
              <a:path w="18414921" h="10413997">
                <a:moveTo>
                  <a:pt x="0" y="0"/>
                </a:moveTo>
                <a:lnTo>
                  <a:pt x="18414920" y="0"/>
                </a:lnTo>
                <a:lnTo>
                  <a:pt x="18414920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88246" y="295761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8225" y="1591027"/>
            <a:ext cx="719595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Write the names of subjects: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383410" y="110890"/>
            <a:ext cx="17329261" cy="10067811"/>
          </a:xfrm>
          <a:custGeom>
            <a:avLst/>
            <a:gdLst/>
            <a:ahLst/>
            <a:cxnLst/>
            <a:rect l="l" t="t" r="r" b="b"/>
            <a:pathLst>
              <a:path w="17329261" h="10067811">
                <a:moveTo>
                  <a:pt x="0" y="0"/>
                </a:moveTo>
                <a:lnTo>
                  <a:pt x="17329261" y="0"/>
                </a:lnTo>
                <a:lnTo>
                  <a:pt x="17329261" y="10067811"/>
                </a:lnTo>
                <a:lnTo>
                  <a:pt x="0" y="10067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134343" y="1351312"/>
            <a:ext cx="838466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Find and line the similar picture: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7238" y="246545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95742" y="156420"/>
            <a:ext cx="17696517" cy="9974161"/>
          </a:xfrm>
          <a:custGeom>
            <a:avLst/>
            <a:gdLst/>
            <a:ahLst/>
            <a:cxnLst/>
            <a:rect l="l" t="t" r="r" b="b"/>
            <a:pathLst>
              <a:path w="17696517" h="9974161">
                <a:moveTo>
                  <a:pt x="0" y="0"/>
                </a:moveTo>
                <a:lnTo>
                  <a:pt x="17696516" y="0"/>
                </a:lnTo>
                <a:lnTo>
                  <a:pt x="17696516" y="9974160"/>
                </a:lnTo>
                <a:lnTo>
                  <a:pt x="0" y="997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844926" y="5630580"/>
            <a:ext cx="4905375" cy="3133725"/>
          </a:xfrm>
          <a:custGeom>
            <a:avLst/>
            <a:gdLst/>
            <a:ahLst/>
            <a:cxnLst/>
            <a:rect l="l" t="t" r="r" b="b"/>
            <a:pathLst>
              <a:path w="4905375" h="3133725">
                <a:moveTo>
                  <a:pt x="0" y="0"/>
                </a:moveTo>
                <a:lnTo>
                  <a:pt x="4905375" y="0"/>
                </a:lnTo>
                <a:lnTo>
                  <a:pt x="4905375" y="3133725"/>
                </a:lnTo>
                <a:lnTo>
                  <a:pt x="0" y="313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068823" y="5720810"/>
            <a:ext cx="4171950" cy="3038475"/>
          </a:xfrm>
          <a:custGeom>
            <a:avLst/>
            <a:gdLst/>
            <a:ahLst/>
            <a:cxnLst/>
            <a:rect l="l" t="t" r="r" b="b"/>
            <a:pathLst>
              <a:path w="4171950" h="3038475">
                <a:moveTo>
                  <a:pt x="0" y="0"/>
                </a:moveTo>
                <a:lnTo>
                  <a:pt x="4171950" y="0"/>
                </a:lnTo>
                <a:lnTo>
                  <a:pt x="4171950" y="3038475"/>
                </a:lnTo>
                <a:lnTo>
                  <a:pt x="0" y="3038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 rot="-5400000">
            <a:off x="-2398738" y="4336571"/>
            <a:ext cx="7263260" cy="140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84"/>
              </a:lnSpc>
            </a:pPr>
            <a:r>
              <a:rPr lang="en-US" sz="8132" spc="396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)))))))))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57736" y="6276080"/>
            <a:ext cx="168212" cy="48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4"/>
              </a:lnSpc>
            </a:pPr>
            <a:r>
              <a:rPr lang="en-US" sz="2639">
                <a:solidFill>
                  <a:srgbClr val="F4E8D9"/>
                </a:solidFill>
                <a:latin typeface="Baloo"/>
                <a:ea typeface="Baloo"/>
                <a:cs typeface="Baloo"/>
                <a:sym typeface="Baloo"/>
              </a:rPr>
              <a:t>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05142" y="4704845"/>
            <a:ext cx="227114" cy="3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76088" y="4718904"/>
            <a:ext cx="176384" cy="3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6823" y="1697365"/>
            <a:ext cx="548615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Fill the words below: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4630" y="47257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29310" y="3890353"/>
            <a:ext cx="117500" cy="34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2"/>
              </a:lnSpc>
            </a:pPr>
            <a:r>
              <a:rPr lang="en-US" sz="1858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237</Words>
  <Application>Microsoft Office PowerPoint</Application>
  <PresentationFormat>Custom</PresentationFormat>
  <Paragraphs>68</Paragraphs>
  <Slides>12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Nunito Bold</vt:lpstr>
      <vt:lpstr>Quicksand Medium</vt:lpstr>
      <vt:lpstr>League Spartan</vt:lpstr>
      <vt:lpstr>Calibri</vt:lpstr>
      <vt:lpstr>Arial</vt:lpstr>
      <vt:lpstr>Fredoka</vt:lpstr>
      <vt:lpstr>Baloo</vt:lpstr>
      <vt:lpstr>Alata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SUBJECTS.pdf</dc:title>
  <cp:lastModifiedBy>Dung Ngô</cp:lastModifiedBy>
  <cp:revision>2</cp:revision>
  <dcterms:created xsi:type="dcterms:W3CDTF">2006-08-16T00:00:00Z</dcterms:created>
  <dcterms:modified xsi:type="dcterms:W3CDTF">2024-12-08T09:39:05Z</dcterms:modified>
  <dc:identifier>DAGWp39gdx8</dc:identifier>
</cp:coreProperties>
</file>