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60" r:id="rId4"/>
    <p:sldId id="268" r:id="rId5"/>
    <p:sldId id="267" r:id="rId6"/>
    <p:sldId id="261" r:id="rId7"/>
    <p:sldId id="269" r:id="rId8"/>
    <p:sldId id="488" r:id="rId9"/>
    <p:sldId id="271" r:id="rId10"/>
    <p:sldId id="272" r:id="rId11"/>
    <p:sldId id="273" r:id="rId12"/>
    <p:sldId id="274" r:id="rId13"/>
    <p:sldId id="275" r:id="rId14"/>
    <p:sldId id="584" r:id="rId15"/>
    <p:sldId id="585" r:id="rId16"/>
    <p:sldId id="489" r:id="rId17"/>
    <p:sldId id="586" r:id="rId18"/>
    <p:sldId id="587" r:id="rId19"/>
    <p:sldId id="561" r:id="rId20"/>
    <p:sldId id="560" r:id="rId21"/>
    <p:sldId id="490" r:id="rId22"/>
    <p:sldId id="562" r:id="rId23"/>
    <p:sldId id="565" r:id="rId24"/>
    <p:sldId id="564" r:id="rId25"/>
    <p:sldId id="571" r:id="rId26"/>
    <p:sldId id="573" r:id="rId27"/>
    <p:sldId id="575" r:id="rId28"/>
    <p:sldId id="582" r:id="rId29"/>
    <p:sldId id="576" r:id="rId30"/>
    <p:sldId id="577" r:id="rId31"/>
    <p:sldId id="578" r:id="rId32"/>
    <p:sldId id="270" r:id="rId33"/>
    <p:sldId id="58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so.gov.vn/" TargetMode="External"/><Relationship Id="rId2" Type="http://schemas.openxmlformats.org/officeDocument/2006/relationships/hyperlink" Target="https://stast.gov.cn/" TargetMode="External"/><Relationship Id="rId1" Type="http://schemas.openxmlformats.org/officeDocument/2006/relationships/hyperlink" Target="http://www.data.worldbank.org/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so.gov.vn/" TargetMode="External"/><Relationship Id="rId2" Type="http://schemas.openxmlformats.org/officeDocument/2006/relationships/hyperlink" Target="https://stast.gov.cn/" TargetMode="External"/><Relationship Id="rId1" Type="http://schemas.openxmlformats.org/officeDocument/2006/relationships/hyperlink" Target="http://www.data.worldbank.org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5FBD96-3EFF-4561-A5F1-CDDC1B71FAA3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92BFA805-70F4-46C3-852E-76CF943BF3A8}">
      <dgm:prSet phldrT="[Text]"/>
      <dgm:spPr/>
      <dgm:t>
        <a:bodyPr/>
        <a:lstStyle/>
        <a:p>
          <a:r>
            <a:rPr lang="en-SG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3399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Khai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3399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3399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thác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lọc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Trung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solidFill>
              <a:srgbClr val="3399FF"/>
            </a:solidFill>
          </a:endParaRPr>
        </a:p>
      </dgm:t>
    </dgm:pt>
    <dgm:pt modelId="{2AE244D6-6172-4913-B3B4-8356BA30545D}" type="parTrans" cxnId="{191BD896-6699-48B8-9DF0-696D6D8B9599}">
      <dgm:prSet/>
      <dgm:spPr/>
      <dgm:t>
        <a:bodyPr/>
        <a:lstStyle/>
        <a:p>
          <a:endParaRPr lang="en-US"/>
        </a:p>
      </dgm:t>
    </dgm:pt>
    <dgm:pt modelId="{88809330-8777-44DB-A29B-42556AE73A30}" type="sibTrans" cxnId="{191BD896-6699-48B8-9DF0-696D6D8B9599}">
      <dgm:prSet/>
      <dgm:spPr/>
      <dgm:t>
        <a:bodyPr/>
        <a:lstStyle/>
        <a:p>
          <a:endParaRPr lang="en-US"/>
        </a:p>
      </dgm:t>
    </dgm:pt>
    <dgm:pt modelId="{CD9A5F01-C96E-497D-9F88-BB57A48816D3}">
      <dgm:prSet phldrT="[Text]"/>
      <dgm:spPr/>
      <dgm:t>
        <a:bodyPr/>
        <a:lstStyle/>
        <a:p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GDP,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khẩu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vùng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duyên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hải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Trung </a:t>
          </a:r>
          <a:r>
            <a:rPr lang="en-US" b="1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endParaRPr lang="en-US" dirty="0">
            <a:solidFill>
              <a:srgbClr val="3399FF"/>
            </a:solidFill>
          </a:endParaRPr>
        </a:p>
      </dgm:t>
    </dgm:pt>
    <dgm:pt modelId="{7D454667-A151-4441-8444-9203390AEABE}" type="parTrans" cxnId="{D4E49F9A-E5C2-4B93-B20C-56BF59553839}">
      <dgm:prSet/>
      <dgm:spPr/>
      <dgm:t>
        <a:bodyPr/>
        <a:lstStyle/>
        <a:p>
          <a:endParaRPr lang="en-US"/>
        </a:p>
      </dgm:t>
    </dgm:pt>
    <dgm:pt modelId="{A29AF849-2C4F-40A6-9480-E18B13615074}" type="sibTrans" cxnId="{D4E49F9A-E5C2-4B93-B20C-56BF59553839}">
      <dgm:prSet/>
      <dgm:spPr/>
      <dgm:t>
        <a:bodyPr/>
        <a:lstStyle/>
        <a:p>
          <a:endParaRPr lang="en-US"/>
        </a:p>
      </dgm:t>
    </dgm:pt>
    <dgm:pt modelId="{764316CB-B1DB-428F-8B77-90A1B46738D0}" type="pres">
      <dgm:prSet presAssocID="{345FBD96-3EFF-4561-A5F1-CDDC1B71FAA3}" presName="Name0" presStyleCnt="0">
        <dgm:presLayoutVars>
          <dgm:dir/>
          <dgm:resizeHandles val="exact"/>
        </dgm:presLayoutVars>
      </dgm:prSet>
      <dgm:spPr/>
    </dgm:pt>
    <dgm:pt modelId="{0838714E-79F1-44A7-BB41-8CB711E498FF}" type="pres">
      <dgm:prSet presAssocID="{92BFA805-70F4-46C3-852E-76CF943BF3A8}" presName="composite" presStyleCnt="0"/>
      <dgm:spPr/>
    </dgm:pt>
    <dgm:pt modelId="{A14D64D2-187A-4A55-A6AD-A62EE221CBFD}" type="pres">
      <dgm:prSet presAssocID="{92BFA805-70F4-46C3-852E-76CF943BF3A8}" presName="bgChev" presStyleLbl="node1" presStyleIdx="0" presStyleCnt="2"/>
      <dgm:spPr>
        <a:solidFill>
          <a:schemeClr val="accent4">
            <a:lumMod val="20000"/>
            <a:lumOff val="80000"/>
          </a:schemeClr>
        </a:solidFill>
      </dgm:spPr>
    </dgm:pt>
    <dgm:pt modelId="{3CC969D5-1AC5-47EC-83A3-953B493441BA}" type="pres">
      <dgm:prSet presAssocID="{92BFA805-70F4-46C3-852E-76CF943BF3A8}" presName="txNode" presStyleLbl="fgAcc1" presStyleIdx="0" presStyleCnt="2">
        <dgm:presLayoutVars>
          <dgm:bulletEnabled val="1"/>
        </dgm:presLayoutVars>
      </dgm:prSet>
      <dgm:spPr/>
    </dgm:pt>
    <dgm:pt modelId="{46F9D35B-EBC8-4EBD-B9FD-6E7512321CD4}" type="pres">
      <dgm:prSet presAssocID="{88809330-8777-44DB-A29B-42556AE73A30}" presName="compositeSpace" presStyleCnt="0"/>
      <dgm:spPr/>
    </dgm:pt>
    <dgm:pt modelId="{9C45C0DD-F63C-40DA-953A-81DB51FF3593}" type="pres">
      <dgm:prSet presAssocID="{CD9A5F01-C96E-497D-9F88-BB57A48816D3}" presName="composite" presStyleCnt="0"/>
      <dgm:spPr/>
    </dgm:pt>
    <dgm:pt modelId="{930116A5-8F06-4012-BD46-3B0F8D1837D0}" type="pres">
      <dgm:prSet presAssocID="{CD9A5F01-C96E-497D-9F88-BB57A48816D3}" presName="bgChev" presStyleLbl="node1" presStyleIdx="1" presStyleCnt="2" custLinFactNeighborX="4309" custLinFactNeighborY="55"/>
      <dgm:spPr>
        <a:solidFill>
          <a:schemeClr val="accent4">
            <a:lumMod val="20000"/>
            <a:lumOff val="80000"/>
          </a:schemeClr>
        </a:solidFill>
      </dgm:spPr>
    </dgm:pt>
    <dgm:pt modelId="{EB57E89B-0310-409C-A656-4680BA11EEA7}" type="pres">
      <dgm:prSet presAssocID="{CD9A5F01-C96E-497D-9F88-BB57A48816D3}" presName="txNode" presStyleLbl="fgAcc1" presStyleIdx="1" presStyleCnt="2">
        <dgm:presLayoutVars>
          <dgm:bulletEnabled val="1"/>
        </dgm:presLayoutVars>
      </dgm:prSet>
      <dgm:spPr/>
    </dgm:pt>
  </dgm:ptLst>
  <dgm:cxnLst>
    <dgm:cxn modelId="{7D6BAD6D-8B01-4DB1-8590-08CD815590AC}" type="presOf" srcId="{CD9A5F01-C96E-497D-9F88-BB57A48816D3}" destId="{EB57E89B-0310-409C-A656-4680BA11EEA7}" srcOrd="0" destOrd="0" presId="urn:microsoft.com/office/officeart/2005/8/layout/chevronAccent+Icon"/>
    <dgm:cxn modelId="{191BD896-6699-48B8-9DF0-696D6D8B9599}" srcId="{345FBD96-3EFF-4561-A5F1-CDDC1B71FAA3}" destId="{92BFA805-70F4-46C3-852E-76CF943BF3A8}" srcOrd="0" destOrd="0" parTransId="{2AE244D6-6172-4913-B3B4-8356BA30545D}" sibTransId="{88809330-8777-44DB-A29B-42556AE73A30}"/>
    <dgm:cxn modelId="{D4E49F9A-E5C2-4B93-B20C-56BF59553839}" srcId="{345FBD96-3EFF-4561-A5F1-CDDC1B71FAA3}" destId="{CD9A5F01-C96E-497D-9F88-BB57A48816D3}" srcOrd="1" destOrd="0" parTransId="{7D454667-A151-4441-8444-9203390AEABE}" sibTransId="{A29AF849-2C4F-40A6-9480-E18B13615074}"/>
    <dgm:cxn modelId="{6B98DEA3-7B0F-4340-995E-E4E04165422B}" type="presOf" srcId="{345FBD96-3EFF-4561-A5F1-CDDC1B71FAA3}" destId="{764316CB-B1DB-428F-8B77-90A1B46738D0}" srcOrd="0" destOrd="0" presId="urn:microsoft.com/office/officeart/2005/8/layout/chevronAccent+Icon"/>
    <dgm:cxn modelId="{1FC004FF-1363-4C5A-B468-46BC0DDEB02D}" type="presOf" srcId="{92BFA805-70F4-46C3-852E-76CF943BF3A8}" destId="{3CC969D5-1AC5-47EC-83A3-953B493441BA}" srcOrd="0" destOrd="0" presId="urn:microsoft.com/office/officeart/2005/8/layout/chevronAccent+Icon"/>
    <dgm:cxn modelId="{F4103C51-D321-4AE3-B14D-B2332D155F5F}" type="presParOf" srcId="{764316CB-B1DB-428F-8B77-90A1B46738D0}" destId="{0838714E-79F1-44A7-BB41-8CB711E498FF}" srcOrd="0" destOrd="0" presId="urn:microsoft.com/office/officeart/2005/8/layout/chevronAccent+Icon"/>
    <dgm:cxn modelId="{D30ADE5A-07A5-4D04-8AED-C896BE3A8602}" type="presParOf" srcId="{0838714E-79F1-44A7-BB41-8CB711E498FF}" destId="{A14D64D2-187A-4A55-A6AD-A62EE221CBFD}" srcOrd="0" destOrd="0" presId="urn:microsoft.com/office/officeart/2005/8/layout/chevronAccent+Icon"/>
    <dgm:cxn modelId="{6D4C6858-E31A-41FF-A0EA-8B2D364AA261}" type="presParOf" srcId="{0838714E-79F1-44A7-BB41-8CB711E498FF}" destId="{3CC969D5-1AC5-47EC-83A3-953B493441BA}" srcOrd="1" destOrd="0" presId="urn:microsoft.com/office/officeart/2005/8/layout/chevronAccent+Icon"/>
    <dgm:cxn modelId="{B64EC392-16D7-4955-8218-63C4D093DEA3}" type="presParOf" srcId="{764316CB-B1DB-428F-8B77-90A1B46738D0}" destId="{46F9D35B-EBC8-4EBD-B9FD-6E7512321CD4}" srcOrd="1" destOrd="0" presId="urn:microsoft.com/office/officeart/2005/8/layout/chevronAccent+Icon"/>
    <dgm:cxn modelId="{CC65C797-8F0E-4F49-8D61-FB65015A7E09}" type="presParOf" srcId="{764316CB-B1DB-428F-8B77-90A1B46738D0}" destId="{9C45C0DD-F63C-40DA-953A-81DB51FF3593}" srcOrd="2" destOrd="0" presId="urn:microsoft.com/office/officeart/2005/8/layout/chevronAccent+Icon"/>
    <dgm:cxn modelId="{E48D27EF-3282-443B-9D8B-C4BF09EF7E12}" type="presParOf" srcId="{9C45C0DD-F63C-40DA-953A-81DB51FF3593}" destId="{930116A5-8F06-4012-BD46-3B0F8D1837D0}" srcOrd="0" destOrd="0" presId="urn:microsoft.com/office/officeart/2005/8/layout/chevronAccent+Icon"/>
    <dgm:cxn modelId="{0A2437CF-1AE1-4818-884D-DCA413922E37}" type="presParOf" srcId="{9C45C0DD-F63C-40DA-953A-81DB51FF3593}" destId="{EB57E89B-0310-409C-A656-4680BA11EEA7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775A56-65D1-4968-8496-56085844EBE4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22D1BE-7797-43A6-A03B-8CD9CEBD38E0}">
      <dgm:prSet phldrT="[Text]" custT="1"/>
      <dgm:spPr/>
      <dgm:t>
        <a:bodyPr/>
        <a:lstStyle/>
        <a:p>
          <a:r>
            <a:rPr kumimoji="0" lang="en-US" sz="2600" b="1" i="0" u="none" strike="noStrike" cap="none" spc="0" normalizeH="0" noProof="0" dirty="0">
              <a:ln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SỰ THAY ĐỔI CỦA NỀN KINH TẾ TRUNG QUỐC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BB3C7A-E6BD-4C86-B6DA-5AB6B15D7C84}" type="parTrans" cxnId="{870D3524-487A-40B2-96BB-C901A53B2BCF}">
      <dgm:prSet/>
      <dgm:spPr/>
      <dgm:t>
        <a:bodyPr/>
        <a:lstStyle/>
        <a:p>
          <a:endParaRPr lang="en-US"/>
        </a:p>
      </dgm:t>
    </dgm:pt>
    <dgm:pt modelId="{9CE4FE9B-55A1-4477-8478-DD258758A94E}" type="sibTrans" cxnId="{870D3524-487A-40B2-96BB-C901A53B2BCF}">
      <dgm:prSet/>
      <dgm:spPr/>
      <dgm:t>
        <a:bodyPr/>
        <a:lstStyle/>
        <a:p>
          <a:endParaRPr lang="en-US"/>
        </a:p>
      </dgm:t>
    </dgm:pt>
    <dgm:pt modelId="{FBD921CD-DA98-4CAF-9A50-AAC6B994D8AC}">
      <dgm:prSet phldrT="[Text]" custT="1"/>
      <dgm:spPr/>
      <dgm:t>
        <a:bodyPr/>
        <a:lstStyle/>
        <a:p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chung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Trung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99F7BB-A519-465D-8403-254CF778C2DF}" type="parTrans" cxnId="{44278338-44E7-4F24-A0AF-EFEAEE0C9952}">
      <dgm:prSet custT="1"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3FC262-A0DA-4A15-81F6-E1AD62D77347}" type="sibTrans" cxnId="{44278338-44E7-4F24-A0AF-EFEAEE0C9952}">
      <dgm:prSet/>
      <dgm:spPr/>
      <dgm:t>
        <a:bodyPr/>
        <a:lstStyle/>
        <a:p>
          <a:endParaRPr lang="en-US"/>
        </a:p>
      </dgm:t>
    </dgm:pt>
    <dgm:pt modelId="{82354A3E-8C16-401E-877E-E098F866C400}">
      <dgm:prSet phldrT="[Text]" custT="1"/>
      <dgm:spPr/>
      <dgm:t>
        <a:bodyPr/>
        <a:lstStyle/>
        <a:p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vùng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duyên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hải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Trung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CE7BA2-0667-4BA2-9FE5-408AF406B93F}" type="parTrans" cxnId="{182D9D0F-CF92-4DDA-978D-D85B27FAA336}">
      <dgm:prSet custT="1"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163238-431C-4EBF-92D4-84B3324BEA59}" type="sibTrans" cxnId="{182D9D0F-CF92-4DDA-978D-D85B27FAA336}">
      <dgm:prSet/>
      <dgm:spPr/>
      <dgm:t>
        <a:bodyPr/>
        <a:lstStyle/>
        <a:p>
          <a:endParaRPr lang="en-US"/>
        </a:p>
      </dgm:t>
    </dgm:pt>
    <dgm:pt modelId="{E09D6698-7856-4814-B9F6-6497A6A882AB}">
      <dgm:prSet custT="1"/>
      <dgm:spPr/>
      <dgm:t>
        <a:bodyPr/>
        <a:lstStyle/>
        <a:p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nền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Trung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7FC9C7-8180-4B83-BAA8-44370AC86023}" type="parTrans" cxnId="{0F2FF59A-57FC-4CD4-AA90-E63100964F81}">
      <dgm:prSet custT="1"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ABAB37-22DC-4E52-BD17-3F114DCDE78E}" type="sibTrans" cxnId="{0F2FF59A-57FC-4CD4-AA90-E63100964F81}">
      <dgm:prSet/>
      <dgm:spPr/>
      <dgm:t>
        <a:bodyPr/>
        <a:lstStyle/>
        <a:p>
          <a:endParaRPr lang="en-US"/>
        </a:p>
      </dgm:t>
    </dgm:pt>
    <dgm:pt modelId="{58006CE9-DA4F-47BE-A758-7F00DE442C63}" type="pres">
      <dgm:prSet presAssocID="{94775A56-65D1-4968-8496-56085844EBE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471F4BB-A184-4328-A03C-21368B349249}" type="pres">
      <dgm:prSet presAssocID="{C022D1BE-7797-43A6-A03B-8CD9CEBD38E0}" presName="root1" presStyleCnt="0"/>
      <dgm:spPr/>
    </dgm:pt>
    <dgm:pt modelId="{F181A672-08FC-48DE-916A-524ED2F3DE04}" type="pres">
      <dgm:prSet presAssocID="{C022D1BE-7797-43A6-A03B-8CD9CEBD38E0}" presName="LevelOneTextNode" presStyleLbl="node0" presStyleIdx="0" presStyleCnt="1">
        <dgm:presLayoutVars>
          <dgm:chPref val="3"/>
        </dgm:presLayoutVars>
      </dgm:prSet>
      <dgm:spPr/>
    </dgm:pt>
    <dgm:pt modelId="{7F3093D9-B021-49A3-8A45-B75C77DFFDDF}" type="pres">
      <dgm:prSet presAssocID="{C022D1BE-7797-43A6-A03B-8CD9CEBD38E0}" presName="level2hierChild" presStyleCnt="0"/>
      <dgm:spPr/>
    </dgm:pt>
    <dgm:pt modelId="{A7BA5710-F502-48DC-B945-12D290215D24}" type="pres">
      <dgm:prSet presAssocID="{6799F7BB-A519-465D-8403-254CF778C2DF}" presName="conn2-1" presStyleLbl="parChTrans1D2" presStyleIdx="0" presStyleCnt="3"/>
      <dgm:spPr/>
    </dgm:pt>
    <dgm:pt modelId="{5CD31388-2A73-4C9C-98E7-FD54FA5165D0}" type="pres">
      <dgm:prSet presAssocID="{6799F7BB-A519-465D-8403-254CF778C2DF}" presName="connTx" presStyleLbl="parChTrans1D2" presStyleIdx="0" presStyleCnt="3"/>
      <dgm:spPr/>
    </dgm:pt>
    <dgm:pt modelId="{1391DA36-F631-4713-9177-A0FD1D37C628}" type="pres">
      <dgm:prSet presAssocID="{FBD921CD-DA98-4CAF-9A50-AAC6B994D8AC}" presName="root2" presStyleCnt="0"/>
      <dgm:spPr/>
    </dgm:pt>
    <dgm:pt modelId="{EF9E3618-DFD4-4CCB-910F-A43DAFCA3FA6}" type="pres">
      <dgm:prSet presAssocID="{FBD921CD-DA98-4CAF-9A50-AAC6B994D8AC}" presName="LevelTwoTextNode" presStyleLbl="node2" presStyleIdx="0" presStyleCnt="3" custScaleX="203064">
        <dgm:presLayoutVars>
          <dgm:chPref val="3"/>
        </dgm:presLayoutVars>
      </dgm:prSet>
      <dgm:spPr/>
    </dgm:pt>
    <dgm:pt modelId="{373AC908-A05E-4E66-9747-E80050F02C62}" type="pres">
      <dgm:prSet presAssocID="{FBD921CD-DA98-4CAF-9A50-AAC6B994D8AC}" presName="level3hierChild" presStyleCnt="0"/>
      <dgm:spPr/>
    </dgm:pt>
    <dgm:pt modelId="{9BB88FE5-83E3-4D46-93BC-0DA97B08AA23}" type="pres">
      <dgm:prSet presAssocID="{127FC9C7-8180-4B83-BAA8-44370AC86023}" presName="conn2-1" presStyleLbl="parChTrans1D2" presStyleIdx="1" presStyleCnt="3"/>
      <dgm:spPr/>
    </dgm:pt>
    <dgm:pt modelId="{37B309E3-5E75-4267-A4F9-A52DB3D7088D}" type="pres">
      <dgm:prSet presAssocID="{127FC9C7-8180-4B83-BAA8-44370AC86023}" presName="connTx" presStyleLbl="parChTrans1D2" presStyleIdx="1" presStyleCnt="3"/>
      <dgm:spPr/>
    </dgm:pt>
    <dgm:pt modelId="{2F726AF7-FEE6-450A-AE76-54982833B475}" type="pres">
      <dgm:prSet presAssocID="{E09D6698-7856-4814-B9F6-6497A6A882AB}" presName="root2" presStyleCnt="0"/>
      <dgm:spPr/>
    </dgm:pt>
    <dgm:pt modelId="{588E5BC5-512C-4215-97BC-4AB1BC071C23}" type="pres">
      <dgm:prSet presAssocID="{E09D6698-7856-4814-B9F6-6497A6A882AB}" presName="LevelTwoTextNode" presStyleLbl="node2" presStyleIdx="1" presStyleCnt="3" custScaleX="250709" custScaleY="94442">
        <dgm:presLayoutVars>
          <dgm:chPref val="3"/>
        </dgm:presLayoutVars>
      </dgm:prSet>
      <dgm:spPr/>
    </dgm:pt>
    <dgm:pt modelId="{12804ECC-AC84-4AF8-9E1E-D631370D2DA1}" type="pres">
      <dgm:prSet presAssocID="{E09D6698-7856-4814-B9F6-6497A6A882AB}" presName="level3hierChild" presStyleCnt="0"/>
      <dgm:spPr/>
    </dgm:pt>
    <dgm:pt modelId="{F948C7D0-8094-45A8-9A2F-7A212B9494C1}" type="pres">
      <dgm:prSet presAssocID="{8ECE7BA2-0667-4BA2-9FE5-408AF406B93F}" presName="conn2-1" presStyleLbl="parChTrans1D2" presStyleIdx="2" presStyleCnt="3"/>
      <dgm:spPr/>
    </dgm:pt>
    <dgm:pt modelId="{C52EF43B-2480-4C68-AF91-52BE8360DCA0}" type="pres">
      <dgm:prSet presAssocID="{8ECE7BA2-0667-4BA2-9FE5-408AF406B93F}" presName="connTx" presStyleLbl="parChTrans1D2" presStyleIdx="2" presStyleCnt="3"/>
      <dgm:spPr/>
    </dgm:pt>
    <dgm:pt modelId="{CF9279D5-323B-4560-A2DB-77E999AB94A4}" type="pres">
      <dgm:prSet presAssocID="{82354A3E-8C16-401E-877E-E098F866C400}" presName="root2" presStyleCnt="0"/>
      <dgm:spPr/>
    </dgm:pt>
    <dgm:pt modelId="{D1CB05DD-6186-48B2-96D5-D6216B2A7A60}" type="pres">
      <dgm:prSet presAssocID="{82354A3E-8C16-401E-877E-E098F866C400}" presName="LevelTwoTextNode" presStyleLbl="node2" presStyleIdx="2" presStyleCnt="3" custScaleX="324170">
        <dgm:presLayoutVars>
          <dgm:chPref val="3"/>
        </dgm:presLayoutVars>
      </dgm:prSet>
      <dgm:spPr/>
    </dgm:pt>
    <dgm:pt modelId="{54D9F9FA-7901-452C-906D-7282D6ED5906}" type="pres">
      <dgm:prSet presAssocID="{82354A3E-8C16-401E-877E-E098F866C400}" presName="level3hierChild" presStyleCnt="0"/>
      <dgm:spPr/>
    </dgm:pt>
  </dgm:ptLst>
  <dgm:cxnLst>
    <dgm:cxn modelId="{182D9D0F-CF92-4DDA-978D-D85B27FAA336}" srcId="{C022D1BE-7797-43A6-A03B-8CD9CEBD38E0}" destId="{82354A3E-8C16-401E-877E-E098F866C400}" srcOrd="2" destOrd="0" parTransId="{8ECE7BA2-0667-4BA2-9FE5-408AF406B93F}" sibTransId="{F3163238-431C-4EBF-92D4-84B3324BEA59}"/>
    <dgm:cxn modelId="{870D3524-487A-40B2-96BB-C901A53B2BCF}" srcId="{94775A56-65D1-4968-8496-56085844EBE4}" destId="{C022D1BE-7797-43A6-A03B-8CD9CEBD38E0}" srcOrd="0" destOrd="0" parTransId="{ADBB3C7A-E6BD-4C86-B6DA-5AB6B15D7C84}" sibTransId="{9CE4FE9B-55A1-4477-8478-DD258758A94E}"/>
    <dgm:cxn modelId="{EC584D2C-672C-4856-A8A9-AF1A96A051F4}" type="presOf" srcId="{E09D6698-7856-4814-B9F6-6497A6A882AB}" destId="{588E5BC5-512C-4215-97BC-4AB1BC071C23}" srcOrd="0" destOrd="0" presId="urn:microsoft.com/office/officeart/2008/layout/HorizontalMultiLevelHierarchy"/>
    <dgm:cxn modelId="{44278338-44E7-4F24-A0AF-EFEAEE0C9952}" srcId="{C022D1BE-7797-43A6-A03B-8CD9CEBD38E0}" destId="{FBD921CD-DA98-4CAF-9A50-AAC6B994D8AC}" srcOrd="0" destOrd="0" parTransId="{6799F7BB-A519-465D-8403-254CF778C2DF}" sibTransId="{A43FC262-A0DA-4A15-81F6-E1AD62D77347}"/>
    <dgm:cxn modelId="{EF9E8967-8628-4E33-AC6E-4BE1EF0C686C}" type="presOf" srcId="{94775A56-65D1-4968-8496-56085844EBE4}" destId="{58006CE9-DA4F-47BE-A758-7F00DE442C63}" srcOrd="0" destOrd="0" presId="urn:microsoft.com/office/officeart/2008/layout/HorizontalMultiLevelHierarchy"/>
    <dgm:cxn modelId="{AC1DA352-B91A-43FA-BB85-8D3BBD925790}" type="presOf" srcId="{82354A3E-8C16-401E-877E-E098F866C400}" destId="{D1CB05DD-6186-48B2-96D5-D6216B2A7A60}" srcOrd="0" destOrd="0" presId="urn:microsoft.com/office/officeart/2008/layout/HorizontalMultiLevelHierarchy"/>
    <dgm:cxn modelId="{90CCD080-79E4-4797-9478-477CA464894A}" type="presOf" srcId="{127FC9C7-8180-4B83-BAA8-44370AC86023}" destId="{9BB88FE5-83E3-4D46-93BC-0DA97B08AA23}" srcOrd="0" destOrd="0" presId="urn:microsoft.com/office/officeart/2008/layout/HorizontalMultiLevelHierarchy"/>
    <dgm:cxn modelId="{3D571189-F812-4916-A3EF-BDFF7F254864}" type="presOf" srcId="{6799F7BB-A519-465D-8403-254CF778C2DF}" destId="{5CD31388-2A73-4C9C-98E7-FD54FA5165D0}" srcOrd="1" destOrd="0" presId="urn:microsoft.com/office/officeart/2008/layout/HorizontalMultiLevelHierarchy"/>
    <dgm:cxn modelId="{8498B48B-6810-407D-A81C-4104F51D342E}" type="presOf" srcId="{6799F7BB-A519-465D-8403-254CF778C2DF}" destId="{A7BA5710-F502-48DC-B945-12D290215D24}" srcOrd="0" destOrd="0" presId="urn:microsoft.com/office/officeart/2008/layout/HorizontalMultiLevelHierarchy"/>
    <dgm:cxn modelId="{F3CC9290-9844-4314-9890-9820AAD96609}" type="presOf" srcId="{C022D1BE-7797-43A6-A03B-8CD9CEBD38E0}" destId="{F181A672-08FC-48DE-916A-524ED2F3DE04}" srcOrd="0" destOrd="0" presId="urn:microsoft.com/office/officeart/2008/layout/HorizontalMultiLevelHierarchy"/>
    <dgm:cxn modelId="{03CE1993-5751-4120-ACC8-400390544C6A}" type="presOf" srcId="{127FC9C7-8180-4B83-BAA8-44370AC86023}" destId="{37B309E3-5E75-4267-A4F9-A52DB3D7088D}" srcOrd="1" destOrd="0" presId="urn:microsoft.com/office/officeart/2008/layout/HorizontalMultiLevelHierarchy"/>
    <dgm:cxn modelId="{0F2FF59A-57FC-4CD4-AA90-E63100964F81}" srcId="{C022D1BE-7797-43A6-A03B-8CD9CEBD38E0}" destId="{E09D6698-7856-4814-B9F6-6497A6A882AB}" srcOrd="1" destOrd="0" parTransId="{127FC9C7-8180-4B83-BAA8-44370AC86023}" sibTransId="{D7ABAB37-22DC-4E52-BD17-3F114DCDE78E}"/>
    <dgm:cxn modelId="{A33C45B6-1CEE-453D-9A2C-C778DBE02358}" type="presOf" srcId="{FBD921CD-DA98-4CAF-9A50-AAC6B994D8AC}" destId="{EF9E3618-DFD4-4CCB-910F-A43DAFCA3FA6}" srcOrd="0" destOrd="0" presId="urn:microsoft.com/office/officeart/2008/layout/HorizontalMultiLevelHierarchy"/>
    <dgm:cxn modelId="{369E64DF-8BFA-4FC8-9057-A05DCEB76398}" type="presOf" srcId="{8ECE7BA2-0667-4BA2-9FE5-408AF406B93F}" destId="{C52EF43B-2480-4C68-AF91-52BE8360DCA0}" srcOrd="1" destOrd="0" presId="urn:microsoft.com/office/officeart/2008/layout/HorizontalMultiLevelHierarchy"/>
    <dgm:cxn modelId="{95304CED-7749-4110-8024-7CB77AC09E3A}" type="presOf" srcId="{8ECE7BA2-0667-4BA2-9FE5-408AF406B93F}" destId="{F948C7D0-8094-45A8-9A2F-7A212B9494C1}" srcOrd="0" destOrd="0" presId="urn:microsoft.com/office/officeart/2008/layout/HorizontalMultiLevelHierarchy"/>
    <dgm:cxn modelId="{F03CA040-E8E4-4DFA-A0F2-F0E0885B87B5}" type="presParOf" srcId="{58006CE9-DA4F-47BE-A758-7F00DE442C63}" destId="{C471F4BB-A184-4328-A03C-21368B349249}" srcOrd="0" destOrd="0" presId="urn:microsoft.com/office/officeart/2008/layout/HorizontalMultiLevelHierarchy"/>
    <dgm:cxn modelId="{B51ADE25-2FFD-40F8-90C6-8C4685D6405F}" type="presParOf" srcId="{C471F4BB-A184-4328-A03C-21368B349249}" destId="{F181A672-08FC-48DE-916A-524ED2F3DE04}" srcOrd="0" destOrd="0" presId="urn:microsoft.com/office/officeart/2008/layout/HorizontalMultiLevelHierarchy"/>
    <dgm:cxn modelId="{317BAFCD-863A-4C7D-A076-405CC6564E94}" type="presParOf" srcId="{C471F4BB-A184-4328-A03C-21368B349249}" destId="{7F3093D9-B021-49A3-8A45-B75C77DFFDDF}" srcOrd="1" destOrd="0" presId="urn:microsoft.com/office/officeart/2008/layout/HorizontalMultiLevelHierarchy"/>
    <dgm:cxn modelId="{71BA8986-3A35-4650-86CD-E8719A7E0A89}" type="presParOf" srcId="{7F3093D9-B021-49A3-8A45-B75C77DFFDDF}" destId="{A7BA5710-F502-48DC-B945-12D290215D24}" srcOrd="0" destOrd="0" presId="urn:microsoft.com/office/officeart/2008/layout/HorizontalMultiLevelHierarchy"/>
    <dgm:cxn modelId="{ECC4EE49-1C89-4681-8899-6A30AB277BF3}" type="presParOf" srcId="{A7BA5710-F502-48DC-B945-12D290215D24}" destId="{5CD31388-2A73-4C9C-98E7-FD54FA5165D0}" srcOrd="0" destOrd="0" presId="urn:microsoft.com/office/officeart/2008/layout/HorizontalMultiLevelHierarchy"/>
    <dgm:cxn modelId="{C40BEB3E-A021-4C41-A684-33300EAE1BEA}" type="presParOf" srcId="{7F3093D9-B021-49A3-8A45-B75C77DFFDDF}" destId="{1391DA36-F631-4713-9177-A0FD1D37C628}" srcOrd="1" destOrd="0" presId="urn:microsoft.com/office/officeart/2008/layout/HorizontalMultiLevelHierarchy"/>
    <dgm:cxn modelId="{8568927B-3943-43D3-8CC8-5B0371C8AB3B}" type="presParOf" srcId="{1391DA36-F631-4713-9177-A0FD1D37C628}" destId="{EF9E3618-DFD4-4CCB-910F-A43DAFCA3FA6}" srcOrd="0" destOrd="0" presId="urn:microsoft.com/office/officeart/2008/layout/HorizontalMultiLevelHierarchy"/>
    <dgm:cxn modelId="{F6F156BC-0E88-428C-BB37-38D46DBEC2A6}" type="presParOf" srcId="{1391DA36-F631-4713-9177-A0FD1D37C628}" destId="{373AC908-A05E-4E66-9747-E80050F02C62}" srcOrd="1" destOrd="0" presId="urn:microsoft.com/office/officeart/2008/layout/HorizontalMultiLevelHierarchy"/>
    <dgm:cxn modelId="{AA762AEA-2C31-452C-A66A-9DD435FE393E}" type="presParOf" srcId="{7F3093D9-B021-49A3-8A45-B75C77DFFDDF}" destId="{9BB88FE5-83E3-4D46-93BC-0DA97B08AA23}" srcOrd="2" destOrd="0" presId="urn:microsoft.com/office/officeart/2008/layout/HorizontalMultiLevelHierarchy"/>
    <dgm:cxn modelId="{74B7D5CA-DB21-4AB9-BC4F-805C7B2E8C25}" type="presParOf" srcId="{9BB88FE5-83E3-4D46-93BC-0DA97B08AA23}" destId="{37B309E3-5E75-4267-A4F9-A52DB3D7088D}" srcOrd="0" destOrd="0" presId="urn:microsoft.com/office/officeart/2008/layout/HorizontalMultiLevelHierarchy"/>
    <dgm:cxn modelId="{78BA578A-06D6-4F20-A810-85A4EDD851BB}" type="presParOf" srcId="{7F3093D9-B021-49A3-8A45-B75C77DFFDDF}" destId="{2F726AF7-FEE6-450A-AE76-54982833B475}" srcOrd="3" destOrd="0" presId="urn:microsoft.com/office/officeart/2008/layout/HorizontalMultiLevelHierarchy"/>
    <dgm:cxn modelId="{843881A6-95D8-44B8-9698-90DB8532B14E}" type="presParOf" srcId="{2F726AF7-FEE6-450A-AE76-54982833B475}" destId="{588E5BC5-512C-4215-97BC-4AB1BC071C23}" srcOrd="0" destOrd="0" presId="urn:microsoft.com/office/officeart/2008/layout/HorizontalMultiLevelHierarchy"/>
    <dgm:cxn modelId="{A8E6BA51-9EFB-47E9-B71C-077021EC89F6}" type="presParOf" srcId="{2F726AF7-FEE6-450A-AE76-54982833B475}" destId="{12804ECC-AC84-4AF8-9E1E-D631370D2DA1}" srcOrd="1" destOrd="0" presId="urn:microsoft.com/office/officeart/2008/layout/HorizontalMultiLevelHierarchy"/>
    <dgm:cxn modelId="{30870C01-B7BD-4837-A276-4FD7574174AE}" type="presParOf" srcId="{7F3093D9-B021-49A3-8A45-B75C77DFFDDF}" destId="{F948C7D0-8094-45A8-9A2F-7A212B9494C1}" srcOrd="4" destOrd="0" presId="urn:microsoft.com/office/officeart/2008/layout/HorizontalMultiLevelHierarchy"/>
    <dgm:cxn modelId="{9679624A-8B9E-4D09-8A38-F669DF561D1C}" type="presParOf" srcId="{F948C7D0-8094-45A8-9A2F-7A212B9494C1}" destId="{C52EF43B-2480-4C68-AF91-52BE8360DCA0}" srcOrd="0" destOrd="0" presId="urn:microsoft.com/office/officeart/2008/layout/HorizontalMultiLevelHierarchy"/>
    <dgm:cxn modelId="{F7E13209-A2AA-4F2B-9601-88774430E166}" type="presParOf" srcId="{7F3093D9-B021-49A3-8A45-B75C77DFFDDF}" destId="{CF9279D5-323B-4560-A2DB-77E999AB94A4}" srcOrd="5" destOrd="0" presId="urn:microsoft.com/office/officeart/2008/layout/HorizontalMultiLevelHierarchy"/>
    <dgm:cxn modelId="{014DD1D6-0175-4368-BA0B-65421B34544E}" type="presParOf" srcId="{CF9279D5-323B-4560-A2DB-77E999AB94A4}" destId="{D1CB05DD-6186-48B2-96D5-D6216B2A7A60}" srcOrd="0" destOrd="0" presId="urn:microsoft.com/office/officeart/2008/layout/HorizontalMultiLevelHierarchy"/>
    <dgm:cxn modelId="{17279E80-53F9-412B-9A5B-66AB01AC5FAD}" type="presParOf" srcId="{CF9279D5-323B-4560-A2DB-77E999AB94A4}" destId="{54D9F9FA-7901-452C-906D-7282D6ED5906}" srcOrd="1" destOrd="0" presId="urn:microsoft.com/office/officeart/2008/layout/HorizontalMultiLevelHierarchy"/>
  </dgm:cxnLst>
  <dgm:bg>
    <a:solidFill>
      <a:schemeClr val="accent6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E76055-1E22-483D-9BDB-977613BBB387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1BA8CFD-6B82-4058-94E2-71ECE77C28F8}">
      <dgm:prSet phldrT="[Text]" custT="1"/>
      <dgm:spPr/>
      <dgm:t>
        <a:bodyPr/>
        <a:lstStyle/>
        <a:p>
          <a:r>
            <a:rPr lang="pt-BR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Xác định các nguồn thông tin </a:t>
          </a:r>
          <a:endParaRPr lang="en-US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0DFF6-F762-4538-BC2E-EA752B65C69A}" type="parTrans" cxnId="{1B22CA10-88A0-4B47-AC50-1B6076E207F9}">
      <dgm:prSet/>
      <dgm:spPr/>
      <dgm:t>
        <a:bodyPr/>
        <a:lstStyle/>
        <a:p>
          <a:endParaRPr lang="en-US"/>
        </a:p>
      </dgm:t>
    </dgm:pt>
    <dgm:pt modelId="{8E7582EF-B936-4514-84BA-B6DB930EF0E4}" type="sibTrans" cxnId="{1B22CA10-88A0-4B47-AC50-1B6076E207F9}">
      <dgm:prSet custT="1"/>
      <dgm:spPr/>
      <dgm:t>
        <a:bodyPr/>
        <a:lstStyle/>
        <a:p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cương</a:t>
          </a:r>
          <a:endParaRPr lang="en-US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F7C9FE-D7B7-4101-9AAC-6844D5C329D9}">
      <dgm:prSet phldrT="[Text]" custT="1"/>
      <dgm:spPr/>
      <dgm:t>
        <a:bodyPr/>
        <a:lstStyle/>
        <a:p>
          <a:r>
            <a:rPr lang="pt-BR" sz="26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(ngắn gọn, phù hợp) </a:t>
          </a:r>
          <a:endParaRPr lang="en-US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40F75D-6EEB-41B9-92A7-DBA2A46860EC}" type="parTrans" cxnId="{7DCBDD0F-456D-4EF7-9C1C-4E87FA57B113}">
      <dgm:prSet/>
      <dgm:spPr/>
      <dgm:t>
        <a:bodyPr/>
        <a:lstStyle/>
        <a:p>
          <a:endParaRPr lang="en-US"/>
        </a:p>
      </dgm:t>
    </dgm:pt>
    <dgm:pt modelId="{3445694E-788A-4236-BA26-825D2F079D96}" type="sibTrans" cxnId="{7DCBDD0F-456D-4EF7-9C1C-4E87FA57B113}">
      <dgm:prSet/>
      <dgm:spPr/>
      <dgm:t>
        <a:bodyPr/>
        <a:lstStyle/>
        <a:p>
          <a:endParaRPr lang="en-US"/>
        </a:p>
      </dgm:t>
    </dgm:pt>
    <dgm:pt modelId="{0632832A-5EE7-4FBF-A089-5B28C0B75757}">
      <dgm:prSet phldrT="[Text]" custT="1"/>
      <dgm:spPr/>
      <dgm:t>
        <a:bodyPr/>
        <a:lstStyle/>
        <a:p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endParaRPr lang="en-US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90D04-1629-4A29-89FF-3576CC9AC1A3}" type="parTrans" cxnId="{27756303-47AD-44F0-AA08-1C029925B467}">
      <dgm:prSet/>
      <dgm:spPr/>
      <dgm:t>
        <a:bodyPr/>
        <a:lstStyle/>
        <a:p>
          <a:endParaRPr lang="en-US"/>
        </a:p>
      </dgm:t>
    </dgm:pt>
    <dgm:pt modelId="{838D47B9-2E64-42B1-B08D-3ECC9C9E02B9}" type="sibTrans" cxnId="{27756303-47AD-44F0-AA08-1C029925B467}">
      <dgm:prSet custT="1"/>
      <dgm:spPr/>
      <dgm:t>
        <a:bodyPr/>
        <a:lstStyle/>
        <a:p>
          <a:r>
            <a:rPr lang="pt-BR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Xác định tên báo cáo </a:t>
          </a:r>
          <a:endParaRPr lang="en-US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67DB24-4C38-49C9-8A71-3EE68628A3CA}">
      <dgm:prSet phldrT="[Text]" custT="1"/>
      <dgm:spPr/>
      <dgm:t>
        <a:bodyPr/>
        <a:lstStyle/>
        <a:p>
          <a:r>
            <a:rPr lang="en-US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Gợi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ý: 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www.data.worldbank.org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/>
            </a:rPr>
            <a:t>https://stast.gov.cn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;  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/>
            </a:rPr>
            <a:t>www.gso.gov.vn</a:t>
          </a:r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,… </a:t>
          </a:r>
        </a:p>
      </dgm:t>
    </dgm:pt>
    <dgm:pt modelId="{F789FD67-E61A-406B-80AB-A2E234D663B8}" type="parTrans" cxnId="{65CE27B5-C659-4BAA-987F-A19718A4CB1F}">
      <dgm:prSet/>
      <dgm:spPr/>
      <dgm:t>
        <a:bodyPr/>
        <a:lstStyle/>
        <a:p>
          <a:endParaRPr lang="en-US"/>
        </a:p>
      </dgm:t>
    </dgm:pt>
    <dgm:pt modelId="{FCEA55A0-9663-4569-ACF1-207CCAABEE67}" type="sibTrans" cxnId="{65CE27B5-C659-4BAA-987F-A19718A4CB1F}">
      <dgm:prSet/>
      <dgm:spPr/>
      <dgm:t>
        <a:bodyPr/>
        <a:lstStyle/>
        <a:p>
          <a:endParaRPr lang="en-US"/>
        </a:p>
      </dgm:t>
    </dgm:pt>
    <dgm:pt modelId="{2EEB87D8-FEC9-4451-A07E-398407304884}">
      <dgm:prSet phldrT="[Text]" custT="1"/>
      <dgm:spPr/>
      <dgm:t>
        <a:bodyPr/>
        <a:lstStyle/>
        <a:p>
          <a:r>
            <a:rPr lang="pt-BR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Viết đề cương </a:t>
          </a:r>
          <a:endParaRPr lang="en-US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820524-6546-498D-9386-4E6917BB3D68}" type="parTrans" cxnId="{893FF23B-C0DB-4043-85CD-C5335E7C4D0A}">
      <dgm:prSet/>
      <dgm:spPr/>
      <dgm:t>
        <a:bodyPr/>
        <a:lstStyle/>
        <a:p>
          <a:endParaRPr lang="en-US"/>
        </a:p>
      </dgm:t>
    </dgm:pt>
    <dgm:pt modelId="{A0EA06CC-3405-4064-B0C2-50DBBF74F92B}" type="sibTrans" cxnId="{893FF23B-C0DB-4043-85CD-C5335E7C4D0A}">
      <dgm:prSet custT="1"/>
      <dgm:spPr/>
      <dgm:t>
        <a:bodyPr/>
        <a:lstStyle/>
        <a:p>
          <a:r>
            <a:rPr lang="pt-BR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Trình bày báo cáo </a:t>
          </a:r>
          <a:endParaRPr lang="en-US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9EAFB4-39BA-48ED-B43F-ED0743A72F5D}">
      <dgm:prSet phldrT="[Text]" custT="1"/>
      <dgm:spPr/>
      <dgm:t>
        <a:bodyPr/>
        <a:lstStyle/>
        <a:p>
          <a:r>
            <a:rPr lang="pt-BR" sz="26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(dạng powerpoint, infographics, video clip, bài báo cáo...)</a:t>
          </a:r>
          <a:endParaRPr lang="en-US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988289-E562-4A0F-95E7-0670F46687DD}" type="parTrans" cxnId="{59572013-6DF6-4187-90C7-B6F8FDDFD8A5}">
      <dgm:prSet/>
      <dgm:spPr/>
      <dgm:t>
        <a:bodyPr/>
        <a:lstStyle/>
        <a:p>
          <a:endParaRPr lang="en-US"/>
        </a:p>
      </dgm:t>
    </dgm:pt>
    <dgm:pt modelId="{C46C0DBF-ADDB-4008-B343-206E43C26938}" type="sibTrans" cxnId="{59572013-6DF6-4187-90C7-B6F8FDDFD8A5}">
      <dgm:prSet/>
      <dgm:spPr/>
      <dgm:t>
        <a:bodyPr/>
        <a:lstStyle/>
        <a:p>
          <a:endParaRPr lang="en-US"/>
        </a:p>
      </dgm:t>
    </dgm:pt>
    <dgm:pt modelId="{5CFFCE90-447C-478A-8375-21ED11ED31CD}" type="pres">
      <dgm:prSet presAssocID="{88E76055-1E22-483D-9BDB-977613BBB387}" presName="Name0" presStyleCnt="0">
        <dgm:presLayoutVars>
          <dgm:chMax/>
          <dgm:chPref/>
          <dgm:dir/>
          <dgm:animLvl val="lvl"/>
        </dgm:presLayoutVars>
      </dgm:prSet>
      <dgm:spPr/>
    </dgm:pt>
    <dgm:pt modelId="{AB1331CB-4D62-45EF-84F5-BEDCE9F185EC}" type="pres">
      <dgm:prSet presAssocID="{51BA8CFD-6B82-4058-94E2-71ECE77C28F8}" presName="composite" presStyleCnt="0"/>
      <dgm:spPr/>
    </dgm:pt>
    <dgm:pt modelId="{9A08E300-E80E-4E8D-9F78-B77AC38FBAF5}" type="pres">
      <dgm:prSet presAssocID="{51BA8CFD-6B82-4058-94E2-71ECE77C28F8}" presName="Parent1" presStyleLbl="node1" presStyleIdx="0" presStyleCnt="6" custAng="0" custLinFactX="-1524" custLinFactNeighborX="-100000" custLinFactNeighborY="6610">
        <dgm:presLayoutVars>
          <dgm:chMax val="1"/>
          <dgm:chPref val="1"/>
          <dgm:bulletEnabled val="1"/>
        </dgm:presLayoutVars>
      </dgm:prSet>
      <dgm:spPr/>
    </dgm:pt>
    <dgm:pt modelId="{7C16F687-2409-4FD4-BF7C-7251892DC5CD}" type="pres">
      <dgm:prSet presAssocID="{51BA8CFD-6B82-4058-94E2-71ECE77C28F8}" presName="Childtext1" presStyleLbl="revTx" presStyleIdx="0" presStyleCnt="3" custScaleX="128045" custLinFactNeighborX="18277" custLinFactNeighborY="10989">
        <dgm:presLayoutVars>
          <dgm:chMax val="0"/>
          <dgm:chPref val="0"/>
          <dgm:bulletEnabled val="1"/>
        </dgm:presLayoutVars>
      </dgm:prSet>
      <dgm:spPr/>
    </dgm:pt>
    <dgm:pt modelId="{CD5553DC-3F17-4A75-A655-FBFCD0D5990E}" type="pres">
      <dgm:prSet presAssocID="{51BA8CFD-6B82-4058-94E2-71ECE77C28F8}" presName="BalanceSpacing" presStyleCnt="0"/>
      <dgm:spPr/>
    </dgm:pt>
    <dgm:pt modelId="{4B165377-1EFA-41C8-B606-29B620D81C91}" type="pres">
      <dgm:prSet presAssocID="{51BA8CFD-6B82-4058-94E2-71ECE77C28F8}" presName="BalanceSpacing1" presStyleCnt="0"/>
      <dgm:spPr/>
    </dgm:pt>
    <dgm:pt modelId="{280C08F0-6BDC-44E7-A2AC-3181EBBE4A63}" type="pres">
      <dgm:prSet presAssocID="{8E7582EF-B936-4514-84BA-B6DB930EF0E4}" presName="Accent1Text" presStyleLbl="node1" presStyleIdx="1" presStyleCnt="6" custLinFactX="67208" custLinFactNeighborX="100000" custLinFactNeighborY="85918"/>
      <dgm:spPr/>
    </dgm:pt>
    <dgm:pt modelId="{CB0EB9B6-89E4-4F04-90E6-4ED55EF9C6B1}" type="pres">
      <dgm:prSet presAssocID="{8E7582EF-B936-4514-84BA-B6DB930EF0E4}" presName="spaceBetweenRectangles" presStyleCnt="0"/>
      <dgm:spPr/>
    </dgm:pt>
    <dgm:pt modelId="{147FD3F3-9F99-4694-8D6F-FD97469A5654}" type="pres">
      <dgm:prSet presAssocID="{0632832A-5EE7-4FBF-A089-5B28C0B75757}" presName="composite" presStyleCnt="0"/>
      <dgm:spPr/>
    </dgm:pt>
    <dgm:pt modelId="{BE85C9FE-EEF4-406F-AC68-B79DC315FA73}" type="pres">
      <dgm:prSet presAssocID="{0632832A-5EE7-4FBF-A089-5B28C0B75757}" presName="Parent1" presStyleLbl="node1" presStyleIdx="2" presStyleCnt="6" custLinFactNeighborX="-17837" custLinFactNeighborY="1242">
        <dgm:presLayoutVars>
          <dgm:chMax val="1"/>
          <dgm:chPref val="1"/>
          <dgm:bulletEnabled val="1"/>
        </dgm:presLayoutVars>
      </dgm:prSet>
      <dgm:spPr/>
    </dgm:pt>
    <dgm:pt modelId="{0C69A605-0FFD-4005-BA40-0C99DDA32BF9}" type="pres">
      <dgm:prSet presAssocID="{0632832A-5EE7-4FBF-A089-5B28C0B75757}" presName="Childtext1" presStyleLbl="revTx" presStyleIdx="1" presStyleCnt="3" custScaleX="151986" custLinFactNeighborX="-72078" custLinFactNeighborY="-6547">
        <dgm:presLayoutVars>
          <dgm:chMax val="0"/>
          <dgm:chPref val="0"/>
          <dgm:bulletEnabled val="1"/>
        </dgm:presLayoutVars>
      </dgm:prSet>
      <dgm:spPr/>
    </dgm:pt>
    <dgm:pt modelId="{B9FFF72E-0A52-4CC8-B846-240B23BBB0E9}" type="pres">
      <dgm:prSet presAssocID="{0632832A-5EE7-4FBF-A089-5B28C0B75757}" presName="BalanceSpacing" presStyleCnt="0"/>
      <dgm:spPr/>
    </dgm:pt>
    <dgm:pt modelId="{C276447C-8C35-428A-A126-935B36F5E75D}" type="pres">
      <dgm:prSet presAssocID="{0632832A-5EE7-4FBF-A089-5B28C0B75757}" presName="BalanceSpacing1" presStyleCnt="0"/>
      <dgm:spPr/>
    </dgm:pt>
    <dgm:pt modelId="{49E024FA-45E0-4FC9-83DC-B43DF8998439}" type="pres">
      <dgm:prSet presAssocID="{838D47B9-2E64-42B1-B08D-3ECC9C9E02B9}" presName="Accent1Text" presStyleLbl="node1" presStyleIdx="3" presStyleCnt="6" custLinFactNeighborX="-70951" custLinFactNeighborY="-78270"/>
      <dgm:spPr/>
    </dgm:pt>
    <dgm:pt modelId="{C8A1949C-46B8-4645-8E0D-234BE8B1519A}" type="pres">
      <dgm:prSet presAssocID="{838D47B9-2E64-42B1-B08D-3ECC9C9E02B9}" presName="spaceBetweenRectangles" presStyleCnt="0"/>
      <dgm:spPr/>
    </dgm:pt>
    <dgm:pt modelId="{2A94C121-FE97-47BB-9C3A-8F3404A8E712}" type="pres">
      <dgm:prSet presAssocID="{2EEB87D8-FEC9-4451-A07E-398407304884}" presName="composite" presStyleCnt="0"/>
      <dgm:spPr/>
    </dgm:pt>
    <dgm:pt modelId="{DFB77F0F-3071-4289-8C56-7D8B1FB68F0C}" type="pres">
      <dgm:prSet presAssocID="{2EEB87D8-FEC9-4451-A07E-398407304884}" presName="Parent1" presStyleLbl="node1" presStyleIdx="4" presStyleCnt="6" custLinFactNeighborX="-2075" custLinFactNeighborY="-2497">
        <dgm:presLayoutVars>
          <dgm:chMax val="1"/>
          <dgm:chPref val="1"/>
          <dgm:bulletEnabled val="1"/>
        </dgm:presLayoutVars>
      </dgm:prSet>
      <dgm:spPr/>
    </dgm:pt>
    <dgm:pt modelId="{192C46A1-529C-4376-ACC3-39B93B4D8143}" type="pres">
      <dgm:prSet presAssocID="{2EEB87D8-FEC9-4451-A07E-39840730488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31C0C60C-A20C-4519-9838-198235BC5E00}" type="pres">
      <dgm:prSet presAssocID="{2EEB87D8-FEC9-4451-A07E-398407304884}" presName="BalanceSpacing" presStyleCnt="0"/>
      <dgm:spPr/>
    </dgm:pt>
    <dgm:pt modelId="{17AD2C23-D498-4F50-920E-276DD4AAC725}" type="pres">
      <dgm:prSet presAssocID="{2EEB87D8-FEC9-4451-A07E-398407304884}" presName="BalanceSpacing1" presStyleCnt="0"/>
      <dgm:spPr/>
    </dgm:pt>
    <dgm:pt modelId="{C42AE1B3-9D29-43B7-A7A1-25EC0BAD9A78}" type="pres">
      <dgm:prSet presAssocID="{A0EA06CC-3405-4064-B0C2-50DBBF74F92B}" presName="Accent1Text" presStyleLbl="node1" presStyleIdx="5" presStyleCnt="6" custLinFactNeighborX="2058" custLinFactNeighborY="-1522"/>
      <dgm:spPr/>
    </dgm:pt>
  </dgm:ptLst>
  <dgm:cxnLst>
    <dgm:cxn modelId="{27756303-47AD-44F0-AA08-1C029925B467}" srcId="{88E76055-1E22-483D-9BDB-977613BBB387}" destId="{0632832A-5EE7-4FBF-A089-5B28C0B75757}" srcOrd="1" destOrd="0" parTransId="{85590D04-1629-4A29-89FF-3576CC9AC1A3}" sibTransId="{838D47B9-2E64-42B1-B08D-3ECC9C9E02B9}"/>
    <dgm:cxn modelId="{7DCBDD0F-456D-4EF7-9C1C-4E87FA57B113}" srcId="{51BA8CFD-6B82-4058-94E2-71ECE77C28F8}" destId="{55F7C9FE-D7B7-4101-9AAC-6844D5C329D9}" srcOrd="0" destOrd="0" parTransId="{9140F75D-6EEB-41B9-92A7-DBA2A46860EC}" sibTransId="{3445694E-788A-4236-BA26-825D2F079D96}"/>
    <dgm:cxn modelId="{1B22CA10-88A0-4B47-AC50-1B6076E207F9}" srcId="{88E76055-1E22-483D-9BDB-977613BBB387}" destId="{51BA8CFD-6B82-4058-94E2-71ECE77C28F8}" srcOrd="0" destOrd="0" parTransId="{8550DFF6-F762-4538-BC2E-EA752B65C69A}" sibTransId="{8E7582EF-B936-4514-84BA-B6DB930EF0E4}"/>
    <dgm:cxn modelId="{59572013-6DF6-4187-90C7-B6F8FDDFD8A5}" srcId="{2EEB87D8-FEC9-4451-A07E-398407304884}" destId="{829EAFB4-39BA-48ED-B43F-ED0743A72F5D}" srcOrd="0" destOrd="0" parTransId="{D5988289-E562-4A0F-95E7-0670F46687DD}" sibTransId="{C46C0DBF-ADDB-4008-B343-206E43C26938}"/>
    <dgm:cxn modelId="{C5B48A13-613E-4A6D-9AC2-890D0B00DEC1}" type="presOf" srcId="{838D47B9-2E64-42B1-B08D-3ECC9C9E02B9}" destId="{49E024FA-45E0-4FC9-83DC-B43DF8998439}" srcOrd="0" destOrd="0" presId="urn:microsoft.com/office/officeart/2008/layout/AlternatingHexagons"/>
    <dgm:cxn modelId="{0CDA8E18-F26F-481F-ACD4-3304E40EFBF6}" type="presOf" srcId="{8467DB24-4C38-49C9-8A71-3EE68628A3CA}" destId="{0C69A605-0FFD-4005-BA40-0C99DDA32BF9}" srcOrd="0" destOrd="0" presId="urn:microsoft.com/office/officeart/2008/layout/AlternatingHexagons"/>
    <dgm:cxn modelId="{3BE56A1B-4540-42CB-AA1A-4FECAA0EE1FE}" type="presOf" srcId="{55F7C9FE-D7B7-4101-9AAC-6844D5C329D9}" destId="{7C16F687-2409-4FD4-BF7C-7251892DC5CD}" srcOrd="0" destOrd="0" presId="urn:microsoft.com/office/officeart/2008/layout/AlternatingHexagons"/>
    <dgm:cxn modelId="{5CD45129-2219-4A66-B515-3ED9DA37756F}" type="presOf" srcId="{51BA8CFD-6B82-4058-94E2-71ECE77C28F8}" destId="{9A08E300-E80E-4E8D-9F78-B77AC38FBAF5}" srcOrd="0" destOrd="0" presId="urn:microsoft.com/office/officeart/2008/layout/AlternatingHexagons"/>
    <dgm:cxn modelId="{893FF23B-C0DB-4043-85CD-C5335E7C4D0A}" srcId="{88E76055-1E22-483D-9BDB-977613BBB387}" destId="{2EEB87D8-FEC9-4451-A07E-398407304884}" srcOrd="2" destOrd="0" parTransId="{CA820524-6546-498D-9386-4E6917BB3D68}" sibTransId="{A0EA06CC-3405-4064-B0C2-50DBBF74F92B}"/>
    <dgm:cxn modelId="{A5489379-5E14-4B19-8329-143BD8E61E23}" type="presOf" srcId="{88E76055-1E22-483D-9BDB-977613BBB387}" destId="{5CFFCE90-447C-478A-8375-21ED11ED31CD}" srcOrd="0" destOrd="0" presId="urn:microsoft.com/office/officeart/2008/layout/AlternatingHexagons"/>
    <dgm:cxn modelId="{74E6BAB4-202B-40E0-9894-DE0D6910D205}" type="presOf" srcId="{8E7582EF-B936-4514-84BA-B6DB930EF0E4}" destId="{280C08F0-6BDC-44E7-A2AC-3181EBBE4A63}" srcOrd="0" destOrd="0" presId="urn:microsoft.com/office/officeart/2008/layout/AlternatingHexagons"/>
    <dgm:cxn modelId="{65CE27B5-C659-4BAA-987F-A19718A4CB1F}" srcId="{0632832A-5EE7-4FBF-A089-5B28C0B75757}" destId="{8467DB24-4C38-49C9-8A71-3EE68628A3CA}" srcOrd="0" destOrd="0" parTransId="{F789FD67-E61A-406B-80AB-A2E234D663B8}" sibTransId="{FCEA55A0-9663-4569-ACF1-207CCAABEE67}"/>
    <dgm:cxn modelId="{0FB4DBBD-8A5D-407E-9808-8BCD40B44E12}" type="presOf" srcId="{2EEB87D8-FEC9-4451-A07E-398407304884}" destId="{DFB77F0F-3071-4289-8C56-7D8B1FB68F0C}" srcOrd="0" destOrd="0" presId="urn:microsoft.com/office/officeart/2008/layout/AlternatingHexagons"/>
    <dgm:cxn modelId="{39FE87C6-88BA-4A00-A238-EE9C9FE64392}" type="presOf" srcId="{A0EA06CC-3405-4064-B0C2-50DBBF74F92B}" destId="{C42AE1B3-9D29-43B7-A7A1-25EC0BAD9A78}" srcOrd="0" destOrd="0" presId="urn:microsoft.com/office/officeart/2008/layout/AlternatingHexagons"/>
    <dgm:cxn modelId="{C8E77BD2-B763-48F3-AB05-DD9D182F275A}" type="presOf" srcId="{0632832A-5EE7-4FBF-A089-5B28C0B75757}" destId="{BE85C9FE-EEF4-406F-AC68-B79DC315FA73}" srcOrd="0" destOrd="0" presId="urn:microsoft.com/office/officeart/2008/layout/AlternatingHexagons"/>
    <dgm:cxn modelId="{CAA2AAD4-D9AF-4CC6-94F8-90058E3F2A8B}" type="presOf" srcId="{829EAFB4-39BA-48ED-B43F-ED0743A72F5D}" destId="{192C46A1-529C-4376-ACC3-39B93B4D8143}" srcOrd="0" destOrd="0" presId="urn:microsoft.com/office/officeart/2008/layout/AlternatingHexagons"/>
    <dgm:cxn modelId="{130EDFD1-32B4-401E-BCB3-A90EBC62E767}" type="presParOf" srcId="{5CFFCE90-447C-478A-8375-21ED11ED31CD}" destId="{AB1331CB-4D62-45EF-84F5-BEDCE9F185EC}" srcOrd="0" destOrd="0" presId="urn:microsoft.com/office/officeart/2008/layout/AlternatingHexagons"/>
    <dgm:cxn modelId="{8306426E-5706-49BC-93C8-9EC21093E46D}" type="presParOf" srcId="{AB1331CB-4D62-45EF-84F5-BEDCE9F185EC}" destId="{9A08E300-E80E-4E8D-9F78-B77AC38FBAF5}" srcOrd="0" destOrd="0" presId="urn:microsoft.com/office/officeart/2008/layout/AlternatingHexagons"/>
    <dgm:cxn modelId="{34981905-B626-4FA8-87EF-AF04E5E853C8}" type="presParOf" srcId="{AB1331CB-4D62-45EF-84F5-BEDCE9F185EC}" destId="{7C16F687-2409-4FD4-BF7C-7251892DC5CD}" srcOrd="1" destOrd="0" presId="urn:microsoft.com/office/officeart/2008/layout/AlternatingHexagons"/>
    <dgm:cxn modelId="{AA93C5F4-B2B1-4834-9734-01BE5498CAA6}" type="presParOf" srcId="{AB1331CB-4D62-45EF-84F5-BEDCE9F185EC}" destId="{CD5553DC-3F17-4A75-A655-FBFCD0D5990E}" srcOrd="2" destOrd="0" presId="urn:microsoft.com/office/officeart/2008/layout/AlternatingHexagons"/>
    <dgm:cxn modelId="{7A5540E1-C581-4F04-9C3D-31A16955C7FB}" type="presParOf" srcId="{AB1331CB-4D62-45EF-84F5-BEDCE9F185EC}" destId="{4B165377-1EFA-41C8-B606-29B620D81C91}" srcOrd="3" destOrd="0" presId="urn:microsoft.com/office/officeart/2008/layout/AlternatingHexagons"/>
    <dgm:cxn modelId="{C55136FB-5A7D-4603-8688-6C38141E68F4}" type="presParOf" srcId="{AB1331CB-4D62-45EF-84F5-BEDCE9F185EC}" destId="{280C08F0-6BDC-44E7-A2AC-3181EBBE4A63}" srcOrd="4" destOrd="0" presId="urn:microsoft.com/office/officeart/2008/layout/AlternatingHexagons"/>
    <dgm:cxn modelId="{A373A04F-6768-4FE8-81C2-5FFB0C2336CA}" type="presParOf" srcId="{5CFFCE90-447C-478A-8375-21ED11ED31CD}" destId="{CB0EB9B6-89E4-4F04-90E6-4ED55EF9C6B1}" srcOrd="1" destOrd="0" presId="urn:microsoft.com/office/officeart/2008/layout/AlternatingHexagons"/>
    <dgm:cxn modelId="{28181FFA-3121-46C9-81C5-37B215FF7575}" type="presParOf" srcId="{5CFFCE90-447C-478A-8375-21ED11ED31CD}" destId="{147FD3F3-9F99-4694-8D6F-FD97469A5654}" srcOrd="2" destOrd="0" presId="urn:microsoft.com/office/officeart/2008/layout/AlternatingHexagons"/>
    <dgm:cxn modelId="{7BCAEE66-0F35-49A8-95E3-363F24E78BFE}" type="presParOf" srcId="{147FD3F3-9F99-4694-8D6F-FD97469A5654}" destId="{BE85C9FE-EEF4-406F-AC68-B79DC315FA73}" srcOrd="0" destOrd="0" presId="urn:microsoft.com/office/officeart/2008/layout/AlternatingHexagons"/>
    <dgm:cxn modelId="{3AFB41DA-4845-4653-85B9-2465764F7B1F}" type="presParOf" srcId="{147FD3F3-9F99-4694-8D6F-FD97469A5654}" destId="{0C69A605-0FFD-4005-BA40-0C99DDA32BF9}" srcOrd="1" destOrd="0" presId="urn:microsoft.com/office/officeart/2008/layout/AlternatingHexagons"/>
    <dgm:cxn modelId="{4916B970-9FE9-462D-8F57-20A4835EC5BF}" type="presParOf" srcId="{147FD3F3-9F99-4694-8D6F-FD97469A5654}" destId="{B9FFF72E-0A52-4CC8-B846-240B23BBB0E9}" srcOrd="2" destOrd="0" presId="urn:microsoft.com/office/officeart/2008/layout/AlternatingHexagons"/>
    <dgm:cxn modelId="{6A657B42-AB95-429A-A463-591F49904D62}" type="presParOf" srcId="{147FD3F3-9F99-4694-8D6F-FD97469A5654}" destId="{C276447C-8C35-428A-A126-935B36F5E75D}" srcOrd="3" destOrd="0" presId="urn:microsoft.com/office/officeart/2008/layout/AlternatingHexagons"/>
    <dgm:cxn modelId="{5D9DA28B-EA1E-4BDB-8232-F56F1F53EC48}" type="presParOf" srcId="{147FD3F3-9F99-4694-8D6F-FD97469A5654}" destId="{49E024FA-45E0-4FC9-83DC-B43DF8998439}" srcOrd="4" destOrd="0" presId="urn:microsoft.com/office/officeart/2008/layout/AlternatingHexagons"/>
    <dgm:cxn modelId="{CD441DC1-ECB8-46EC-86DC-3CAE1BD977CD}" type="presParOf" srcId="{5CFFCE90-447C-478A-8375-21ED11ED31CD}" destId="{C8A1949C-46B8-4645-8E0D-234BE8B1519A}" srcOrd="3" destOrd="0" presId="urn:microsoft.com/office/officeart/2008/layout/AlternatingHexagons"/>
    <dgm:cxn modelId="{E929EF64-D3E0-4851-A473-CB53289C336E}" type="presParOf" srcId="{5CFFCE90-447C-478A-8375-21ED11ED31CD}" destId="{2A94C121-FE97-47BB-9C3A-8F3404A8E712}" srcOrd="4" destOrd="0" presId="urn:microsoft.com/office/officeart/2008/layout/AlternatingHexagons"/>
    <dgm:cxn modelId="{306988BD-2D40-4843-927E-1ADDA8812952}" type="presParOf" srcId="{2A94C121-FE97-47BB-9C3A-8F3404A8E712}" destId="{DFB77F0F-3071-4289-8C56-7D8B1FB68F0C}" srcOrd="0" destOrd="0" presId="urn:microsoft.com/office/officeart/2008/layout/AlternatingHexagons"/>
    <dgm:cxn modelId="{02C66AF0-9820-4790-A77A-A1214F0DE99F}" type="presParOf" srcId="{2A94C121-FE97-47BB-9C3A-8F3404A8E712}" destId="{192C46A1-529C-4376-ACC3-39B93B4D8143}" srcOrd="1" destOrd="0" presId="urn:microsoft.com/office/officeart/2008/layout/AlternatingHexagons"/>
    <dgm:cxn modelId="{364F45A5-8FB9-4B0F-9BF9-4BF50F57C31C}" type="presParOf" srcId="{2A94C121-FE97-47BB-9C3A-8F3404A8E712}" destId="{31C0C60C-A20C-4519-9838-198235BC5E00}" srcOrd="2" destOrd="0" presId="urn:microsoft.com/office/officeart/2008/layout/AlternatingHexagons"/>
    <dgm:cxn modelId="{0B4C8AF1-F094-4476-B53C-53BA9D8C77D4}" type="presParOf" srcId="{2A94C121-FE97-47BB-9C3A-8F3404A8E712}" destId="{17AD2C23-D498-4F50-920E-276DD4AAC725}" srcOrd="3" destOrd="0" presId="urn:microsoft.com/office/officeart/2008/layout/AlternatingHexagons"/>
    <dgm:cxn modelId="{A14C8503-681D-45DA-826C-B244A915922A}" type="presParOf" srcId="{2A94C121-FE97-47BB-9C3A-8F3404A8E712}" destId="{C42AE1B3-9D29-43B7-A7A1-25EC0BAD9A7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37E877-5AD9-42C7-BD01-A0DE6D89493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18C40F-59F5-436C-A00E-86C681C59651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endParaRPr lang="en-US" b="1" dirty="0">
            <a:solidFill>
              <a:schemeClr val="tx1"/>
            </a:solidFill>
            <a:latin typeface="+mj-lt"/>
          </a:endParaRPr>
        </a:p>
      </dgm:t>
    </dgm:pt>
    <dgm:pt modelId="{ECAE22D9-C0FE-49E0-9895-EFE5099B0B67}" type="parTrans" cxnId="{36F877E0-5014-4288-A46B-6F2A9A5C8D42}">
      <dgm:prSet/>
      <dgm:spPr/>
      <dgm:t>
        <a:bodyPr/>
        <a:lstStyle/>
        <a:p>
          <a:endParaRPr lang="en-US"/>
        </a:p>
      </dgm:t>
    </dgm:pt>
    <dgm:pt modelId="{A4EBE686-69D1-4195-826D-124FDBB6F2DF}" type="sibTrans" cxnId="{36F877E0-5014-4288-A46B-6F2A9A5C8D42}">
      <dgm:prSet/>
      <dgm:spPr/>
      <dgm:t>
        <a:bodyPr/>
        <a:lstStyle/>
        <a:p>
          <a:endParaRPr lang="en-US"/>
        </a:p>
      </dgm:t>
    </dgm:pt>
    <dgm:pt modelId="{7E6E4536-18F2-4F79-BD2F-1B91B0CA263D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en-US" b="1" dirty="0">
            <a:solidFill>
              <a:schemeClr val="tx1"/>
            </a:solidFill>
            <a:latin typeface="+mj-lt"/>
          </a:endParaRPr>
        </a:p>
      </dgm:t>
    </dgm:pt>
    <dgm:pt modelId="{93817DFA-61A8-4CC8-8166-8C42696FD605}" type="parTrans" cxnId="{E0DB0D89-9D12-4254-A582-53262F33EA2D}">
      <dgm:prSet/>
      <dgm:spPr/>
      <dgm:t>
        <a:bodyPr/>
        <a:lstStyle/>
        <a:p>
          <a:endParaRPr lang="en-US"/>
        </a:p>
      </dgm:t>
    </dgm:pt>
    <dgm:pt modelId="{939905C3-43B3-4625-AA5D-390544224648}" type="sibTrans" cxnId="{E0DB0D89-9D12-4254-A582-53262F33EA2D}">
      <dgm:prSet/>
      <dgm:spPr/>
      <dgm:t>
        <a:bodyPr/>
        <a:lstStyle/>
        <a:p>
          <a:endParaRPr lang="en-US"/>
        </a:p>
      </dgm:t>
    </dgm:pt>
    <dgm:pt modelId="{8AC9EEC6-9F77-478D-B918-451D014C478E}">
      <dgm:prSet/>
      <dgm:spPr>
        <a:solidFill>
          <a:srgbClr val="FFFFCC"/>
        </a:solidFill>
      </dgm:spPr>
      <dgm:t>
        <a:bodyPr/>
        <a:lstStyle/>
        <a:p>
          <a:endParaRPr lang="en-US" dirty="0"/>
        </a:p>
      </dgm:t>
    </dgm:pt>
    <dgm:pt modelId="{2853514E-F1D9-4118-80F1-607AB4A3E237}" type="parTrans" cxnId="{05593AE7-115C-4726-BAF7-EC1A6106C121}">
      <dgm:prSet/>
      <dgm:spPr/>
      <dgm:t>
        <a:bodyPr/>
        <a:lstStyle/>
        <a:p>
          <a:endParaRPr lang="en-US"/>
        </a:p>
      </dgm:t>
    </dgm:pt>
    <dgm:pt modelId="{B715FDC6-FCB4-4C85-A7E1-7E0C6B322BB9}" type="sibTrans" cxnId="{05593AE7-115C-4726-BAF7-EC1A6106C121}">
      <dgm:prSet/>
      <dgm:spPr/>
      <dgm:t>
        <a:bodyPr/>
        <a:lstStyle/>
        <a:p>
          <a:endParaRPr lang="en-US"/>
        </a:p>
      </dgm:t>
    </dgm:pt>
    <dgm:pt modelId="{B960BFC8-B453-4F92-893E-83ED19AECE4F}" type="pres">
      <dgm:prSet presAssocID="{A037E877-5AD9-42C7-BD01-A0DE6D89493F}" presName="Name0" presStyleCnt="0">
        <dgm:presLayoutVars>
          <dgm:dir/>
          <dgm:resizeHandles val="exact"/>
        </dgm:presLayoutVars>
      </dgm:prSet>
      <dgm:spPr/>
    </dgm:pt>
    <dgm:pt modelId="{E8103311-51BB-476A-BDEA-DB459B70F1DB}" type="pres">
      <dgm:prSet presAssocID="{4C18C40F-59F5-436C-A00E-86C681C59651}" presName="node" presStyleLbl="node1" presStyleIdx="0" presStyleCnt="3" custLinFactNeighborX="38323" custLinFactNeighborY="0">
        <dgm:presLayoutVars>
          <dgm:bulletEnabled val="1"/>
        </dgm:presLayoutVars>
      </dgm:prSet>
      <dgm:spPr/>
    </dgm:pt>
    <dgm:pt modelId="{5FF5FADC-DD68-40B6-A9B1-60E93DCB9F26}" type="pres">
      <dgm:prSet presAssocID="{A4EBE686-69D1-4195-826D-124FDBB6F2DF}" presName="sibTrans" presStyleCnt="0"/>
      <dgm:spPr/>
    </dgm:pt>
    <dgm:pt modelId="{563F9A42-3F3B-4F02-9750-0946BC5649DB}" type="pres">
      <dgm:prSet presAssocID="{8AC9EEC6-9F77-478D-B918-451D014C478E}" presName="node" presStyleLbl="node1" presStyleIdx="1" presStyleCnt="3" custLinFactNeighborX="7700" custLinFactNeighborY="0">
        <dgm:presLayoutVars>
          <dgm:bulletEnabled val="1"/>
        </dgm:presLayoutVars>
      </dgm:prSet>
      <dgm:spPr/>
    </dgm:pt>
    <dgm:pt modelId="{92E03D4C-3214-4238-9F56-9F257709DF22}" type="pres">
      <dgm:prSet presAssocID="{B715FDC6-FCB4-4C85-A7E1-7E0C6B322BB9}" presName="sibTrans" presStyleCnt="0"/>
      <dgm:spPr/>
    </dgm:pt>
    <dgm:pt modelId="{50006B21-28E0-4BAC-A84B-270A71230B82}" type="pres">
      <dgm:prSet presAssocID="{7E6E4536-18F2-4F79-BD2F-1B91B0CA263D}" presName="node" presStyleLbl="node1" presStyleIdx="2" presStyleCnt="3">
        <dgm:presLayoutVars>
          <dgm:bulletEnabled val="1"/>
        </dgm:presLayoutVars>
      </dgm:prSet>
      <dgm:spPr/>
    </dgm:pt>
  </dgm:ptLst>
  <dgm:cxnLst>
    <dgm:cxn modelId="{551D0D1D-D02F-4E14-BBC2-67AA1C2AE626}" type="presOf" srcId="{A037E877-5AD9-42C7-BD01-A0DE6D89493F}" destId="{B960BFC8-B453-4F92-893E-83ED19AECE4F}" srcOrd="0" destOrd="0" presId="urn:microsoft.com/office/officeart/2005/8/layout/hList6"/>
    <dgm:cxn modelId="{73F59329-90C1-4EDD-9FD3-4645314A309B}" type="presOf" srcId="{4C18C40F-59F5-436C-A00E-86C681C59651}" destId="{E8103311-51BB-476A-BDEA-DB459B70F1DB}" srcOrd="0" destOrd="0" presId="urn:microsoft.com/office/officeart/2005/8/layout/hList6"/>
    <dgm:cxn modelId="{E0DB0D89-9D12-4254-A582-53262F33EA2D}" srcId="{A037E877-5AD9-42C7-BD01-A0DE6D89493F}" destId="{7E6E4536-18F2-4F79-BD2F-1B91B0CA263D}" srcOrd="2" destOrd="0" parTransId="{93817DFA-61A8-4CC8-8166-8C42696FD605}" sibTransId="{939905C3-43B3-4625-AA5D-390544224648}"/>
    <dgm:cxn modelId="{F8DE85B1-27C4-46A0-9A4A-784B0C57C2DC}" type="presOf" srcId="{7E6E4536-18F2-4F79-BD2F-1B91B0CA263D}" destId="{50006B21-28E0-4BAC-A84B-270A71230B82}" srcOrd="0" destOrd="0" presId="urn:microsoft.com/office/officeart/2005/8/layout/hList6"/>
    <dgm:cxn modelId="{781D2BC5-C2F0-4954-9515-A8A12D77DC09}" type="presOf" srcId="{8AC9EEC6-9F77-478D-B918-451D014C478E}" destId="{563F9A42-3F3B-4F02-9750-0946BC5649DB}" srcOrd="0" destOrd="0" presId="urn:microsoft.com/office/officeart/2005/8/layout/hList6"/>
    <dgm:cxn modelId="{36F877E0-5014-4288-A46B-6F2A9A5C8D42}" srcId="{A037E877-5AD9-42C7-BD01-A0DE6D89493F}" destId="{4C18C40F-59F5-436C-A00E-86C681C59651}" srcOrd="0" destOrd="0" parTransId="{ECAE22D9-C0FE-49E0-9895-EFE5099B0B67}" sibTransId="{A4EBE686-69D1-4195-826D-124FDBB6F2DF}"/>
    <dgm:cxn modelId="{05593AE7-115C-4726-BAF7-EC1A6106C121}" srcId="{A037E877-5AD9-42C7-BD01-A0DE6D89493F}" destId="{8AC9EEC6-9F77-478D-B918-451D014C478E}" srcOrd="1" destOrd="0" parTransId="{2853514E-F1D9-4118-80F1-607AB4A3E237}" sibTransId="{B715FDC6-FCB4-4C85-A7E1-7E0C6B322BB9}"/>
    <dgm:cxn modelId="{704E4EC3-7AA7-418F-A8A1-C15E8BFE9DB1}" type="presParOf" srcId="{B960BFC8-B453-4F92-893E-83ED19AECE4F}" destId="{E8103311-51BB-476A-BDEA-DB459B70F1DB}" srcOrd="0" destOrd="0" presId="urn:microsoft.com/office/officeart/2005/8/layout/hList6"/>
    <dgm:cxn modelId="{A5848BD8-3E43-4F52-8855-C59E35E3E65F}" type="presParOf" srcId="{B960BFC8-B453-4F92-893E-83ED19AECE4F}" destId="{5FF5FADC-DD68-40B6-A9B1-60E93DCB9F26}" srcOrd="1" destOrd="0" presId="urn:microsoft.com/office/officeart/2005/8/layout/hList6"/>
    <dgm:cxn modelId="{37192926-C4D6-45D4-BEAA-E2097C145FC1}" type="presParOf" srcId="{B960BFC8-B453-4F92-893E-83ED19AECE4F}" destId="{563F9A42-3F3B-4F02-9750-0946BC5649DB}" srcOrd="2" destOrd="0" presId="urn:microsoft.com/office/officeart/2005/8/layout/hList6"/>
    <dgm:cxn modelId="{5DCF05C0-8CD7-4609-8FB5-48A74280685E}" type="presParOf" srcId="{B960BFC8-B453-4F92-893E-83ED19AECE4F}" destId="{92E03D4C-3214-4238-9F56-9F257709DF22}" srcOrd="3" destOrd="0" presId="urn:microsoft.com/office/officeart/2005/8/layout/hList6"/>
    <dgm:cxn modelId="{FF8D3A89-1297-4BA0-AA4A-B05D7F1BAA1C}" type="presParOf" srcId="{B960BFC8-B453-4F92-893E-83ED19AECE4F}" destId="{50006B21-28E0-4BAC-A84B-270A71230B82}" srcOrd="4" destOrd="0" presId="urn:microsoft.com/office/officeart/2005/8/layout/hList6"/>
  </dgm:cxnLst>
  <dgm:bg>
    <a:solidFill>
      <a:srgbClr val="EFFCFF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D64D2-187A-4A55-A6AD-A62EE221CBFD}">
      <dsp:nvSpPr>
        <dsp:cNvPr id="0" name=""/>
        <dsp:cNvSpPr/>
      </dsp:nvSpPr>
      <dsp:spPr>
        <a:xfrm>
          <a:off x="4733" y="696087"/>
          <a:ext cx="4918524" cy="1898550"/>
        </a:xfrm>
        <a:prstGeom prst="chevron">
          <a:avLst>
            <a:gd name="adj" fmla="val 4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C969D5-1AC5-47EC-83A3-953B493441BA}">
      <dsp:nvSpPr>
        <dsp:cNvPr id="0" name=""/>
        <dsp:cNvSpPr/>
      </dsp:nvSpPr>
      <dsp:spPr>
        <a:xfrm>
          <a:off x="1316340" y="1170725"/>
          <a:ext cx="4153420" cy="18985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200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kumimoji="0" lang="en-US" sz="2200" b="1" i="0" u="none" strike="noStrike" kern="1200" cap="none" spc="0" normalizeH="0" baseline="0" noProof="0" dirty="0" err="1">
              <a:ln>
                <a:noFill/>
              </a:ln>
              <a:solidFill>
                <a:srgbClr val="3399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Khai</a:t>
          </a:r>
          <a:r>
            <a: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3399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sz="2200" b="1" i="0" u="none" strike="noStrike" kern="1200" cap="none" spc="0" normalizeH="0" baseline="0" noProof="0" dirty="0" err="1">
              <a:ln>
                <a:noFill/>
              </a:ln>
              <a:solidFill>
                <a:srgbClr val="3399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thác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lọc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Trung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200" kern="1200" dirty="0">
            <a:solidFill>
              <a:srgbClr val="3399FF"/>
            </a:solidFill>
          </a:endParaRPr>
        </a:p>
      </dsp:txBody>
      <dsp:txXfrm>
        <a:off x="1371947" y="1226332"/>
        <a:ext cx="4042206" cy="1787336"/>
      </dsp:txXfrm>
    </dsp:sp>
    <dsp:sp modelId="{930116A5-8F06-4012-BD46-3B0F8D1837D0}">
      <dsp:nvSpPr>
        <dsp:cNvPr id="0" name=""/>
        <dsp:cNvSpPr/>
      </dsp:nvSpPr>
      <dsp:spPr>
        <a:xfrm>
          <a:off x="5834721" y="697131"/>
          <a:ext cx="4918524" cy="1898550"/>
        </a:xfrm>
        <a:prstGeom prst="chevron">
          <a:avLst>
            <a:gd name="adj" fmla="val 4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7E89B-0310-409C-A656-4680BA11EEA7}">
      <dsp:nvSpPr>
        <dsp:cNvPr id="0" name=""/>
        <dsp:cNvSpPr/>
      </dsp:nvSpPr>
      <dsp:spPr>
        <a:xfrm>
          <a:off x="6934388" y="1170725"/>
          <a:ext cx="4153420" cy="18985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GDP,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khẩu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vùng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duyên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hải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200" b="1" kern="1200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Trung </a:t>
          </a:r>
          <a:r>
            <a:rPr lang="en-US" sz="2200" b="1" kern="1200" dirty="0" err="1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endParaRPr lang="en-US" sz="2200" kern="1200" dirty="0">
            <a:solidFill>
              <a:srgbClr val="3399FF"/>
            </a:solidFill>
          </a:endParaRPr>
        </a:p>
      </dsp:txBody>
      <dsp:txXfrm>
        <a:off x="6989995" y="1226332"/>
        <a:ext cx="4042206" cy="17873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8C7D0-8094-45A8-9A2F-7A212B9494C1}">
      <dsp:nvSpPr>
        <dsp:cNvPr id="0" name=""/>
        <dsp:cNvSpPr/>
      </dsp:nvSpPr>
      <dsp:spPr>
        <a:xfrm>
          <a:off x="1012958" y="2175669"/>
          <a:ext cx="541292" cy="1008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0646" y="0"/>
              </a:lnTo>
              <a:lnTo>
                <a:pt x="270646" y="1008494"/>
              </a:lnTo>
              <a:lnTo>
                <a:pt x="541292" y="10084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4989" y="2651301"/>
        <a:ext cx="57228" cy="57228"/>
      </dsp:txXfrm>
    </dsp:sp>
    <dsp:sp modelId="{9BB88FE5-83E3-4D46-93BC-0DA97B08AA23}">
      <dsp:nvSpPr>
        <dsp:cNvPr id="0" name=""/>
        <dsp:cNvSpPr/>
      </dsp:nvSpPr>
      <dsp:spPr>
        <a:xfrm>
          <a:off x="1012958" y="2129949"/>
          <a:ext cx="5412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1292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0072" y="2162136"/>
        <a:ext cx="27064" cy="27064"/>
      </dsp:txXfrm>
    </dsp:sp>
    <dsp:sp modelId="{A7BA5710-F502-48DC-B945-12D290215D24}">
      <dsp:nvSpPr>
        <dsp:cNvPr id="0" name=""/>
        <dsp:cNvSpPr/>
      </dsp:nvSpPr>
      <dsp:spPr>
        <a:xfrm>
          <a:off x="1012958" y="1167174"/>
          <a:ext cx="541292" cy="1008494"/>
        </a:xfrm>
        <a:custGeom>
          <a:avLst/>
          <a:gdLst/>
          <a:ahLst/>
          <a:cxnLst/>
          <a:rect l="0" t="0" r="0" b="0"/>
          <a:pathLst>
            <a:path>
              <a:moveTo>
                <a:pt x="0" y="1008494"/>
              </a:moveTo>
              <a:lnTo>
                <a:pt x="270646" y="1008494"/>
              </a:lnTo>
              <a:lnTo>
                <a:pt x="270646" y="0"/>
              </a:lnTo>
              <a:lnTo>
                <a:pt x="54129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4989" y="1642807"/>
        <a:ext cx="57228" cy="57228"/>
      </dsp:txXfrm>
    </dsp:sp>
    <dsp:sp modelId="{F181A672-08FC-48DE-916A-524ED2F3DE04}">
      <dsp:nvSpPr>
        <dsp:cNvPr id="0" name=""/>
        <dsp:cNvSpPr/>
      </dsp:nvSpPr>
      <dsp:spPr>
        <a:xfrm rot="16200000">
          <a:off x="-1571033" y="1763098"/>
          <a:ext cx="4342843" cy="8251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600" b="1" i="0" u="none" strike="noStrike" kern="1200" cap="none" spc="0" normalizeH="0" noProof="0" dirty="0">
              <a:ln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SỰ THAY ĐỔI CỦA NỀN KINH TẾ TRUNG QUỐC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571033" y="1763098"/>
        <a:ext cx="4342843" cy="825140"/>
      </dsp:txXfrm>
    </dsp:sp>
    <dsp:sp modelId="{EF9E3618-DFD4-4CCB-910F-A43DAFCA3FA6}">
      <dsp:nvSpPr>
        <dsp:cNvPr id="0" name=""/>
        <dsp:cNvSpPr/>
      </dsp:nvSpPr>
      <dsp:spPr>
        <a:xfrm>
          <a:off x="1554250" y="754604"/>
          <a:ext cx="5495846" cy="8251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chung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Trung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54250" y="754604"/>
        <a:ext cx="5495846" cy="825140"/>
      </dsp:txXfrm>
    </dsp:sp>
    <dsp:sp modelId="{588E5BC5-512C-4215-97BC-4AB1BC071C23}">
      <dsp:nvSpPr>
        <dsp:cNvPr id="0" name=""/>
        <dsp:cNvSpPr/>
      </dsp:nvSpPr>
      <dsp:spPr>
        <a:xfrm>
          <a:off x="1554250" y="1786029"/>
          <a:ext cx="6785338" cy="7792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nền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Trung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54250" y="1786029"/>
        <a:ext cx="6785338" cy="779278"/>
      </dsp:txXfrm>
    </dsp:sp>
    <dsp:sp modelId="{D1CB05DD-6186-48B2-96D5-D6216B2A7A60}">
      <dsp:nvSpPr>
        <dsp:cNvPr id="0" name=""/>
        <dsp:cNvSpPr/>
      </dsp:nvSpPr>
      <dsp:spPr>
        <a:xfrm>
          <a:off x="1554250" y="2771593"/>
          <a:ext cx="8773531" cy="8251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vùng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duyên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hải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Trung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54250" y="2771593"/>
        <a:ext cx="8773531" cy="8251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08E300-E80E-4E8D-9F78-B77AC38FBAF5}">
      <dsp:nvSpPr>
        <dsp:cNvPr id="0" name=""/>
        <dsp:cNvSpPr/>
      </dsp:nvSpPr>
      <dsp:spPr>
        <a:xfrm rot="5400000">
          <a:off x="3199125" y="308429"/>
          <a:ext cx="2338255" cy="20342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Xác định các nguồn thông tin </a:t>
          </a:r>
          <a:endParaRPr lang="en-US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668120" y="520821"/>
        <a:ext cx="1400264" cy="1609499"/>
      </dsp:txXfrm>
    </dsp:sp>
    <dsp:sp modelId="{7C16F687-2409-4FD4-BF7C-7251892DC5CD}">
      <dsp:nvSpPr>
        <dsp:cNvPr id="0" name=""/>
        <dsp:cNvSpPr/>
      </dsp:nvSpPr>
      <dsp:spPr>
        <a:xfrm>
          <a:off x="7623429" y="623705"/>
          <a:ext cx="3341325" cy="1402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(ngắn gọn, phù hợp) </a:t>
          </a:r>
          <a:endParaRPr lang="en-US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23429" y="623705"/>
        <a:ext cx="3341325" cy="1402953"/>
      </dsp:txXfrm>
    </dsp:sp>
    <dsp:sp modelId="{280C08F0-6BDC-44E7-A2AC-3181EBBE4A63}">
      <dsp:nvSpPr>
        <dsp:cNvPr id="0" name=""/>
        <dsp:cNvSpPr/>
      </dsp:nvSpPr>
      <dsp:spPr>
        <a:xfrm rot="5400000">
          <a:off x="6468867" y="2162853"/>
          <a:ext cx="2338255" cy="203428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cương</a:t>
          </a:r>
          <a:endParaRPr lang="en-US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937862" y="2375245"/>
        <a:ext cx="1400264" cy="1609499"/>
      </dsp:txXfrm>
    </dsp:sp>
    <dsp:sp modelId="{BE85C9FE-EEF4-406F-AC68-B79DC315FA73}">
      <dsp:nvSpPr>
        <dsp:cNvPr id="0" name=""/>
        <dsp:cNvSpPr/>
      </dsp:nvSpPr>
      <dsp:spPr>
        <a:xfrm rot="5400000">
          <a:off x="4309994" y="2167623"/>
          <a:ext cx="2338255" cy="203428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endParaRPr lang="en-US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778989" y="2380015"/>
        <a:ext cx="1400264" cy="1609499"/>
      </dsp:txXfrm>
    </dsp:sp>
    <dsp:sp modelId="{0C69A605-0FFD-4005-BA40-0C99DDA32BF9}">
      <dsp:nvSpPr>
        <dsp:cNvPr id="0" name=""/>
        <dsp:cNvSpPr/>
      </dsp:nvSpPr>
      <dsp:spPr>
        <a:xfrm>
          <a:off x="0" y="2362395"/>
          <a:ext cx="3838126" cy="1402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Gợi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ý: 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www.data.worldbank.org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/>
            </a:rPr>
            <a:t>https://stast.gov.cn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;  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/>
            </a:rPr>
            <a:t>www.gso.gov.vn</a:t>
          </a: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,… </a:t>
          </a:r>
        </a:p>
      </dsp:txBody>
      <dsp:txXfrm>
        <a:off x="0" y="2362395"/>
        <a:ext cx="3838126" cy="1402953"/>
      </dsp:txXfrm>
    </dsp:sp>
    <dsp:sp modelId="{49E024FA-45E0-4FC9-83DC-B43DF8998439}">
      <dsp:nvSpPr>
        <dsp:cNvPr id="0" name=""/>
        <dsp:cNvSpPr/>
      </dsp:nvSpPr>
      <dsp:spPr>
        <a:xfrm rot="5400000">
          <a:off x="5426530" y="308429"/>
          <a:ext cx="2338255" cy="203428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Xác định tên báo cáo </a:t>
          </a:r>
          <a:endParaRPr lang="en-US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895525" y="520821"/>
        <a:ext cx="1400264" cy="1609499"/>
      </dsp:txXfrm>
    </dsp:sp>
    <dsp:sp modelId="{DFB77F0F-3071-4289-8C56-7D8B1FB68F0C}">
      <dsp:nvSpPr>
        <dsp:cNvPr id="0" name=""/>
        <dsp:cNvSpPr/>
      </dsp:nvSpPr>
      <dsp:spPr>
        <a:xfrm rot="5400000">
          <a:off x="5405156" y="4064906"/>
          <a:ext cx="2338255" cy="2034282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Viết đề cương </a:t>
          </a:r>
          <a:endParaRPr lang="en-US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874151" y="4277298"/>
        <a:ext cx="1400264" cy="1609499"/>
      </dsp:txXfrm>
    </dsp:sp>
    <dsp:sp modelId="{192C46A1-529C-4376-ACC3-39B93B4D8143}">
      <dsp:nvSpPr>
        <dsp:cNvPr id="0" name=""/>
        <dsp:cNvSpPr/>
      </dsp:nvSpPr>
      <dsp:spPr>
        <a:xfrm>
          <a:off x="7695366" y="4438957"/>
          <a:ext cx="2609492" cy="1402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(dạng powerpoint, infographics, video clip, bài báo cáo...)</a:t>
          </a:r>
          <a:endParaRPr lang="en-US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95366" y="4438957"/>
        <a:ext cx="2609492" cy="1402953"/>
      </dsp:txXfrm>
    </dsp:sp>
    <dsp:sp modelId="{C42AE1B3-9D29-43B7-A7A1-25EC0BAD9A78}">
      <dsp:nvSpPr>
        <dsp:cNvPr id="0" name=""/>
        <dsp:cNvSpPr/>
      </dsp:nvSpPr>
      <dsp:spPr>
        <a:xfrm rot="5400000">
          <a:off x="3292208" y="4087704"/>
          <a:ext cx="2338255" cy="20342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Trình bày báo cáo </a:t>
          </a:r>
          <a:endParaRPr lang="en-US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761203" y="4300096"/>
        <a:ext cx="1400264" cy="16094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03311-51BB-476A-BDEA-DB459B70F1DB}">
      <dsp:nvSpPr>
        <dsp:cNvPr id="0" name=""/>
        <dsp:cNvSpPr/>
      </dsp:nvSpPr>
      <dsp:spPr>
        <a:xfrm rot="16200000">
          <a:off x="-298486" y="382514"/>
          <a:ext cx="3649902" cy="2884873"/>
        </a:xfrm>
        <a:prstGeom prst="flowChartManualOperation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1" kern="1200" dirty="0">
            <a:solidFill>
              <a:schemeClr val="tx1"/>
            </a:solidFill>
            <a:latin typeface="+mj-lt"/>
          </a:endParaRPr>
        </a:p>
      </dsp:txBody>
      <dsp:txXfrm rot="5400000">
        <a:off x="84029" y="729979"/>
        <a:ext cx="2884873" cy="2189942"/>
      </dsp:txXfrm>
    </dsp:sp>
    <dsp:sp modelId="{563F9A42-3F3B-4F02-9750-0946BC5649DB}">
      <dsp:nvSpPr>
        <dsp:cNvPr id="0" name=""/>
        <dsp:cNvSpPr/>
      </dsp:nvSpPr>
      <dsp:spPr>
        <a:xfrm rot="16200000">
          <a:off x="2736495" y="382514"/>
          <a:ext cx="3649902" cy="2884873"/>
        </a:xfrm>
        <a:prstGeom prst="flowChartManualOperation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 rot="5400000">
        <a:off x="3119010" y="729979"/>
        <a:ext cx="2884873" cy="2189942"/>
      </dsp:txXfrm>
    </dsp:sp>
    <dsp:sp modelId="{50006B21-28E0-4BAC-A84B-270A71230B82}">
      <dsp:nvSpPr>
        <dsp:cNvPr id="0" name=""/>
        <dsp:cNvSpPr/>
      </dsp:nvSpPr>
      <dsp:spPr>
        <a:xfrm rot="16200000">
          <a:off x="5821074" y="382514"/>
          <a:ext cx="3649902" cy="2884873"/>
        </a:xfrm>
        <a:prstGeom prst="flowChartManualOperation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1" kern="1200" dirty="0">
            <a:solidFill>
              <a:schemeClr val="tx1"/>
            </a:solidFill>
            <a:latin typeface="+mj-lt"/>
          </a:endParaRPr>
        </a:p>
      </dsp:txBody>
      <dsp:txXfrm rot="5400000">
        <a:off x="6203589" y="729979"/>
        <a:ext cx="2884873" cy="2189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2F736-AA17-4E55-91F4-806674F8848B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D6D7E-5E89-4F56-B7C9-DDA84F69E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13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944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DE0A4BDE-3501-45E3-A692-EC9436633E2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7294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>
              <a:defRPr/>
            </a:pPr>
            <a:fld id="{970FD1E9-C923-4D12-AB06-242B1EB3C9BB}" type="slidenum">
              <a:rPr lang="zh-CN" altLang="en-US">
                <a:solidFill>
                  <a:prstClr val="black"/>
                </a:solidFill>
                <a:latin typeface="等线" panose="020F0502020204030204"/>
              </a:rPr>
              <a:pPr defTabSz="924916">
                <a:defRPr/>
              </a:pPr>
              <a:t>22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365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6E4BF-8341-6887-8B4F-4FD0712ED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EE65A-22CF-C2C2-945A-FC6AB27FBE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58949-E5CF-8CBD-07CB-4DA74B97F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148F-2B97-4074-AA92-23AA0AB8E2C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47AE-A704-3AD4-2E23-564136DE5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E6942-30B0-D859-D237-DA4B021BA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1CF6-D7E4-4181-99CC-E94CCDAC7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04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779F6-3084-2138-983C-A194A7645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2A3468-54E7-F646-C1FA-A0C42D045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DEF56-2650-361E-89EB-EEA68C2DA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148F-2B97-4074-AA92-23AA0AB8E2C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1BCA4-9B21-3625-E737-A3BF0EB3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602A2-8BC5-F755-6344-4E34400FC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1CF6-D7E4-4181-99CC-E94CCDAC7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9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5199E5-2B06-B903-FD29-EA9FB87B68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A1F47-5905-7A7B-196D-FB285BB9F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5A5A0-2310-EEBA-4876-FACB16AF0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148F-2B97-4074-AA92-23AA0AB8E2C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67A1A-50EF-F4FA-953D-CC41FFA97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87D90-C121-44AF-0C0A-A5C55DCE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1CF6-D7E4-4181-99CC-E94CCDAC7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70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8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55E5D-8FB4-A051-2477-E8163415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E76A8-81AD-5D0F-4C26-8990C3B54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3BC38-7530-A423-2CA6-2D6312EE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148F-2B97-4074-AA92-23AA0AB8E2C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8F7F5-FDD5-6DFF-48E6-431F119D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9B46E-3908-86B1-69F8-8C0AD6833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1CF6-D7E4-4181-99CC-E94CCDAC7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95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AB3FF-A943-8156-4A86-317BB8E91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4E669-D4A8-5D4A-0497-FCCF6BCE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834F9-007D-68E0-C95A-36A4903BE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148F-2B97-4074-AA92-23AA0AB8E2C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35DC4-DE80-650D-27ED-4F1BB24F5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80978-81B1-B7A1-0654-55ACDAA2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1CF6-D7E4-4181-99CC-E94CCDAC7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6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71A61-1C2B-CBE5-2E86-BB0F7DA6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6D727-63D7-86DD-4004-831BBC20D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953BDE-0B18-57B0-B98C-0331D8666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EE3B7-C0F1-61C8-8B7B-0ED084FF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148F-2B97-4074-AA92-23AA0AB8E2C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95888E-4A23-3D83-5E1C-8DA73C1CA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79356-0776-C226-152E-62D9A4C94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1CF6-D7E4-4181-99CC-E94CCDAC7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70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8340-74A4-82D8-657D-36257D8E9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67523-5A85-B20B-BAC4-AE2938EFE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325DF-2C1E-325D-B278-4FEE5984B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C3852-1999-28C5-888B-1900620F9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EDDDD0-436A-EBB3-FEDB-237777C7B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DE744B-2BA8-EFD6-4C40-858F688A6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148F-2B97-4074-AA92-23AA0AB8E2C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06BE15-1B91-5ABE-473C-87DFDA64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796EA6-77A5-78E0-624F-F2508517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1CF6-D7E4-4181-99CC-E94CCDAC7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80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A4810-2A39-2320-6697-3CA400700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312140-C63E-D42A-8224-B35B1DF6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148F-2B97-4074-AA92-23AA0AB8E2C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A435FF-C4A8-A4BF-21A8-42BE98D0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AB6A8-B0CF-3196-E1D2-DDB2D702C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1CF6-D7E4-4181-99CC-E94CCDAC7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28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1F8A34-C2DE-B3EA-8243-C844FB75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148F-2B97-4074-AA92-23AA0AB8E2C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1313DD-B2B5-F597-DE65-6FED5AE55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EF28F-E9EF-6C2C-3526-DCA76A04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1CF6-D7E4-4181-99CC-E94CCDAC7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72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BAA38-624B-385E-1EAC-499CA2BAD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CAD28-8046-97CB-2EE3-C0B6A3816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3BF639-D579-F5CB-26AB-3B134E07C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7DF4F2-8FE5-1532-07B8-E150B635C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148F-2B97-4074-AA92-23AA0AB8E2C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AE35C-AE72-3BC9-34C0-A60915BAD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C3BBB-5E84-EEC8-C004-D9CB0459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1CF6-D7E4-4181-99CC-E94CCDAC7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1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A972C-0D06-7760-8737-1635CFD49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FF256-1F6E-F182-2229-9FE4B8D7CF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29548-E99E-2F63-042B-DCBC06CE1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BB280-0E7E-2CB7-28FB-AF0976BF1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148F-2B97-4074-AA92-23AA0AB8E2C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8DBFB-E63A-06A0-F454-7B05BBED9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05F04-086A-1032-13FB-F132AD5C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1CF6-D7E4-4181-99CC-E94CCDAC7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8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A3AA2A-785F-A18A-407D-1D39E91F5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C32AC-EB63-638A-14C7-D9708B6D4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89EC6-402E-0FC3-ED3E-D38FD4D90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3148F-2B97-4074-AA92-23AA0AB8E2C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ACA9B-D6B1-5F09-6E2F-61E63EBCF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F3737-1392-6871-796C-702C38BF4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E1CF6-D7E4-4181-99CC-E94CCDAC7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5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.worldbank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gso.gov.vn/" TargetMode="External"/><Relationship Id="rId4" Type="http://schemas.openxmlformats.org/officeDocument/2006/relationships/hyperlink" Target="https://stast.gov.cn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ăm 2021, KT Trung Quốc">
            <a:hlinkClick r:id="" action="ppaction://media"/>
            <a:extLst>
              <a:ext uri="{FF2B5EF4-FFF2-40B4-BE49-F238E27FC236}">
                <a16:creationId xmlns:a16="http://schemas.microsoft.com/office/drawing/2014/main" id="{82B44416-D849-56C7-2F79-82BFB77D9A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4088" y="1825625"/>
            <a:ext cx="7742237" cy="4351338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106430-ECDD-1717-BA06-1BCC4BA9172D}"/>
              </a:ext>
            </a:extLst>
          </p:cNvPr>
          <p:cNvGrpSpPr/>
          <p:nvPr/>
        </p:nvGrpSpPr>
        <p:grpSpPr>
          <a:xfrm>
            <a:off x="441330" y="639721"/>
            <a:ext cx="1401327" cy="664050"/>
            <a:chOff x="5507432" y="3371212"/>
            <a:chExt cx="3674668" cy="1857615"/>
          </a:xfrm>
        </p:grpSpPr>
        <p:grpSp>
          <p:nvGrpSpPr>
            <p:cNvPr id="5" name="组合 1483">
              <a:extLst>
                <a:ext uri="{FF2B5EF4-FFF2-40B4-BE49-F238E27FC236}">
                  <a16:creationId xmlns:a16="http://schemas.microsoft.com/office/drawing/2014/main" id="{61102184-A911-2091-71CA-625754B6E9D4}"/>
                </a:ext>
              </a:extLst>
            </p:cNvPr>
            <p:cNvGrpSpPr/>
            <p:nvPr/>
          </p:nvGrpSpPr>
          <p:grpSpPr>
            <a:xfrm>
              <a:off x="5507432" y="3371212"/>
              <a:ext cx="3674668" cy="1857615"/>
              <a:chOff x="28079" y="1041053"/>
              <a:chExt cx="7035801" cy="4572000"/>
            </a:xfrm>
          </p:grpSpPr>
          <p:sp>
            <p:nvSpPr>
              <p:cNvPr id="7" name="Freeform 422">
                <a:extLst>
                  <a:ext uri="{FF2B5EF4-FFF2-40B4-BE49-F238E27FC236}">
                    <a16:creationId xmlns:a16="http://schemas.microsoft.com/office/drawing/2014/main" id="{A336F9B1-4A6C-8510-3E3D-2341D0CED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9" y="1041053"/>
                <a:ext cx="7035801" cy="4572000"/>
              </a:xfrm>
              <a:custGeom>
                <a:avLst/>
                <a:gdLst>
                  <a:gd name="T0" fmla="*/ 929 w 1660"/>
                  <a:gd name="T1" fmla="*/ 1077 h 1077"/>
                  <a:gd name="T2" fmla="*/ 867 w 1660"/>
                  <a:gd name="T3" fmla="*/ 1073 h 1077"/>
                  <a:gd name="T4" fmla="*/ 763 w 1660"/>
                  <a:gd name="T5" fmla="*/ 1036 h 1077"/>
                  <a:gd name="T6" fmla="*/ 674 w 1660"/>
                  <a:gd name="T7" fmla="*/ 987 h 1077"/>
                  <a:gd name="T8" fmla="*/ 601 w 1660"/>
                  <a:gd name="T9" fmla="*/ 1022 h 1077"/>
                  <a:gd name="T10" fmla="*/ 526 w 1660"/>
                  <a:gd name="T11" fmla="*/ 1033 h 1077"/>
                  <a:gd name="T12" fmla="*/ 522 w 1660"/>
                  <a:gd name="T13" fmla="*/ 1033 h 1077"/>
                  <a:gd name="T14" fmla="*/ 328 w 1660"/>
                  <a:gd name="T15" fmla="*/ 957 h 1077"/>
                  <a:gd name="T16" fmla="*/ 245 w 1660"/>
                  <a:gd name="T17" fmla="*/ 821 h 1077"/>
                  <a:gd name="T18" fmla="*/ 245 w 1660"/>
                  <a:gd name="T19" fmla="*/ 816 h 1077"/>
                  <a:gd name="T20" fmla="*/ 228 w 1660"/>
                  <a:gd name="T21" fmla="*/ 816 h 1077"/>
                  <a:gd name="T22" fmla="*/ 16 w 1660"/>
                  <a:gd name="T23" fmla="*/ 673 h 1077"/>
                  <a:gd name="T24" fmla="*/ 31 w 1660"/>
                  <a:gd name="T25" fmla="*/ 526 h 1077"/>
                  <a:gd name="T26" fmla="*/ 112 w 1660"/>
                  <a:gd name="T27" fmla="*/ 440 h 1077"/>
                  <a:gd name="T28" fmla="*/ 100 w 1660"/>
                  <a:gd name="T29" fmla="*/ 272 h 1077"/>
                  <a:gd name="T30" fmla="*/ 219 w 1660"/>
                  <a:gd name="T31" fmla="*/ 167 h 1077"/>
                  <a:gd name="T32" fmla="*/ 271 w 1660"/>
                  <a:gd name="T33" fmla="*/ 162 h 1077"/>
                  <a:gd name="T34" fmla="*/ 336 w 1660"/>
                  <a:gd name="T35" fmla="*/ 169 h 1077"/>
                  <a:gd name="T36" fmla="*/ 360 w 1660"/>
                  <a:gd name="T37" fmla="*/ 109 h 1077"/>
                  <a:gd name="T38" fmla="*/ 603 w 1660"/>
                  <a:gd name="T39" fmla="*/ 0 h 1077"/>
                  <a:gd name="T40" fmla="*/ 613 w 1660"/>
                  <a:gd name="T41" fmla="*/ 0 h 1077"/>
                  <a:gd name="T42" fmla="*/ 831 w 1660"/>
                  <a:gd name="T43" fmla="*/ 112 h 1077"/>
                  <a:gd name="T44" fmla="*/ 863 w 1660"/>
                  <a:gd name="T45" fmla="*/ 196 h 1077"/>
                  <a:gd name="T46" fmla="*/ 878 w 1660"/>
                  <a:gd name="T47" fmla="*/ 195 h 1077"/>
                  <a:gd name="T48" fmla="*/ 933 w 1660"/>
                  <a:gd name="T49" fmla="*/ 208 h 1077"/>
                  <a:gd name="T50" fmla="*/ 973 w 1660"/>
                  <a:gd name="T51" fmla="*/ 136 h 1077"/>
                  <a:gd name="T52" fmla="*/ 1251 w 1660"/>
                  <a:gd name="T53" fmla="*/ 33 h 1077"/>
                  <a:gd name="T54" fmla="*/ 1287 w 1660"/>
                  <a:gd name="T55" fmla="*/ 35 h 1077"/>
                  <a:gd name="T56" fmla="*/ 1455 w 1660"/>
                  <a:gd name="T57" fmla="*/ 129 h 1077"/>
                  <a:gd name="T58" fmla="*/ 1513 w 1660"/>
                  <a:gd name="T59" fmla="*/ 253 h 1077"/>
                  <a:gd name="T60" fmla="*/ 1619 w 1660"/>
                  <a:gd name="T61" fmla="*/ 370 h 1077"/>
                  <a:gd name="T62" fmla="*/ 1606 w 1660"/>
                  <a:gd name="T63" fmla="*/ 443 h 1077"/>
                  <a:gd name="T64" fmla="*/ 1618 w 1660"/>
                  <a:gd name="T65" fmla="*/ 456 h 1077"/>
                  <a:gd name="T66" fmla="*/ 1648 w 1660"/>
                  <a:gd name="T67" fmla="*/ 660 h 1077"/>
                  <a:gd name="T68" fmla="*/ 1408 w 1660"/>
                  <a:gd name="T69" fmla="*/ 814 h 1077"/>
                  <a:gd name="T70" fmla="*/ 1320 w 1660"/>
                  <a:gd name="T71" fmla="*/ 807 h 1077"/>
                  <a:gd name="T72" fmla="*/ 1122 w 1660"/>
                  <a:gd name="T73" fmla="*/ 1038 h 1077"/>
                  <a:gd name="T74" fmla="*/ 929 w 1660"/>
                  <a:gd name="T75" fmla="*/ 1077 h 1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60" h="1077">
                    <a:moveTo>
                      <a:pt x="929" y="1077"/>
                    </a:moveTo>
                    <a:cubicBezTo>
                      <a:pt x="908" y="1077"/>
                      <a:pt x="887" y="1075"/>
                      <a:pt x="867" y="1073"/>
                    </a:cubicBezTo>
                    <a:cubicBezTo>
                      <a:pt x="853" y="1071"/>
                      <a:pt x="804" y="1053"/>
                      <a:pt x="763" y="1036"/>
                    </a:cubicBezTo>
                    <a:cubicBezTo>
                      <a:pt x="717" y="1016"/>
                      <a:pt x="690" y="1000"/>
                      <a:pt x="674" y="987"/>
                    </a:cubicBezTo>
                    <a:cubicBezTo>
                      <a:pt x="653" y="1003"/>
                      <a:pt x="629" y="1014"/>
                      <a:pt x="601" y="1022"/>
                    </a:cubicBezTo>
                    <a:cubicBezTo>
                      <a:pt x="578" y="1029"/>
                      <a:pt x="553" y="1032"/>
                      <a:pt x="526" y="1033"/>
                    </a:cubicBezTo>
                    <a:cubicBezTo>
                      <a:pt x="525" y="1033"/>
                      <a:pt x="523" y="1033"/>
                      <a:pt x="522" y="1033"/>
                    </a:cubicBezTo>
                    <a:cubicBezTo>
                      <a:pt x="457" y="1033"/>
                      <a:pt x="385" y="1004"/>
                      <a:pt x="328" y="957"/>
                    </a:cubicBezTo>
                    <a:cubicBezTo>
                      <a:pt x="299" y="933"/>
                      <a:pt x="250" y="877"/>
                      <a:pt x="245" y="821"/>
                    </a:cubicBezTo>
                    <a:cubicBezTo>
                      <a:pt x="245" y="819"/>
                      <a:pt x="245" y="817"/>
                      <a:pt x="245" y="816"/>
                    </a:cubicBezTo>
                    <a:cubicBezTo>
                      <a:pt x="239" y="816"/>
                      <a:pt x="234" y="816"/>
                      <a:pt x="228" y="816"/>
                    </a:cubicBezTo>
                    <a:cubicBezTo>
                      <a:pt x="127" y="816"/>
                      <a:pt x="46" y="761"/>
                      <a:pt x="16" y="673"/>
                    </a:cubicBezTo>
                    <a:cubicBezTo>
                      <a:pt x="0" y="628"/>
                      <a:pt x="5" y="574"/>
                      <a:pt x="31" y="526"/>
                    </a:cubicBezTo>
                    <a:cubicBezTo>
                      <a:pt x="50" y="488"/>
                      <a:pt x="79" y="458"/>
                      <a:pt x="112" y="440"/>
                    </a:cubicBezTo>
                    <a:cubicBezTo>
                      <a:pt x="86" y="384"/>
                      <a:pt x="81" y="323"/>
                      <a:pt x="100" y="272"/>
                    </a:cubicBezTo>
                    <a:cubicBezTo>
                      <a:pt x="120" y="221"/>
                      <a:pt x="162" y="184"/>
                      <a:pt x="219" y="167"/>
                    </a:cubicBezTo>
                    <a:cubicBezTo>
                      <a:pt x="236" y="162"/>
                      <a:pt x="259" y="162"/>
                      <a:pt x="271" y="162"/>
                    </a:cubicBezTo>
                    <a:cubicBezTo>
                      <a:pt x="286" y="162"/>
                      <a:pt x="311" y="163"/>
                      <a:pt x="336" y="169"/>
                    </a:cubicBezTo>
                    <a:cubicBezTo>
                      <a:pt x="339" y="148"/>
                      <a:pt x="347" y="128"/>
                      <a:pt x="360" y="109"/>
                    </a:cubicBezTo>
                    <a:cubicBezTo>
                      <a:pt x="409" y="38"/>
                      <a:pt x="522" y="0"/>
                      <a:pt x="603" y="0"/>
                    </a:cubicBezTo>
                    <a:cubicBezTo>
                      <a:pt x="607" y="0"/>
                      <a:pt x="610" y="0"/>
                      <a:pt x="613" y="0"/>
                    </a:cubicBezTo>
                    <a:cubicBezTo>
                      <a:pt x="681" y="3"/>
                      <a:pt x="779" y="39"/>
                      <a:pt x="831" y="112"/>
                    </a:cubicBezTo>
                    <a:cubicBezTo>
                      <a:pt x="850" y="139"/>
                      <a:pt x="861" y="167"/>
                      <a:pt x="863" y="196"/>
                    </a:cubicBezTo>
                    <a:cubicBezTo>
                      <a:pt x="868" y="196"/>
                      <a:pt x="873" y="195"/>
                      <a:pt x="878" y="195"/>
                    </a:cubicBezTo>
                    <a:cubicBezTo>
                      <a:pt x="897" y="195"/>
                      <a:pt x="916" y="200"/>
                      <a:pt x="933" y="208"/>
                    </a:cubicBezTo>
                    <a:cubicBezTo>
                      <a:pt x="940" y="182"/>
                      <a:pt x="954" y="158"/>
                      <a:pt x="973" y="136"/>
                    </a:cubicBezTo>
                    <a:cubicBezTo>
                      <a:pt x="1040" y="60"/>
                      <a:pt x="1165" y="33"/>
                      <a:pt x="1251" y="33"/>
                    </a:cubicBezTo>
                    <a:cubicBezTo>
                      <a:pt x="1263" y="33"/>
                      <a:pt x="1275" y="34"/>
                      <a:pt x="1287" y="35"/>
                    </a:cubicBezTo>
                    <a:cubicBezTo>
                      <a:pt x="1360" y="42"/>
                      <a:pt x="1409" y="69"/>
                      <a:pt x="1455" y="129"/>
                    </a:cubicBezTo>
                    <a:cubicBezTo>
                      <a:pt x="1488" y="171"/>
                      <a:pt x="1508" y="212"/>
                      <a:pt x="1513" y="253"/>
                    </a:cubicBezTo>
                    <a:cubicBezTo>
                      <a:pt x="1571" y="260"/>
                      <a:pt x="1612" y="316"/>
                      <a:pt x="1619" y="370"/>
                    </a:cubicBezTo>
                    <a:cubicBezTo>
                      <a:pt x="1623" y="397"/>
                      <a:pt x="1618" y="423"/>
                      <a:pt x="1606" y="443"/>
                    </a:cubicBezTo>
                    <a:cubicBezTo>
                      <a:pt x="1610" y="447"/>
                      <a:pt x="1614" y="451"/>
                      <a:pt x="1618" y="456"/>
                    </a:cubicBezTo>
                    <a:cubicBezTo>
                      <a:pt x="1660" y="512"/>
                      <a:pt x="1658" y="624"/>
                      <a:pt x="1648" y="660"/>
                    </a:cubicBezTo>
                    <a:cubicBezTo>
                      <a:pt x="1628" y="731"/>
                      <a:pt x="1570" y="814"/>
                      <a:pt x="1408" y="814"/>
                    </a:cubicBezTo>
                    <a:cubicBezTo>
                      <a:pt x="1381" y="814"/>
                      <a:pt x="1351" y="812"/>
                      <a:pt x="1320" y="807"/>
                    </a:cubicBezTo>
                    <a:cubicBezTo>
                      <a:pt x="1288" y="919"/>
                      <a:pt x="1222" y="997"/>
                      <a:pt x="1122" y="1038"/>
                    </a:cubicBezTo>
                    <a:cubicBezTo>
                      <a:pt x="1062" y="1063"/>
                      <a:pt x="996" y="1077"/>
                      <a:pt x="929" y="1077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" name="Freeform 423">
                <a:extLst>
                  <a:ext uri="{FF2B5EF4-FFF2-40B4-BE49-F238E27FC236}">
                    <a16:creationId xmlns:a16="http://schemas.microsoft.com/office/drawing/2014/main" id="{AB8DF64E-B2AF-14E3-BC82-20CDD653E7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242" y="1168053"/>
                <a:ext cx="6726238" cy="4318000"/>
              </a:xfrm>
              <a:custGeom>
                <a:avLst/>
                <a:gdLst>
                  <a:gd name="T0" fmla="*/ 607 w 1587"/>
                  <a:gd name="T1" fmla="*/ 941 h 1017"/>
                  <a:gd name="T2" fmla="*/ 647 w 1587"/>
                  <a:gd name="T3" fmla="*/ 905 h 1017"/>
                  <a:gd name="T4" fmla="*/ 685 w 1587"/>
                  <a:gd name="T5" fmla="*/ 947 h 1017"/>
                  <a:gd name="T6" fmla="*/ 765 w 1587"/>
                  <a:gd name="T7" fmla="*/ 989 h 1017"/>
                  <a:gd name="T8" fmla="*/ 834 w 1587"/>
                  <a:gd name="T9" fmla="*/ 1010 h 1017"/>
                  <a:gd name="T10" fmla="*/ 941 w 1587"/>
                  <a:gd name="T11" fmla="*/ 1009 h 1017"/>
                  <a:gd name="T12" fmla="*/ 1003 w 1587"/>
                  <a:gd name="T13" fmla="*/ 1001 h 1017"/>
                  <a:gd name="T14" fmla="*/ 1070 w 1587"/>
                  <a:gd name="T15" fmla="*/ 980 h 1017"/>
                  <a:gd name="T16" fmla="*/ 1136 w 1587"/>
                  <a:gd name="T17" fmla="*/ 940 h 1017"/>
                  <a:gd name="T18" fmla="*/ 1202 w 1587"/>
                  <a:gd name="T19" fmla="*/ 880 h 1017"/>
                  <a:gd name="T20" fmla="*/ 1236 w 1587"/>
                  <a:gd name="T21" fmla="*/ 815 h 1017"/>
                  <a:gd name="T22" fmla="*/ 1288 w 1587"/>
                  <a:gd name="T23" fmla="*/ 742 h 1017"/>
                  <a:gd name="T24" fmla="*/ 1349 w 1587"/>
                  <a:gd name="T25" fmla="*/ 751 h 1017"/>
                  <a:gd name="T26" fmla="*/ 1421 w 1587"/>
                  <a:gd name="T27" fmla="*/ 746 h 1017"/>
                  <a:gd name="T28" fmla="*/ 1492 w 1587"/>
                  <a:gd name="T29" fmla="*/ 725 h 1017"/>
                  <a:gd name="T30" fmla="*/ 1562 w 1587"/>
                  <a:gd name="T31" fmla="*/ 670 h 1017"/>
                  <a:gd name="T32" fmla="*/ 1582 w 1587"/>
                  <a:gd name="T33" fmla="*/ 583 h 1017"/>
                  <a:gd name="T34" fmla="*/ 1581 w 1587"/>
                  <a:gd name="T35" fmla="*/ 521 h 1017"/>
                  <a:gd name="T36" fmla="*/ 1561 w 1587"/>
                  <a:gd name="T37" fmla="*/ 451 h 1017"/>
                  <a:gd name="T38" fmla="*/ 1496 w 1587"/>
                  <a:gd name="T39" fmla="*/ 427 h 1017"/>
                  <a:gd name="T40" fmla="*/ 1548 w 1587"/>
                  <a:gd name="T41" fmla="*/ 358 h 1017"/>
                  <a:gd name="T42" fmla="*/ 1537 w 1587"/>
                  <a:gd name="T43" fmla="*/ 299 h 1017"/>
                  <a:gd name="T44" fmla="*/ 1477 w 1587"/>
                  <a:gd name="T45" fmla="*/ 259 h 1017"/>
                  <a:gd name="T46" fmla="*/ 1448 w 1587"/>
                  <a:gd name="T47" fmla="*/ 244 h 1017"/>
                  <a:gd name="T48" fmla="*/ 1428 w 1587"/>
                  <a:gd name="T49" fmla="*/ 175 h 1017"/>
                  <a:gd name="T50" fmla="*/ 1384 w 1587"/>
                  <a:gd name="T51" fmla="*/ 108 h 1017"/>
                  <a:gd name="T52" fmla="*/ 1331 w 1587"/>
                  <a:gd name="T53" fmla="*/ 59 h 1017"/>
                  <a:gd name="T54" fmla="*/ 1243 w 1587"/>
                  <a:gd name="T55" fmla="*/ 39 h 1017"/>
                  <a:gd name="T56" fmla="*/ 1169 w 1587"/>
                  <a:gd name="T57" fmla="*/ 41 h 1017"/>
                  <a:gd name="T58" fmla="*/ 1080 w 1587"/>
                  <a:gd name="T59" fmla="*/ 54 h 1017"/>
                  <a:gd name="T60" fmla="*/ 1014 w 1587"/>
                  <a:gd name="T61" fmla="*/ 85 h 1017"/>
                  <a:gd name="T62" fmla="*/ 940 w 1587"/>
                  <a:gd name="T63" fmla="*/ 160 h 1017"/>
                  <a:gd name="T64" fmla="*/ 922 w 1587"/>
                  <a:gd name="T65" fmla="*/ 219 h 1017"/>
                  <a:gd name="T66" fmla="*/ 906 w 1587"/>
                  <a:gd name="T67" fmla="*/ 219 h 1017"/>
                  <a:gd name="T68" fmla="*/ 837 w 1587"/>
                  <a:gd name="T69" fmla="*/ 198 h 1017"/>
                  <a:gd name="T70" fmla="*/ 791 w 1587"/>
                  <a:gd name="T71" fmla="*/ 166 h 1017"/>
                  <a:gd name="T72" fmla="*/ 783 w 1587"/>
                  <a:gd name="T73" fmla="*/ 122 h 1017"/>
                  <a:gd name="T74" fmla="*/ 720 w 1587"/>
                  <a:gd name="T75" fmla="*/ 58 h 1017"/>
                  <a:gd name="T76" fmla="*/ 655 w 1587"/>
                  <a:gd name="T77" fmla="*/ 23 h 1017"/>
                  <a:gd name="T78" fmla="*/ 583 w 1587"/>
                  <a:gd name="T79" fmla="*/ 1 h 1017"/>
                  <a:gd name="T80" fmla="*/ 480 w 1587"/>
                  <a:gd name="T81" fmla="*/ 19 h 1017"/>
                  <a:gd name="T82" fmla="*/ 421 w 1587"/>
                  <a:gd name="T83" fmla="*/ 39 h 1017"/>
                  <a:gd name="T84" fmla="*/ 361 w 1587"/>
                  <a:gd name="T85" fmla="*/ 80 h 1017"/>
                  <a:gd name="T86" fmla="*/ 332 w 1587"/>
                  <a:gd name="T87" fmla="*/ 162 h 1017"/>
                  <a:gd name="T88" fmla="*/ 334 w 1587"/>
                  <a:gd name="T89" fmla="*/ 194 h 1017"/>
                  <a:gd name="T90" fmla="*/ 269 w 1587"/>
                  <a:gd name="T91" fmla="*/ 164 h 1017"/>
                  <a:gd name="T92" fmla="*/ 195 w 1587"/>
                  <a:gd name="T93" fmla="*/ 170 h 1017"/>
                  <a:gd name="T94" fmla="*/ 116 w 1587"/>
                  <a:gd name="T95" fmla="*/ 211 h 1017"/>
                  <a:gd name="T96" fmla="*/ 87 w 1587"/>
                  <a:gd name="T97" fmla="*/ 278 h 1017"/>
                  <a:gd name="T98" fmla="*/ 101 w 1587"/>
                  <a:gd name="T99" fmla="*/ 382 h 1017"/>
                  <a:gd name="T100" fmla="*/ 118 w 1587"/>
                  <a:gd name="T101" fmla="*/ 421 h 1017"/>
                  <a:gd name="T102" fmla="*/ 57 w 1587"/>
                  <a:gd name="T103" fmla="*/ 460 h 1017"/>
                  <a:gd name="T104" fmla="*/ 18 w 1587"/>
                  <a:gd name="T105" fmla="*/ 521 h 1017"/>
                  <a:gd name="T106" fmla="*/ 2 w 1587"/>
                  <a:gd name="T107" fmla="*/ 599 h 1017"/>
                  <a:gd name="T108" fmla="*/ 23 w 1587"/>
                  <a:gd name="T109" fmla="*/ 668 h 1017"/>
                  <a:gd name="T110" fmla="*/ 91 w 1587"/>
                  <a:gd name="T111" fmla="*/ 726 h 1017"/>
                  <a:gd name="T112" fmla="*/ 161 w 1587"/>
                  <a:gd name="T113" fmla="*/ 749 h 1017"/>
                  <a:gd name="T114" fmla="*/ 250 w 1587"/>
                  <a:gd name="T115" fmla="*/ 749 h 1017"/>
                  <a:gd name="T116" fmla="*/ 253 w 1587"/>
                  <a:gd name="T117" fmla="*/ 824 h 1017"/>
                  <a:gd name="T118" fmla="*/ 286 w 1587"/>
                  <a:gd name="T119" fmla="*/ 876 h 1017"/>
                  <a:gd name="T120" fmla="*/ 340 w 1587"/>
                  <a:gd name="T121" fmla="*/ 925 h 1017"/>
                  <a:gd name="T122" fmla="*/ 423 w 1587"/>
                  <a:gd name="T123" fmla="*/ 959 h 1017"/>
                  <a:gd name="T124" fmla="*/ 485 w 1587"/>
                  <a:gd name="T125" fmla="*/ 973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87" h="1017">
                    <a:moveTo>
                      <a:pt x="555" y="958"/>
                    </a:moveTo>
                    <a:cubicBezTo>
                      <a:pt x="550" y="960"/>
                      <a:pt x="545" y="961"/>
                      <a:pt x="540" y="962"/>
                    </a:cubicBezTo>
                    <a:cubicBezTo>
                      <a:pt x="539" y="962"/>
                      <a:pt x="538" y="963"/>
                      <a:pt x="539" y="965"/>
                    </a:cubicBezTo>
                    <a:cubicBezTo>
                      <a:pt x="539" y="966"/>
                      <a:pt x="540" y="967"/>
                      <a:pt x="542" y="967"/>
                    </a:cubicBezTo>
                    <a:cubicBezTo>
                      <a:pt x="546" y="966"/>
                      <a:pt x="551" y="965"/>
                      <a:pt x="556" y="963"/>
                    </a:cubicBezTo>
                    <a:cubicBezTo>
                      <a:pt x="558" y="963"/>
                      <a:pt x="558" y="961"/>
                      <a:pt x="558" y="960"/>
                    </a:cubicBezTo>
                    <a:cubicBezTo>
                      <a:pt x="558" y="959"/>
                      <a:pt x="556" y="958"/>
                      <a:pt x="555" y="958"/>
                    </a:cubicBezTo>
                    <a:close/>
                    <a:moveTo>
                      <a:pt x="578" y="950"/>
                    </a:moveTo>
                    <a:cubicBezTo>
                      <a:pt x="573" y="952"/>
                      <a:pt x="569" y="954"/>
                      <a:pt x="564" y="956"/>
                    </a:cubicBezTo>
                    <a:cubicBezTo>
                      <a:pt x="563" y="956"/>
                      <a:pt x="562" y="957"/>
                      <a:pt x="563" y="959"/>
                    </a:cubicBezTo>
                    <a:cubicBezTo>
                      <a:pt x="563" y="960"/>
                      <a:pt x="564" y="961"/>
                      <a:pt x="566" y="960"/>
                    </a:cubicBezTo>
                    <a:cubicBezTo>
                      <a:pt x="571" y="959"/>
                      <a:pt x="575" y="957"/>
                      <a:pt x="580" y="955"/>
                    </a:cubicBezTo>
                    <a:cubicBezTo>
                      <a:pt x="581" y="955"/>
                      <a:pt x="582" y="953"/>
                      <a:pt x="581" y="952"/>
                    </a:cubicBezTo>
                    <a:cubicBezTo>
                      <a:pt x="581" y="950"/>
                      <a:pt x="579" y="950"/>
                      <a:pt x="578" y="950"/>
                    </a:cubicBezTo>
                    <a:close/>
                    <a:moveTo>
                      <a:pt x="604" y="937"/>
                    </a:moveTo>
                    <a:cubicBezTo>
                      <a:pt x="600" y="940"/>
                      <a:pt x="596" y="942"/>
                      <a:pt x="591" y="944"/>
                    </a:cubicBezTo>
                    <a:cubicBezTo>
                      <a:pt x="590" y="945"/>
                      <a:pt x="590" y="946"/>
                      <a:pt x="590" y="948"/>
                    </a:cubicBezTo>
                    <a:cubicBezTo>
                      <a:pt x="591" y="949"/>
                      <a:pt x="593" y="949"/>
                      <a:pt x="594" y="949"/>
                    </a:cubicBezTo>
                    <a:cubicBezTo>
                      <a:pt x="598" y="946"/>
                      <a:pt x="603" y="944"/>
                      <a:pt x="607" y="941"/>
                    </a:cubicBezTo>
                    <a:cubicBezTo>
                      <a:pt x="608" y="940"/>
                      <a:pt x="608" y="939"/>
                      <a:pt x="608" y="938"/>
                    </a:cubicBezTo>
                    <a:cubicBezTo>
                      <a:pt x="607" y="937"/>
                      <a:pt x="605" y="936"/>
                      <a:pt x="604" y="937"/>
                    </a:cubicBezTo>
                    <a:close/>
                    <a:moveTo>
                      <a:pt x="628" y="919"/>
                    </a:moveTo>
                    <a:cubicBezTo>
                      <a:pt x="624" y="922"/>
                      <a:pt x="620" y="925"/>
                      <a:pt x="616" y="928"/>
                    </a:cubicBezTo>
                    <a:cubicBezTo>
                      <a:pt x="615" y="929"/>
                      <a:pt x="615" y="931"/>
                      <a:pt x="616" y="932"/>
                    </a:cubicBezTo>
                    <a:cubicBezTo>
                      <a:pt x="617" y="933"/>
                      <a:pt x="618" y="933"/>
                      <a:pt x="619" y="932"/>
                    </a:cubicBezTo>
                    <a:cubicBezTo>
                      <a:pt x="623" y="929"/>
                      <a:pt x="627" y="926"/>
                      <a:pt x="631" y="922"/>
                    </a:cubicBezTo>
                    <a:cubicBezTo>
                      <a:pt x="632" y="921"/>
                      <a:pt x="632" y="920"/>
                      <a:pt x="631" y="919"/>
                    </a:cubicBezTo>
                    <a:cubicBezTo>
                      <a:pt x="630" y="918"/>
                      <a:pt x="629" y="918"/>
                      <a:pt x="628" y="919"/>
                    </a:cubicBezTo>
                    <a:close/>
                    <a:moveTo>
                      <a:pt x="645" y="909"/>
                    </a:moveTo>
                    <a:cubicBezTo>
                      <a:pt x="645" y="908"/>
                      <a:pt x="646" y="906"/>
                      <a:pt x="647" y="905"/>
                    </a:cubicBezTo>
                    <a:cubicBezTo>
                      <a:pt x="647" y="904"/>
                      <a:pt x="647" y="903"/>
                      <a:pt x="647" y="903"/>
                    </a:cubicBezTo>
                    <a:cubicBezTo>
                      <a:pt x="647" y="902"/>
                      <a:pt x="647" y="901"/>
                      <a:pt x="646" y="901"/>
                    </a:cubicBezTo>
                    <a:cubicBezTo>
                      <a:pt x="646" y="901"/>
                      <a:pt x="645" y="900"/>
                      <a:pt x="644" y="901"/>
                    </a:cubicBezTo>
                    <a:cubicBezTo>
                      <a:pt x="644" y="901"/>
                      <a:pt x="643" y="901"/>
                      <a:pt x="643" y="902"/>
                    </a:cubicBezTo>
                    <a:cubicBezTo>
                      <a:pt x="641" y="904"/>
                      <a:pt x="639" y="906"/>
                      <a:pt x="638" y="908"/>
                    </a:cubicBezTo>
                    <a:cubicBezTo>
                      <a:pt x="637" y="909"/>
                      <a:pt x="637" y="911"/>
                      <a:pt x="638" y="912"/>
                    </a:cubicBezTo>
                    <a:cubicBezTo>
                      <a:pt x="639" y="913"/>
                      <a:pt x="641" y="912"/>
                      <a:pt x="641" y="911"/>
                    </a:cubicBezTo>
                    <a:cubicBezTo>
                      <a:pt x="643" y="909"/>
                      <a:pt x="645" y="907"/>
                      <a:pt x="647" y="905"/>
                    </a:cubicBezTo>
                    <a:cubicBezTo>
                      <a:pt x="648" y="903"/>
                      <a:pt x="647" y="902"/>
                      <a:pt x="646" y="901"/>
                    </a:cubicBezTo>
                    <a:cubicBezTo>
                      <a:pt x="645" y="900"/>
                      <a:pt x="644" y="900"/>
                      <a:pt x="643" y="902"/>
                    </a:cubicBezTo>
                    <a:cubicBezTo>
                      <a:pt x="641" y="904"/>
                      <a:pt x="640" y="906"/>
                      <a:pt x="640" y="909"/>
                    </a:cubicBezTo>
                    <a:cubicBezTo>
                      <a:pt x="640" y="910"/>
                      <a:pt x="641" y="911"/>
                      <a:pt x="642" y="912"/>
                    </a:cubicBezTo>
                    <a:cubicBezTo>
                      <a:pt x="644" y="912"/>
                      <a:pt x="645" y="911"/>
                      <a:pt x="645" y="909"/>
                    </a:cubicBezTo>
                    <a:close/>
                    <a:moveTo>
                      <a:pt x="660" y="931"/>
                    </a:moveTo>
                    <a:cubicBezTo>
                      <a:pt x="656" y="928"/>
                      <a:pt x="652" y="924"/>
                      <a:pt x="650" y="921"/>
                    </a:cubicBezTo>
                    <a:cubicBezTo>
                      <a:pt x="649" y="920"/>
                      <a:pt x="647" y="920"/>
                      <a:pt x="646" y="921"/>
                    </a:cubicBezTo>
                    <a:cubicBezTo>
                      <a:pt x="645" y="921"/>
                      <a:pt x="645" y="923"/>
                      <a:pt x="646" y="924"/>
                    </a:cubicBezTo>
                    <a:cubicBezTo>
                      <a:pt x="649" y="928"/>
                      <a:pt x="652" y="931"/>
                      <a:pt x="657" y="935"/>
                    </a:cubicBezTo>
                    <a:cubicBezTo>
                      <a:pt x="658" y="936"/>
                      <a:pt x="660" y="936"/>
                      <a:pt x="660" y="935"/>
                    </a:cubicBezTo>
                    <a:cubicBezTo>
                      <a:pt x="661" y="933"/>
                      <a:pt x="661" y="932"/>
                      <a:pt x="660" y="931"/>
                    </a:cubicBezTo>
                    <a:close/>
                    <a:moveTo>
                      <a:pt x="685" y="947"/>
                    </a:moveTo>
                    <a:cubicBezTo>
                      <a:pt x="680" y="945"/>
                      <a:pt x="676" y="942"/>
                      <a:pt x="672" y="940"/>
                    </a:cubicBezTo>
                    <a:cubicBezTo>
                      <a:pt x="671" y="939"/>
                      <a:pt x="669" y="939"/>
                      <a:pt x="669" y="940"/>
                    </a:cubicBezTo>
                    <a:cubicBezTo>
                      <a:pt x="668" y="941"/>
                      <a:pt x="668" y="943"/>
                      <a:pt x="669" y="944"/>
                    </a:cubicBezTo>
                    <a:cubicBezTo>
                      <a:pt x="673" y="946"/>
                      <a:pt x="678" y="949"/>
                      <a:pt x="682" y="952"/>
                    </a:cubicBezTo>
                    <a:cubicBezTo>
                      <a:pt x="684" y="952"/>
                      <a:pt x="685" y="952"/>
                      <a:pt x="686" y="951"/>
                    </a:cubicBezTo>
                    <a:cubicBezTo>
                      <a:pt x="686" y="950"/>
                      <a:pt x="686" y="948"/>
                      <a:pt x="685" y="947"/>
                    </a:cubicBezTo>
                    <a:close/>
                    <a:moveTo>
                      <a:pt x="711" y="961"/>
                    </a:moveTo>
                    <a:cubicBezTo>
                      <a:pt x="707" y="959"/>
                      <a:pt x="702" y="957"/>
                      <a:pt x="698" y="954"/>
                    </a:cubicBezTo>
                    <a:cubicBezTo>
                      <a:pt x="697" y="954"/>
                      <a:pt x="695" y="954"/>
                      <a:pt x="695" y="955"/>
                    </a:cubicBezTo>
                    <a:cubicBezTo>
                      <a:pt x="694" y="957"/>
                      <a:pt x="694" y="958"/>
                      <a:pt x="696" y="959"/>
                    </a:cubicBezTo>
                    <a:cubicBezTo>
                      <a:pt x="700" y="961"/>
                      <a:pt x="705" y="963"/>
                      <a:pt x="709" y="966"/>
                    </a:cubicBezTo>
                    <a:cubicBezTo>
                      <a:pt x="710" y="966"/>
                      <a:pt x="712" y="966"/>
                      <a:pt x="713" y="964"/>
                    </a:cubicBezTo>
                    <a:cubicBezTo>
                      <a:pt x="713" y="963"/>
                      <a:pt x="713" y="962"/>
                      <a:pt x="711" y="961"/>
                    </a:cubicBezTo>
                    <a:close/>
                    <a:moveTo>
                      <a:pt x="739" y="973"/>
                    </a:moveTo>
                    <a:cubicBezTo>
                      <a:pt x="734" y="971"/>
                      <a:pt x="730" y="969"/>
                      <a:pt x="725" y="967"/>
                    </a:cubicBezTo>
                    <a:cubicBezTo>
                      <a:pt x="724" y="967"/>
                      <a:pt x="722" y="967"/>
                      <a:pt x="722" y="969"/>
                    </a:cubicBezTo>
                    <a:cubicBezTo>
                      <a:pt x="721" y="970"/>
                      <a:pt x="722" y="971"/>
                      <a:pt x="723" y="972"/>
                    </a:cubicBezTo>
                    <a:cubicBezTo>
                      <a:pt x="727" y="974"/>
                      <a:pt x="732" y="976"/>
                      <a:pt x="737" y="978"/>
                    </a:cubicBezTo>
                    <a:cubicBezTo>
                      <a:pt x="738" y="979"/>
                      <a:pt x="739" y="978"/>
                      <a:pt x="740" y="977"/>
                    </a:cubicBezTo>
                    <a:cubicBezTo>
                      <a:pt x="741" y="975"/>
                      <a:pt x="740" y="974"/>
                      <a:pt x="739" y="973"/>
                    </a:cubicBezTo>
                    <a:close/>
                    <a:moveTo>
                      <a:pt x="766" y="985"/>
                    </a:moveTo>
                    <a:cubicBezTo>
                      <a:pt x="762" y="983"/>
                      <a:pt x="757" y="981"/>
                      <a:pt x="753" y="979"/>
                    </a:cubicBezTo>
                    <a:cubicBezTo>
                      <a:pt x="751" y="979"/>
                      <a:pt x="750" y="979"/>
                      <a:pt x="749" y="981"/>
                    </a:cubicBezTo>
                    <a:cubicBezTo>
                      <a:pt x="749" y="982"/>
                      <a:pt x="749" y="983"/>
                      <a:pt x="751" y="984"/>
                    </a:cubicBezTo>
                    <a:cubicBezTo>
                      <a:pt x="755" y="986"/>
                      <a:pt x="760" y="988"/>
                      <a:pt x="765" y="989"/>
                    </a:cubicBezTo>
                    <a:cubicBezTo>
                      <a:pt x="766" y="990"/>
                      <a:pt x="767" y="989"/>
                      <a:pt x="768" y="988"/>
                    </a:cubicBezTo>
                    <a:cubicBezTo>
                      <a:pt x="768" y="987"/>
                      <a:pt x="768" y="985"/>
                      <a:pt x="766" y="985"/>
                    </a:cubicBezTo>
                    <a:close/>
                    <a:moveTo>
                      <a:pt x="795" y="995"/>
                    </a:moveTo>
                    <a:cubicBezTo>
                      <a:pt x="790" y="994"/>
                      <a:pt x="785" y="992"/>
                      <a:pt x="780" y="990"/>
                    </a:cubicBezTo>
                    <a:cubicBezTo>
                      <a:pt x="779" y="990"/>
                      <a:pt x="778" y="990"/>
                      <a:pt x="777" y="992"/>
                    </a:cubicBezTo>
                    <a:cubicBezTo>
                      <a:pt x="777" y="993"/>
                      <a:pt x="777" y="994"/>
                      <a:pt x="779" y="995"/>
                    </a:cubicBezTo>
                    <a:cubicBezTo>
                      <a:pt x="784" y="997"/>
                      <a:pt x="788" y="998"/>
                      <a:pt x="793" y="1000"/>
                    </a:cubicBezTo>
                    <a:cubicBezTo>
                      <a:pt x="794" y="1000"/>
                      <a:pt x="796" y="1000"/>
                      <a:pt x="796" y="998"/>
                    </a:cubicBezTo>
                    <a:cubicBezTo>
                      <a:pt x="797" y="997"/>
                      <a:pt x="796" y="996"/>
                      <a:pt x="795" y="995"/>
                    </a:cubicBezTo>
                    <a:close/>
                    <a:moveTo>
                      <a:pt x="823" y="1005"/>
                    </a:moveTo>
                    <a:cubicBezTo>
                      <a:pt x="819" y="1004"/>
                      <a:pt x="814" y="1002"/>
                      <a:pt x="809" y="1000"/>
                    </a:cubicBezTo>
                    <a:cubicBezTo>
                      <a:pt x="807" y="1000"/>
                      <a:pt x="806" y="1000"/>
                      <a:pt x="806" y="1002"/>
                    </a:cubicBezTo>
                    <a:cubicBezTo>
                      <a:pt x="805" y="1003"/>
                      <a:pt x="806" y="1004"/>
                      <a:pt x="807" y="1005"/>
                    </a:cubicBezTo>
                    <a:cubicBezTo>
                      <a:pt x="813" y="1007"/>
                      <a:pt x="817" y="1008"/>
                      <a:pt x="822" y="1010"/>
                    </a:cubicBezTo>
                    <a:cubicBezTo>
                      <a:pt x="823" y="1010"/>
                      <a:pt x="824" y="1009"/>
                      <a:pt x="825" y="1008"/>
                    </a:cubicBezTo>
                    <a:cubicBezTo>
                      <a:pt x="825" y="1007"/>
                      <a:pt x="824" y="1005"/>
                      <a:pt x="823" y="1005"/>
                    </a:cubicBezTo>
                    <a:close/>
                    <a:moveTo>
                      <a:pt x="852" y="1010"/>
                    </a:moveTo>
                    <a:cubicBezTo>
                      <a:pt x="847" y="1009"/>
                      <a:pt x="842" y="1009"/>
                      <a:pt x="837" y="1008"/>
                    </a:cubicBezTo>
                    <a:cubicBezTo>
                      <a:pt x="836" y="1008"/>
                      <a:pt x="835" y="1009"/>
                      <a:pt x="834" y="1010"/>
                    </a:cubicBezTo>
                    <a:cubicBezTo>
                      <a:pt x="834" y="1012"/>
                      <a:pt x="835" y="1013"/>
                      <a:pt x="837" y="1013"/>
                    </a:cubicBezTo>
                    <a:cubicBezTo>
                      <a:pt x="842" y="1014"/>
                      <a:pt x="847" y="1014"/>
                      <a:pt x="852" y="1015"/>
                    </a:cubicBezTo>
                    <a:cubicBezTo>
                      <a:pt x="853" y="1015"/>
                      <a:pt x="854" y="1014"/>
                      <a:pt x="854" y="1012"/>
                    </a:cubicBezTo>
                    <a:cubicBezTo>
                      <a:pt x="854" y="1011"/>
                      <a:pt x="853" y="1010"/>
                      <a:pt x="852" y="1010"/>
                    </a:cubicBezTo>
                    <a:close/>
                    <a:moveTo>
                      <a:pt x="882" y="1011"/>
                    </a:moveTo>
                    <a:cubicBezTo>
                      <a:pt x="877" y="1011"/>
                      <a:pt x="872" y="1011"/>
                      <a:pt x="867" y="1011"/>
                    </a:cubicBezTo>
                    <a:cubicBezTo>
                      <a:pt x="866" y="1011"/>
                      <a:pt x="864" y="1012"/>
                      <a:pt x="864" y="1013"/>
                    </a:cubicBezTo>
                    <a:cubicBezTo>
                      <a:pt x="864" y="1015"/>
                      <a:pt x="865" y="1016"/>
                      <a:pt x="867" y="1016"/>
                    </a:cubicBezTo>
                    <a:cubicBezTo>
                      <a:pt x="872" y="1016"/>
                      <a:pt x="877" y="1016"/>
                      <a:pt x="882" y="1016"/>
                    </a:cubicBezTo>
                    <a:cubicBezTo>
                      <a:pt x="883" y="1016"/>
                      <a:pt x="884" y="1015"/>
                      <a:pt x="884" y="1014"/>
                    </a:cubicBezTo>
                    <a:cubicBezTo>
                      <a:pt x="884" y="1013"/>
                      <a:pt x="883" y="1011"/>
                      <a:pt x="882" y="1011"/>
                    </a:cubicBezTo>
                    <a:close/>
                    <a:moveTo>
                      <a:pt x="912" y="1011"/>
                    </a:moveTo>
                    <a:cubicBezTo>
                      <a:pt x="907" y="1011"/>
                      <a:pt x="902" y="1011"/>
                      <a:pt x="897" y="1012"/>
                    </a:cubicBezTo>
                    <a:cubicBezTo>
                      <a:pt x="895" y="1012"/>
                      <a:pt x="894" y="1013"/>
                      <a:pt x="894" y="1014"/>
                    </a:cubicBezTo>
                    <a:cubicBezTo>
                      <a:pt x="894" y="1015"/>
                      <a:pt x="895" y="1017"/>
                      <a:pt x="897" y="1017"/>
                    </a:cubicBezTo>
                    <a:cubicBezTo>
                      <a:pt x="902" y="1016"/>
                      <a:pt x="907" y="1016"/>
                      <a:pt x="912" y="1016"/>
                    </a:cubicBezTo>
                    <a:cubicBezTo>
                      <a:pt x="913" y="1016"/>
                      <a:pt x="914" y="1015"/>
                      <a:pt x="914" y="1014"/>
                    </a:cubicBezTo>
                    <a:cubicBezTo>
                      <a:pt x="914" y="1012"/>
                      <a:pt x="913" y="1011"/>
                      <a:pt x="912" y="1011"/>
                    </a:cubicBezTo>
                    <a:close/>
                    <a:moveTo>
                      <a:pt x="941" y="1009"/>
                    </a:moveTo>
                    <a:cubicBezTo>
                      <a:pt x="936" y="1009"/>
                      <a:pt x="932" y="1010"/>
                      <a:pt x="927" y="1010"/>
                    </a:cubicBezTo>
                    <a:cubicBezTo>
                      <a:pt x="925" y="1010"/>
                      <a:pt x="924" y="1012"/>
                      <a:pt x="924" y="1013"/>
                    </a:cubicBezTo>
                    <a:cubicBezTo>
                      <a:pt x="924" y="1014"/>
                      <a:pt x="926" y="1015"/>
                      <a:pt x="927" y="1015"/>
                    </a:cubicBezTo>
                    <a:cubicBezTo>
                      <a:pt x="932" y="1015"/>
                      <a:pt x="937" y="1014"/>
                      <a:pt x="942" y="1014"/>
                    </a:cubicBezTo>
                    <a:cubicBezTo>
                      <a:pt x="943" y="1014"/>
                      <a:pt x="944" y="1013"/>
                      <a:pt x="944" y="1011"/>
                    </a:cubicBezTo>
                    <a:cubicBezTo>
                      <a:pt x="944" y="1010"/>
                      <a:pt x="943" y="1009"/>
                      <a:pt x="941" y="1009"/>
                    </a:cubicBezTo>
                    <a:close/>
                    <a:moveTo>
                      <a:pt x="971" y="1005"/>
                    </a:moveTo>
                    <a:cubicBezTo>
                      <a:pt x="966" y="1006"/>
                      <a:pt x="961" y="1006"/>
                      <a:pt x="956" y="1007"/>
                    </a:cubicBezTo>
                    <a:cubicBezTo>
                      <a:pt x="955" y="1007"/>
                      <a:pt x="954" y="1009"/>
                      <a:pt x="954" y="1010"/>
                    </a:cubicBezTo>
                    <a:cubicBezTo>
                      <a:pt x="954" y="1011"/>
                      <a:pt x="956" y="1012"/>
                      <a:pt x="957" y="1012"/>
                    </a:cubicBezTo>
                    <a:cubicBezTo>
                      <a:pt x="962" y="1011"/>
                      <a:pt x="967" y="1011"/>
                      <a:pt x="972" y="1010"/>
                    </a:cubicBezTo>
                    <a:cubicBezTo>
                      <a:pt x="973" y="1010"/>
                      <a:pt x="974" y="1008"/>
                      <a:pt x="974" y="1007"/>
                    </a:cubicBezTo>
                    <a:cubicBezTo>
                      <a:pt x="974" y="1006"/>
                      <a:pt x="972" y="1005"/>
                      <a:pt x="971" y="1005"/>
                    </a:cubicBezTo>
                    <a:close/>
                    <a:moveTo>
                      <a:pt x="1000" y="999"/>
                    </a:moveTo>
                    <a:cubicBezTo>
                      <a:pt x="995" y="1000"/>
                      <a:pt x="991" y="1001"/>
                      <a:pt x="986" y="1002"/>
                    </a:cubicBezTo>
                    <a:cubicBezTo>
                      <a:pt x="984" y="1002"/>
                      <a:pt x="983" y="1004"/>
                      <a:pt x="984" y="1005"/>
                    </a:cubicBezTo>
                    <a:cubicBezTo>
                      <a:pt x="984" y="1006"/>
                      <a:pt x="985" y="1007"/>
                      <a:pt x="987" y="1007"/>
                    </a:cubicBezTo>
                    <a:cubicBezTo>
                      <a:pt x="992" y="1006"/>
                      <a:pt x="997" y="1005"/>
                      <a:pt x="1001" y="1004"/>
                    </a:cubicBezTo>
                    <a:cubicBezTo>
                      <a:pt x="1003" y="1004"/>
                      <a:pt x="1004" y="1002"/>
                      <a:pt x="1003" y="1001"/>
                    </a:cubicBezTo>
                    <a:cubicBezTo>
                      <a:pt x="1003" y="1000"/>
                      <a:pt x="1002" y="999"/>
                      <a:pt x="1000" y="999"/>
                    </a:cubicBezTo>
                    <a:close/>
                    <a:moveTo>
                      <a:pt x="1029" y="991"/>
                    </a:moveTo>
                    <a:cubicBezTo>
                      <a:pt x="1024" y="993"/>
                      <a:pt x="1020" y="994"/>
                      <a:pt x="1015" y="995"/>
                    </a:cubicBezTo>
                    <a:cubicBezTo>
                      <a:pt x="1013" y="996"/>
                      <a:pt x="1013" y="997"/>
                      <a:pt x="1013" y="998"/>
                    </a:cubicBezTo>
                    <a:cubicBezTo>
                      <a:pt x="1013" y="1000"/>
                      <a:pt x="1015" y="1001"/>
                      <a:pt x="1016" y="1000"/>
                    </a:cubicBezTo>
                    <a:cubicBezTo>
                      <a:pt x="1021" y="999"/>
                      <a:pt x="1026" y="998"/>
                      <a:pt x="1031" y="996"/>
                    </a:cubicBezTo>
                    <a:cubicBezTo>
                      <a:pt x="1032" y="996"/>
                      <a:pt x="1033" y="994"/>
                      <a:pt x="1032" y="993"/>
                    </a:cubicBezTo>
                    <a:cubicBezTo>
                      <a:pt x="1032" y="992"/>
                      <a:pt x="1030" y="991"/>
                      <a:pt x="1029" y="991"/>
                    </a:cubicBezTo>
                    <a:close/>
                    <a:moveTo>
                      <a:pt x="1057" y="982"/>
                    </a:moveTo>
                    <a:cubicBezTo>
                      <a:pt x="1053" y="983"/>
                      <a:pt x="1048" y="985"/>
                      <a:pt x="1043" y="987"/>
                    </a:cubicBezTo>
                    <a:cubicBezTo>
                      <a:pt x="1042" y="987"/>
                      <a:pt x="1041" y="989"/>
                      <a:pt x="1042" y="990"/>
                    </a:cubicBezTo>
                    <a:cubicBezTo>
                      <a:pt x="1042" y="991"/>
                      <a:pt x="1044" y="992"/>
                      <a:pt x="1045" y="991"/>
                    </a:cubicBezTo>
                    <a:cubicBezTo>
                      <a:pt x="1050" y="990"/>
                      <a:pt x="1054" y="988"/>
                      <a:pt x="1059" y="986"/>
                    </a:cubicBezTo>
                    <a:cubicBezTo>
                      <a:pt x="1060" y="986"/>
                      <a:pt x="1061" y="984"/>
                      <a:pt x="1061" y="983"/>
                    </a:cubicBezTo>
                    <a:cubicBezTo>
                      <a:pt x="1060" y="982"/>
                      <a:pt x="1059" y="981"/>
                      <a:pt x="1057" y="982"/>
                    </a:cubicBezTo>
                    <a:close/>
                    <a:moveTo>
                      <a:pt x="1085" y="970"/>
                    </a:moveTo>
                    <a:cubicBezTo>
                      <a:pt x="1080" y="972"/>
                      <a:pt x="1076" y="974"/>
                      <a:pt x="1072" y="976"/>
                    </a:cubicBezTo>
                    <a:cubicBezTo>
                      <a:pt x="1071" y="976"/>
                      <a:pt x="1071" y="976"/>
                      <a:pt x="1071" y="976"/>
                    </a:cubicBezTo>
                    <a:cubicBezTo>
                      <a:pt x="1070" y="977"/>
                      <a:pt x="1069" y="978"/>
                      <a:pt x="1070" y="980"/>
                    </a:cubicBezTo>
                    <a:cubicBezTo>
                      <a:pt x="1070" y="981"/>
                      <a:pt x="1072" y="981"/>
                      <a:pt x="1073" y="981"/>
                    </a:cubicBezTo>
                    <a:cubicBezTo>
                      <a:pt x="1073" y="981"/>
                      <a:pt x="1073" y="981"/>
                      <a:pt x="1073" y="981"/>
                    </a:cubicBezTo>
                    <a:cubicBezTo>
                      <a:pt x="1078" y="979"/>
                      <a:pt x="1083" y="977"/>
                      <a:pt x="1087" y="975"/>
                    </a:cubicBezTo>
                    <a:cubicBezTo>
                      <a:pt x="1088" y="974"/>
                      <a:pt x="1089" y="973"/>
                      <a:pt x="1088" y="971"/>
                    </a:cubicBezTo>
                    <a:cubicBezTo>
                      <a:pt x="1088" y="970"/>
                      <a:pt x="1086" y="970"/>
                      <a:pt x="1085" y="970"/>
                    </a:cubicBezTo>
                    <a:close/>
                    <a:moveTo>
                      <a:pt x="1111" y="956"/>
                    </a:moveTo>
                    <a:cubicBezTo>
                      <a:pt x="1107" y="959"/>
                      <a:pt x="1103" y="961"/>
                      <a:pt x="1098" y="964"/>
                    </a:cubicBezTo>
                    <a:cubicBezTo>
                      <a:pt x="1097" y="964"/>
                      <a:pt x="1096" y="966"/>
                      <a:pt x="1097" y="967"/>
                    </a:cubicBezTo>
                    <a:cubicBezTo>
                      <a:pt x="1098" y="968"/>
                      <a:pt x="1099" y="969"/>
                      <a:pt x="1100" y="968"/>
                    </a:cubicBezTo>
                    <a:cubicBezTo>
                      <a:pt x="1105" y="966"/>
                      <a:pt x="1109" y="963"/>
                      <a:pt x="1114" y="961"/>
                    </a:cubicBezTo>
                    <a:cubicBezTo>
                      <a:pt x="1115" y="960"/>
                      <a:pt x="1115" y="958"/>
                      <a:pt x="1114" y="957"/>
                    </a:cubicBezTo>
                    <a:cubicBezTo>
                      <a:pt x="1114" y="956"/>
                      <a:pt x="1112" y="956"/>
                      <a:pt x="1111" y="956"/>
                    </a:cubicBezTo>
                    <a:close/>
                    <a:moveTo>
                      <a:pt x="1136" y="940"/>
                    </a:moveTo>
                    <a:cubicBezTo>
                      <a:pt x="1132" y="943"/>
                      <a:pt x="1128" y="946"/>
                      <a:pt x="1124" y="948"/>
                    </a:cubicBezTo>
                    <a:cubicBezTo>
                      <a:pt x="1123" y="949"/>
                      <a:pt x="1122" y="951"/>
                      <a:pt x="1123" y="952"/>
                    </a:cubicBezTo>
                    <a:cubicBezTo>
                      <a:pt x="1124" y="953"/>
                      <a:pt x="1125" y="953"/>
                      <a:pt x="1126" y="953"/>
                    </a:cubicBezTo>
                    <a:cubicBezTo>
                      <a:pt x="1131" y="950"/>
                      <a:pt x="1135" y="947"/>
                      <a:pt x="1139" y="944"/>
                    </a:cubicBezTo>
                    <a:cubicBezTo>
                      <a:pt x="1140" y="943"/>
                      <a:pt x="1140" y="942"/>
                      <a:pt x="1139" y="940"/>
                    </a:cubicBezTo>
                    <a:cubicBezTo>
                      <a:pt x="1139" y="939"/>
                      <a:pt x="1137" y="939"/>
                      <a:pt x="1136" y="940"/>
                    </a:cubicBezTo>
                    <a:close/>
                    <a:moveTo>
                      <a:pt x="1159" y="921"/>
                    </a:moveTo>
                    <a:cubicBezTo>
                      <a:pt x="1155" y="924"/>
                      <a:pt x="1151" y="928"/>
                      <a:pt x="1148" y="931"/>
                    </a:cubicBezTo>
                    <a:cubicBezTo>
                      <a:pt x="1147" y="932"/>
                      <a:pt x="1146" y="933"/>
                      <a:pt x="1147" y="934"/>
                    </a:cubicBezTo>
                    <a:cubicBezTo>
                      <a:pt x="1148" y="935"/>
                      <a:pt x="1150" y="935"/>
                      <a:pt x="1151" y="935"/>
                    </a:cubicBezTo>
                    <a:cubicBezTo>
                      <a:pt x="1155" y="931"/>
                      <a:pt x="1158" y="928"/>
                      <a:pt x="1162" y="925"/>
                    </a:cubicBezTo>
                    <a:cubicBezTo>
                      <a:pt x="1163" y="924"/>
                      <a:pt x="1163" y="922"/>
                      <a:pt x="1162" y="921"/>
                    </a:cubicBezTo>
                    <a:cubicBezTo>
                      <a:pt x="1161" y="920"/>
                      <a:pt x="1160" y="920"/>
                      <a:pt x="1159" y="921"/>
                    </a:cubicBezTo>
                    <a:close/>
                    <a:moveTo>
                      <a:pt x="1180" y="900"/>
                    </a:moveTo>
                    <a:cubicBezTo>
                      <a:pt x="1176" y="904"/>
                      <a:pt x="1173" y="907"/>
                      <a:pt x="1169" y="911"/>
                    </a:cubicBezTo>
                    <a:cubicBezTo>
                      <a:pt x="1169" y="912"/>
                      <a:pt x="1169" y="913"/>
                      <a:pt x="1170" y="914"/>
                    </a:cubicBezTo>
                    <a:cubicBezTo>
                      <a:pt x="1170" y="915"/>
                      <a:pt x="1172" y="915"/>
                      <a:pt x="1173" y="914"/>
                    </a:cubicBezTo>
                    <a:cubicBezTo>
                      <a:pt x="1177" y="911"/>
                      <a:pt x="1180" y="907"/>
                      <a:pt x="1183" y="903"/>
                    </a:cubicBezTo>
                    <a:cubicBezTo>
                      <a:pt x="1184" y="902"/>
                      <a:pt x="1184" y="901"/>
                      <a:pt x="1183" y="900"/>
                    </a:cubicBezTo>
                    <a:cubicBezTo>
                      <a:pt x="1182" y="899"/>
                      <a:pt x="1181" y="899"/>
                      <a:pt x="1180" y="900"/>
                    </a:cubicBezTo>
                    <a:close/>
                    <a:moveTo>
                      <a:pt x="1198" y="877"/>
                    </a:moveTo>
                    <a:cubicBezTo>
                      <a:pt x="1195" y="881"/>
                      <a:pt x="1192" y="885"/>
                      <a:pt x="1189" y="888"/>
                    </a:cubicBezTo>
                    <a:cubicBezTo>
                      <a:pt x="1188" y="890"/>
                      <a:pt x="1189" y="891"/>
                      <a:pt x="1190" y="892"/>
                    </a:cubicBezTo>
                    <a:cubicBezTo>
                      <a:pt x="1191" y="893"/>
                      <a:pt x="1192" y="893"/>
                      <a:pt x="1193" y="892"/>
                    </a:cubicBezTo>
                    <a:cubicBezTo>
                      <a:pt x="1196" y="888"/>
                      <a:pt x="1199" y="884"/>
                      <a:pt x="1202" y="880"/>
                    </a:cubicBezTo>
                    <a:cubicBezTo>
                      <a:pt x="1203" y="878"/>
                      <a:pt x="1203" y="877"/>
                      <a:pt x="1202" y="876"/>
                    </a:cubicBezTo>
                    <a:cubicBezTo>
                      <a:pt x="1201" y="875"/>
                      <a:pt x="1199" y="876"/>
                      <a:pt x="1198" y="877"/>
                    </a:cubicBezTo>
                    <a:close/>
                    <a:moveTo>
                      <a:pt x="1214" y="852"/>
                    </a:moveTo>
                    <a:cubicBezTo>
                      <a:pt x="1212" y="856"/>
                      <a:pt x="1209" y="860"/>
                      <a:pt x="1207" y="864"/>
                    </a:cubicBezTo>
                    <a:cubicBezTo>
                      <a:pt x="1206" y="865"/>
                      <a:pt x="1206" y="867"/>
                      <a:pt x="1207" y="868"/>
                    </a:cubicBezTo>
                    <a:cubicBezTo>
                      <a:pt x="1208" y="869"/>
                      <a:pt x="1210" y="868"/>
                      <a:pt x="1211" y="867"/>
                    </a:cubicBezTo>
                    <a:cubicBezTo>
                      <a:pt x="1213" y="863"/>
                      <a:pt x="1216" y="859"/>
                      <a:pt x="1219" y="854"/>
                    </a:cubicBezTo>
                    <a:cubicBezTo>
                      <a:pt x="1219" y="853"/>
                      <a:pt x="1219" y="851"/>
                      <a:pt x="1218" y="851"/>
                    </a:cubicBezTo>
                    <a:cubicBezTo>
                      <a:pt x="1217" y="850"/>
                      <a:pt x="1215" y="850"/>
                      <a:pt x="1214" y="852"/>
                    </a:cubicBezTo>
                    <a:close/>
                    <a:moveTo>
                      <a:pt x="1228" y="825"/>
                    </a:moveTo>
                    <a:cubicBezTo>
                      <a:pt x="1226" y="830"/>
                      <a:pt x="1224" y="834"/>
                      <a:pt x="1222" y="839"/>
                    </a:cubicBezTo>
                    <a:cubicBezTo>
                      <a:pt x="1221" y="840"/>
                      <a:pt x="1221" y="841"/>
                      <a:pt x="1223" y="842"/>
                    </a:cubicBezTo>
                    <a:cubicBezTo>
                      <a:pt x="1224" y="843"/>
                      <a:pt x="1225" y="842"/>
                      <a:pt x="1226" y="841"/>
                    </a:cubicBezTo>
                    <a:cubicBezTo>
                      <a:pt x="1228" y="836"/>
                      <a:pt x="1231" y="832"/>
                      <a:pt x="1233" y="827"/>
                    </a:cubicBezTo>
                    <a:cubicBezTo>
                      <a:pt x="1233" y="826"/>
                      <a:pt x="1233" y="825"/>
                      <a:pt x="1231" y="824"/>
                    </a:cubicBezTo>
                    <a:cubicBezTo>
                      <a:pt x="1230" y="823"/>
                      <a:pt x="1229" y="824"/>
                      <a:pt x="1228" y="825"/>
                    </a:cubicBezTo>
                    <a:close/>
                    <a:moveTo>
                      <a:pt x="1240" y="798"/>
                    </a:moveTo>
                    <a:cubicBezTo>
                      <a:pt x="1238" y="802"/>
                      <a:pt x="1236" y="807"/>
                      <a:pt x="1234" y="812"/>
                    </a:cubicBezTo>
                    <a:cubicBezTo>
                      <a:pt x="1234" y="813"/>
                      <a:pt x="1234" y="814"/>
                      <a:pt x="1236" y="815"/>
                    </a:cubicBezTo>
                    <a:cubicBezTo>
                      <a:pt x="1237" y="815"/>
                      <a:pt x="1238" y="815"/>
                      <a:pt x="1239" y="814"/>
                    </a:cubicBezTo>
                    <a:cubicBezTo>
                      <a:pt x="1241" y="809"/>
                      <a:pt x="1243" y="804"/>
                      <a:pt x="1244" y="800"/>
                    </a:cubicBezTo>
                    <a:cubicBezTo>
                      <a:pt x="1245" y="798"/>
                      <a:pt x="1244" y="797"/>
                      <a:pt x="1243" y="796"/>
                    </a:cubicBezTo>
                    <a:cubicBezTo>
                      <a:pt x="1242" y="796"/>
                      <a:pt x="1240" y="796"/>
                      <a:pt x="1240" y="798"/>
                    </a:cubicBezTo>
                    <a:close/>
                    <a:moveTo>
                      <a:pt x="1249" y="769"/>
                    </a:moveTo>
                    <a:cubicBezTo>
                      <a:pt x="1248" y="774"/>
                      <a:pt x="1246" y="779"/>
                      <a:pt x="1245" y="784"/>
                    </a:cubicBezTo>
                    <a:cubicBezTo>
                      <a:pt x="1244" y="785"/>
                      <a:pt x="1245" y="786"/>
                      <a:pt x="1246" y="787"/>
                    </a:cubicBezTo>
                    <a:cubicBezTo>
                      <a:pt x="1247" y="787"/>
                      <a:pt x="1249" y="787"/>
                      <a:pt x="1249" y="785"/>
                    </a:cubicBezTo>
                    <a:cubicBezTo>
                      <a:pt x="1251" y="781"/>
                      <a:pt x="1252" y="776"/>
                      <a:pt x="1254" y="771"/>
                    </a:cubicBezTo>
                    <a:cubicBezTo>
                      <a:pt x="1254" y="770"/>
                      <a:pt x="1253" y="768"/>
                      <a:pt x="1252" y="768"/>
                    </a:cubicBezTo>
                    <a:cubicBezTo>
                      <a:pt x="1251" y="767"/>
                      <a:pt x="1249" y="768"/>
                      <a:pt x="1249" y="769"/>
                    </a:cubicBezTo>
                    <a:close/>
                    <a:moveTo>
                      <a:pt x="1256" y="741"/>
                    </a:moveTo>
                    <a:cubicBezTo>
                      <a:pt x="1255" y="745"/>
                      <a:pt x="1254" y="750"/>
                      <a:pt x="1253" y="755"/>
                    </a:cubicBezTo>
                    <a:cubicBezTo>
                      <a:pt x="1253" y="756"/>
                      <a:pt x="1253" y="758"/>
                      <a:pt x="1255" y="758"/>
                    </a:cubicBezTo>
                    <a:cubicBezTo>
                      <a:pt x="1256" y="758"/>
                      <a:pt x="1257" y="758"/>
                      <a:pt x="1258" y="756"/>
                    </a:cubicBezTo>
                    <a:cubicBezTo>
                      <a:pt x="1259" y="751"/>
                      <a:pt x="1260" y="747"/>
                      <a:pt x="1261" y="742"/>
                    </a:cubicBezTo>
                    <a:cubicBezTo>
                      <a:pt x="1262" y="740"/>
                      <a:pt x="1261" y="739"/>
                      <a:pt x="1259" y="739"/>
                    </a:cubicBezTo>
                    <a:cubicBezTo>
                      <a:pt x="1258" y="738"/>
                      <a:pt x="1257" y="739"/>
                      <a:pt x="1256" y="741"/>
                    </a:cubicBezTo>
                    <a:close/>
                    <a:moveTo>
                      <a:pt x="1288" y="742"/>
                    </a:moveTo>
                    <a:cubicBezTo>
                      <a:pt x="1283" y="742"/>
                      <a:pt x="1278" y="741"/>
                      <a:pt x="1273" y="740"/>
                    </a:cubicBezTo>
                    <a:cubicBezTo>
                      <a:pt x="1272" y="740"/>
                      <a:pt x="1270" y="741"/>
                      <a:pt x="1270" y="742"/>
                    </a:cubicBezTo>
                    <a:cubicBezTo>
                      <a:pt x="1270" y="743"/>
                      <a:pt x="1271" y="745"/>
                      <a:pt x="1272" y="745"/>
                    </a:cubicBezTo>
                    <a:cubicBezTo>
                      <a:pt x="1277" y="746"/>
                      <a:pt x="1282" y="747"/>
                      <a:pt x="1287" y="747"/>
                    </a:cubicBezTo>
                    <a:cubicBezTo>
                      <a:pt x="1288" y="748"/>
                      <a:pt x="1290" y="747"/>
                      <a:pt x="1290" y="745"/>
                    </a:cubicBezTo>
                    <a:cubicBezTo>
                      <a:pt x="1290" y="744"/>
                      <a:pt x="1289" y="743"/>
                      <a:pt x="1288" y="742"/>
                    </a:cubicBezTo>
                    <a:close/>
                    <a:moveTo>
                      <a:pt x="1317" y="746"/>
                    </a:moveTo>
                    <a:cubicBezTo>
                      <a:pt x="1312" y="746"/>
                      <a:pt x="1307" y="745"/>
                      <a:pt x="1302" y="745"/>
                    </a:cubicBezTo>
                    <a:cubicBezTo>
                      <a:pt x="1301" y="744"/>
                      <a:pt x="1300" y="745"/>
                      <a:pt x="1300" y="747"/>
                    </a:cubicBezTo>
                    <a:cubicBezTo>
                      <a:pt x="1299" y="748"/>
                      <a:pt x="1300" y="749"/>
                      <a:pt x="1302" y="750"/>
                    </a:cubicBezTo>
                    <a:cubicBezTo>
                      <a:pt x="1307" y="750"/>
                      <a:pt x="1312" y="751"/>
                      <a:pt x="1317" y="751"/>
                    </a:cubicBezTo>
                    <a:cubicBezTo>
                      <a:pt x="1318" y="752"/>
                      <a:pt x="1319" y="751"/>
                      <a:pt x="1320" y="749"/>
                    </a:cubicBezTo>
                    <a:cubicBezTo>
                      <a:pt x="1320" y="748"/>
                      <a:pt x="1319" y="747"/>
                      <a:pt x="1317" y="746"/>
                    </a:cubicBezTo>
                    <a:close/>
                    <a:moveTo>
                      <a:pt x="1347" y="749"/>
                    </a:moveTo>
                    <a:cubicBezTo>
                      <a:pt x="1342" y="749"/>
                      <a:pt x="1337" y="748"/>
                      <a:pt x="1332" y="748"/>
                    </a:cubicBezTo>
                    <a:cubicBezTo>
                      <a:pt x="1331" y="748"/>
                      <a:pt x="1330" y="749"/>
                      <a:pt x="1329" y="750"/>
                    </a:cubicBezTo>
                    <a:cubicBezTo>
                      <a:pt x="1329" y="751"/>
                      <a:pt x="1330" y="753"/>
                      <a:pt x="1332" y="753"/>
                    </a:cubicBezTo>
                    <a:cubicBezTo>
                      <a:pt x="1337" y="753"/>
                      <a:pt x="1342" y="754"/>
                      <a:pt x="1347" y="754"/>
                    </a:cubicBezTo>
                    <a:cubicBezTo>
                      <a:pt x="1348" y="754"/>
                      <a:pt x="1349" y="753"/>
                      <a:pt x="1349" y="751"/>
                    </a:cubicBezTo>
                    <a:cubicBezTo>
                      <a:pt x="1350" y="750"/>
                      <a:pt x="1348" y="749"/>
                      <a:pt x="1347" y="749"/>
                    </a:cubicBezTo>
                    <a:close/>
                    <a:moveTo>
                      <a:pt x="1377" y="749"/>
                    </a:moveTo>
                    <a:cubicBezTo>
                      <a:pt x="1375" y="749"/>
                      <a:pt x="1373" y="749"/>
                      <a:pt x="1371" y="749"/>
                    </a:cubicBezTo>
                    <a:cubicBezTo>
                      <a:pt x="1368" y="749"/>
                      <a:pt x="1365" y="749"/>
                      <a:pt x="1362" y="749"/>
                    </a:cubicBezTo>
                    <a:cubicBezTo>
                      <a:pt x="1361" y="749"/>
                      <a:pt x="1359" y="750"/>
                      <a:pt x="1359" y="752"/>
                    </a:cubicBezTo>
                    <a:cubicBezTo>
                      <a:pt x="1359" y="753"/>
                      <a:pt x="1361" y="754"/>
                      <a:pt x="1362" y="754"/>
                    </a:cubicBezTo>
                    <a:cubicBezTo>
                      <a:pt x="1365" y="754"/>
                      <a:pt x="1368" y="754"/>
                      <a:pt x="1371" y="754"/>
                    </a:cubicBezTo>
                    <a:cubicBezTo>
                      <a:pt x="1373" y="754"/>
                      <a:pt x="1375" y="754"/>
                      <a:pt x="1377" y="754"/>
                    </a:cubicBezTo>
                    <a:cubicBezTo>
                      <a:pt x="1378" y="754"/>
                      <a:pt x="1379" y="753"/>
                      <a:pt x="1379" y="752"/>
                    </a:cubicBezTo>
                    <a:cubicBezTo>
                      <a:pt x="1379" y="751"/>
                      <a:pt x="1378" y="749"/>
                      <a:pt x="1377" y="749"/>
                    </a:cubicBezTo>
                    <a:close/>
                    <a:moveTo>
                      <a:pt x="1407" y="748"/>
                    </a:moveTo>
                    <a:cubicBezTo>
                      <a:pt x="1402" y="748"/>
                      <a:pt x="1397" y="749"/>
                      <a:pt x="1392" y="749"/>
                    </a:cubicBezTo>
                    <a:cubicBezTo>
                      <a:pt x="1390" y="749"/>
                      <a:pt x="1389" y="750"/>
                      <a:pt x="1389" y="752"/>
                    </a:cubicBezTo>
                    <a:cubicBezTo>
                      <a:pt x="1389" y="753"/>
                      <a:pt x="1391" y="754"/>
                      <a:pt x="1392" y="754"/>
                    </a:cubicBezTo>
                    <a:cubicBezTo>
                      <a:pt x="1397" y="754"/>
                      <a:pt x="1402" y="753"/>
                      <a:pt x="1407" y="753"/>
                    </a:cubicBezTo>
                    <a:cubicBezTo>
                      <a:pt x="1408" y="753"/>
                      <a:pt x="1410" y="752"/>
                      <a:pt x="1409" y="750"/>
                    </a:cubicBezTo>
                    <a:cubicBezTo>
                      <a:pt x="1409" y="749"/>
                      <a:pt x="1408" y="748"/>
                      <a:pt x="1407" y="748"/>
                    </a:cubicBezTo>
                    <a:close/>
                    <a:moveTo>
                      <a:pt x="1436" y="744"/>
                    </a:moveTo>
                    <a:cubicBezTo>
                      <a:pt x="1431" y="745"/>
                      <a:pt x="1426" y="745"/>
                      <a:pt x="1421" y="746"/>
                    </a:cubicBezTo>
                    <a:cubicBezTo>
                      <a:pt x="1420" y="746"/>
                      <a:pt x="1419" y="748"/>
                      <a:pt x="1419" y="749"/>
                    </a:cubicBezTo>
                    <a:cubicBezTo>
                      <a:pt x="1420" y="750"/>
                      <a:pt x="1421" y="751"/>
                      <a:pt x="1422" y="751"/>
                    </a:cubicBezTo>
                    <a:cubicBezTo>
                      <a:pt x="1427" y="750"/>
                      <a:pt x="1432" y="750"/>
                      <a:pt x="1437" y="749"/>
                    </a:cubicBezTo>
                    <a:cubicBezTo>
                      <a:pt x="1438" y="748"/>
                      <a:pt x="1439" y="747"/>
                      <a:pt x="1439" y="746"/>
                    </a:cubicBezTo>
                    <a:cubicBezTo>
                      <a:pt x="1439" y="744"/>
                      <a:pt x="1437" y="743"/>
                      <a:pt x="1436" y="744"/>
                    </a:cubicBezTo>
                    <a:close/>
                    <a:moveTo>
                      <a:pt x="1465" y="736"/>
                    </a:moveTo>
                    <a:cubicBezTo>
                      <a:pt x="1460" y="738"/>
                      <a:pt x="1455" y="739"/>
                      <a:pt x="1451" y="740"/>
                    </a:cubicBezTo>
                    <a:cubicBezTo>
                      <a:pt x="1449" y="741"/>
                      <a:pt x="1448" y="742"/>
                      <a:pt x="1449" y="744"/>
                    </a:cubicBezTo>
                    <a:cubicBezTo>
                      <a:pt x="1449" y="745"/>
                      <a:pt x="1451" y="746"/>
                      <a:pt x="1452" y="745"/>
                    </a:cubicBezTo>
                    <a:cubicBezTo>
                      <a:pt x="1457" y="744"/>
                      <a:pt x="1462" y="743"/>
                      <a:pt x="1466" y="741"/>
                    </a:cubicBezTo>
                    <a:cubicBezTo>
                      <a:pt x="1468" y="741"/>
                      <a:pt x="1468" y="739"/>
                      <a:pt x="1468" y="738"/>
                    </a:cubicBezTo>
                    <a:cubicBezTo>
                      <a:pt x="1468" y="737"/>
                      <a:pt x="1466" y="736"/>
                      <a:pt x="1465" y="736"/>
                    </a:cubicBezTo>
                    <a:close/>
                    <a:moveTo>
                      <a:pt x="1492" y="725"/>
                    </a:moveTo>
                    <a:cubicBezTo>
                      <a:pt x="1488" y="728"/>
                      <a:pt x="1483" y="730"/>
                      <a:pt x="1479" y="731"/>
                    </a:cubicBezTo>
                    <a:cubicBezTo>
                      <a:pt x="1478" y="732"/>
                      <a:pt x="1477" y="733"/>
                      <a:pt x="1477" y="735"/>
                    </a:cubicBezTo>
                    <a:cubicBezTo>
                      <a:pt x="1478" y="736"/>
                      <a:pt x="1479" y="737"/>
                      <a:pt x="1481" y="736"/>
                    </a:cubicBezTo>
                    <a:cubicBezTo>
                      <a:pt x="1485" y="734"/>
                      <a:pt x="1490" y="732"/>
                      <a:pt x="1495" y="730"/>
                    </a:cubicBezTo>
                    <a:cubicBezTo>
                      <a:pt x="1496" y="729"/>
                      <a:pt x="1496" y="728"/>
                      <a:pt x="1496" y="726"/>
                    </a:cubicBezTo>
                    <a:cubicBezTo>
                      <a:pt x="1495" y="725"/>
                      <a:pt x="1494" y="725"/>
                      <a:pt x="1492" y="725"/>
                    </a:cubicBezTo>
                    <a:close/>
                    <a:moveTo>
                      <a:pt x="1518" y="710"/>
                    </a:moveTo>
                    <a:cubicBezTo>
                      <a:pt x="1514" y="713"/>
                      <a:pt x="1509" y="716"/>
                      <a:pt x="1505" y="718"/>
                    </a:cubicBezTo>
                    <a:cubicBezTo>
                      <a:pt x="1504" y="719"/>
                      <a:pt x="1504" y="720"/>
                      <a:pt x="1504" y="722"/>
                    </a:cubicBezTo>
                    <a:cubicBezTo>
                      <a:pt x="1505" y="723"/>
                      <a:pt x="1507" y="723"/>
                      <a:pt x="1508" y="723"/>
                    </a:cubicBezTo>
                    <a:cubicBezTo>
                      <a:pt x="1512" y="720"/>
                      <a:pt x="1516" y="717"/>
                      <a:pt x="1521" y="714"/>
                    </a:cubicBezTo>
                    <a:cubicBezTo>
                      <a:pt x="1522" y="713"/>
                      <a:pt x="1522" y="712"/>
                      <a:pt x="1521" y="711"/>
                    </a:cubicBezTo>
                    <a:cubicBezTo>
                      <a:pt x="1520" y="709"/>
                      <a:pt x="1519" y="709"/>
                      <a:pt x="1518" y="710"/>
                    </a:cubicBezTo>
                    <a:close/>
                    <a:moveTo>
                      <a:pt x="1539" y="690"/>
                    </a:moveTo>
                    <a:cubicBezTo>
                      <a:pt x="1536" y="694"/>
                      <a:pt x="1533" y="697"/>
                      <a:pt x="1529" y="701"/>
                    </a:cubicBezTo>
                    <a:cubicBezTo>
                      <a:pt x="1528" y="702"/>
                      <a:pt x="1528" y="703"/>
                      <a:pt x="1529" y="704"/>
                    </a:cubicBezTo>
                    <a:cubicBezTo>
                      <a:pt x="1530" y="705"/>
                      <a:pt x="1531" y="705"/>
                      <a:pt x="1532" y="704"/>
                    </a:cubicBezTo>
                    <a:cubicBezTo>
                      <a:pt x="1536" y="701"/>
                      <a:pt x="1540" y="698"/>
                      <a:pt x="1543" y="694"/>
                    </a:cubicBezTo>
                    <a:cubicBezTo>
                      <a:pt x="1544" y="693"/>
                      <a:pt x="1544" y="691"/>
                      <a:pt x="1543" y="690"/>
                    </a:cubicBezTo>
                    <a:cubicBezTo>
                      <a:pt x="1542" y="689"/>
                      <a:pt x="1540" y="689"/>
                      <a:pt x="1539" y="690"/>
                    </a:cubicBezTo>
                    <a:close/>
                    <a:moveTo>
                      <a:pt x="1557" y="667"/>
                    </a:moveTo>
                    <a:cubicBezTo>
                      <a:pt x="1555" y="671"/>
                      <a:pt x="1552" y="675"/>
                      <a:pt x="1549" y="679"/>
                    </a:cubicBezTo>
                    <a:cubicBezTo>
                      <a:pt x="1548" y="680"/>
                      <a:pt x="1548" y="682"/>
                      <a:pt x="1549" y="683"/>
                    </a:cubicBezTo>
                    <a:cubicBezTo>
                      <a:pt x="1551" y="683"/>
                      <a:pt x="1552" y="683"/>
                      <a:pt x="1553" y="682"/>
                    </a:cubicBezTo>
                    <a:cubicBezTo>
                      <a:pt x="1556" y="678"/>
                      <a:pt x="1559" y="674"/>
                      <a:pt x="1562" y="670"/>
                    </a:cubicBezTo>
                    <a:cubicBezTo>
                      <a:pt x="1562" y="668"/>
                      <a:pt x="1562" y="667"/>
                      <a:pt x="1561" y="666"/>
                    </a:cubicBezTo>
                    <a:cubicBezTo>
                      <a:pt x="1560" y="665"/>
                      <a:pt x="1558" y="666"/>
                      <a:pt x="1557" y="667"/>
                    </a:cubicBezTo>
                    <a:close/>
                    <a:moveTo>
                      <a:pt x="1570" y="641"/>
                    </a:moveTo>
                    <a:cubicBezTo>
                      <a:pt x="1569" y="645"/>
                      <a:pt x="1567" y="650"/>
                      <a:pt x="1564" y="654"/>
                    </a:cubicBezTo>
                    <a:cubicBezTo>
                      <a:pt x="1564" y="655"/>
                      <a:pt x="1564" y="657"/>
                      <a:pt x="1566" y="657"/>
                    </a:cubicBezTo>
                    <a:cubicBezTo>
                      <a:pt x="1567" y="658"/>
                      <a:pt x="1568" y="657"/>
                      <a:pt x="1569" y="656"/>
                    </a:cubicBezTo>
                    <a:cubicBezTo>
                      <a:pt x="1571" y="652"/>
                      <a:pt x="1573" y="647"/>
                      <a:pt x="1575" y="642"/>
                    </a:cubicBezTo>
                    <a:cubicBezTo>
                      <a:pt x="1576" y="641"/>
                      <a:pt x="1575" y="640"/>
                      <a:pt x="1574" y="639"/>
                    </a:cubicBezTo>
                    <a:cubicBezTo>
                      <a:pt x="1572" y="639"/>
                      <a:pt x="1571" y="639"/>
                      <a:pt x="1570" y="641"/>
                    </a:cubicBezTo>
                    <a:close/>
                    <a:moveTo>
                      <a:pt x="1579" y="612"/>
                    </a:moveTo>
                    <a:cubicBezTo>
                      <a:pt x="1578" y="616"/>
                      <a:pt x="1578" y="618"/>
                      <a:pt x="1577" y="621"/>
                    </a:cubicBezTo>
                    <a:cubicBezTo>
                      <a:pt x="1577" y="623"/>
                      <a:pt x="1576" y="625"/>
                      <a:pt x="1575" y="627"/>
                    </a:cubicBezTo>
                    <a:cubicBezTo>
                      <a:pt x="1575" y="628"/>
                      <a:pt x="1576" y="629"/>
                      <a:pt x="1577" y="630"/>
                    </a:cubicBezTo>
                    <a:cubicBezTo>
                      <a:pt x="1578" y="630"/>
                      <a:pt x="1580" y="629"/>
                      <a:pt x="1580" y="628"/>
                    </a:cubicBezTo>
                    <a:cubicBezTo>
                      <a:pt x="1581" y="626"/>
                      <a:pt x="1581" y="624"/>
                      <a:pt x="1582" y="622"/>
                    </a:cubicBezTo>
                    <a:cubicBezTo>
                      <a:pt x="1583" y="619"/>
                      <a:pt x="1583" y="617"/>
                      <a:pt x="1584" y="613"/>
                    </a:cubicBezTo>
                    <a:cubicBezTo>
                      <a:pt x="1584" y="612"/>
                      <a:pt x="1583" y="611"/>
                      <a:pt x="1582" y="610"/>
                    </a:cubicBezTo>
                    <a:cubicBezTo>
                      <a:pt x="1581" y="610"/>
                      <a:pt x="1579" y="611"/>
                      <a:pt x="1579" y="612"/>
                    </a:cubicBezTo>
                    <a:close/>
                    <a:moveTo>
                      <a:pt x="1582" y="583"/>
                    </a:moveTo>
                    <a:cubicBezTo>
                      <a:pt x="1581" y="588"/>
                      <a:pt x="1581" y="593"/>
                      <a:pt x="1581" y="598"/>
                    </a:cubicBezTo>
                    <a:cubicBezTo>
                      <a:pt x="1581" y="599"/>
                      <a:pt x="1582" y="600"/>
                      <a:pt x="1583" y="600"/>
                    </a:cubicBezTo>
                    <a:cubicBezTo>
                      <a:pt x="1584" y="601"/>
                      <a:pt x="1586" y="600"/>
                      <a:pt x="1586" y="598"/>
                    </a:cubicBezTo>
                    <a:cubicBezTo>
                      <a:pt x="1586" y="593"/>
                      <a:pt x="1586" y="588"/>
                      <a:pt x="1587" y="583"/>
                    </a:cubicBezTo>
                    <a:cubicBezTo>
                      <a:pt x="1587" y="582"/>
                      <a:pt x="1586" y="580"/>
                      <a:pt x="1584" y="580"/>
                    </a:cubicBezTo>
                    <a:cubicBezTo>
                      <a:pt x="1583" y="580"/>
                      <a:pt x="1582" y="581"/>
                      <a:pt x="1582" y="583"/>
                    </a:cubicBezTo>
                    <a:close/>
                    <a:moveTo>
                      <a:pt x="1581" y="553"/>
                    </a:moveTo>
                    <a:cubicBezTo>
                      <a:pt x="1582" y="558"/>
                      <a:pt x="1582" y="563"/>
                      <a:pt x="1582" y="568"/>
                    </a:cubicBezTo>
                    <a:cubicBezTo>
                      <a:pt x="1582" y="569"/>
                      <a:pt x="1583" y="570"/>
                      <a:pt x="1584" y="570"/>
                    </a:cubicBezTo>
                    <a:cubicBezTo>
                      <a:pt x="1586" y="570"/>
                      <a:pt x="1587" y="569"/>
                      <a:pt x="1587" y="568"/>
                    </a:cubicBezTo>
                    <a:cubicBezTo>
                      <a:pt x="1587" y="563"/>
                      <a:pt x="1587" y="558"/>
                      <a:pt x="1586" y="553"/>
                    </a:cubicBezTo>
                    <a:cubicBezTo>
                      <a:pt x="1586" y="551"/>
                      <a:pt x="1585" y="550"/>
                      <a:pt x="1584" y="550"/>
                    </a:cubicBezTo>
                    <a:cubicBezTo>
                      <a:pt x="1582" y="551"/>
                      <a:pt x="1581" y="552"/>
                      <a:pt x="1581" y="553"/>
                    </a:cubicBezTo>
                    <a:close/>
                    <a:moveTo>
                      <a:pt x="1579" y="523"/>
                    </a:moveTo>
                    <a:cubicBezTo>
                      <a:pt x="1579" y="528"/>
                      <a:pt x="1580" y="533"/>
                      <a:pt x="1580" y="538"/>
                    </a:cubicBezTo>
                    <a:cubicBezTo>
                      <a:pt x="1580" y="540"/>
                      <a:pt x="1582" y="541"/>
                      <a:pt x="1583" y="540"/>
                    </a:cubicBezTo>
                    <a:cubicBezTo>
                      <a:pt x="1584" y="540"/>
                      <a:pt x="1585" y="539"/>
                      <a:pt x="1585" y="538"/>
                    </a:cubicBezTo>
                    <a:cubicBezTo>
                      <a:pt x="1585" y="533"/>
                      <a:pt x="1584" y="528"/>
                      <a:pt x="1584" y="523"/>
                    </a:cubicBezTo>
                    <a:cubicBezTo>
                      <a:pt x="1583" y="521"/>
                      <a:pt x="1582" y="520"/>
                      <a:pt x="1581" y="521"/>
                    </a:cubicBezTo>
                    <a:cubicBezTo>
                      <a:pt x="1579" y="521"/>
                      <a:pt x="1578" y="522"/>
                      <a:pt x="1579" y="523"/>
                    </a:cubicBezTo>
                    <a:close/>
                    <a:moveTo>
                      <a:pt x="1573" y="494"/>
                    </a:moveTo>
                    <a:cubicBezTo>
                      <a:pt x="1574" y="499"/>
                      <a:pt x="1575" y="504"/>
                      <a:pt x="1576" y="509"/>
                    </a:cubicBezTo>
                    <a:cubicBezTo>
                      <a:pt x="1577" y="510"/>
                      <a:pt x="1578" y="511"/>
                      <a:pt x="1579" y="511"/>
                    </a:cubicBezTo>
                    <a:cubicBezTo>
                      <a:pt x="1581" y="510"/>
                      <a:pt x="1581" y="509"/>
                      <a:pt x="1581" y="508"/>
                    </a:cubicBezTo>
                    <a:cubicBezTo>
                      <a:pt x="1580" y="503"/>
                      <a:pt x="1579" y="498"/>
                      <a:pt x="1578" y="493"/>
                    </a:cubicBezTo>
                    <a:cubicBezTo>
                      <a:pt x="1578" y="492"/>
                      <a:pt x="1576" y="491"/>
                      <a:pt x="1575" y="491"/>
                    </a:cubicBezTo>
                    <a:cubicBezTo>
                      <a:pt x="1574" y="491"/>
                      <a:pt x="1573" y="493"/>
                      <a:pt x="1573" y="494"/>
                    </a:cubicBezTo>
                    <a:close/>
                    <a:moveTo>
                      <a:pt x="1564" y="466"/>
                    </a:moveTo>
                    <a:cubicBezTo>
                      <a:pt x="1566" y="471"/>
                      <a:pt x="1567" y="475"/>
                      <a:pt x="1569" y="480"/>
                    </a:cubicBezTo>
                    <a:cubicBezTo>
                      <a:pt x="1569" y="481"/>
                      <a:pt x="1571" y="482"/>
                      <a:pt x="1572" y="482"/>
                    </a:cubicBezTo>
                    <a:cubicBezTo>
                      <a:pt x="1573" y="481"/>
                      <a:pt x="1574" y="480"/>
                      <a:pt x="1574" y="478"/>
                    </a:cubicBezTo>
                    <a:cubicBezTo>
                      <a:pt x="1572" y="473"/>
                      <a:pt x="1570" y="469"/>
                      <a:pt x="1568" y="464"/>
                    </a:cubicBezTo>
                    <a:cubicBezTo>
                      <a:pt x="1568" y="463"/>
                      <a:pt x="1566" y="462"/>
                      <a:pt x="1565" y="463"/>
                    </a:cubicBezTo>
                    <a:cubicBezTo>
                      <a:pt x="1564" y="463"/>
                      <a:pt x="1563" y="465"/>
                      <a:pt x="1564" y="466"/>
                    </a:cubicBezTo>
                    <a:close/>
                    <a:moveTo>
                      <a:pt x="1548" y="442"/>
                    </a:moveTo>
                    <a:cubicBezTo>
                      <a:pt x="1551" y="445"/>
                      <a:pt x="1554" y="449"/>
                      <a:pt x="1557" y="453"/>
                    </a:cubicBezTo>
                    <a:cubicBezTo>
                      <a:pt x="1557" y="454"/>
                      <a:pt x="1559" y="455"/>
                      <a:pt x="1560" y="454"/>
                    </a:cubicBezTo>
                    <a:cubicBezTo>
                      <a:pt x="1561" y="453"/>
                      <a:pt x="1562" y="452"/>
                      <a:pt x="1561" y="451"/>
                    </a:cubicBezTo>
                    <a:cubicBezTo>
                      <a:pt x="1558" y="446"/>
                      <a:pt x="1555" y="442"/>
                      <a:pt x="1552" y="438"/>
                    </a:cubicBezTo>
                    <a:cubicBezTo>
                      <a:pt x="1551" y="437"/>
                      <a:pt x="1549" y="437"/>
                      <a:pt x="1548" y="438"/>
                    </a:cubicBezTo>
                    <a:cubicBezTo>
                      <a:pt x="1547" y="439"/>
                      <a:pt x="1547" y="441"/>
                      <a:pt x="1548" y="442"/>
                    </a:cubicBezTo>
                    <a:close/>
                    <a:moveTo>
                      <a:pt x="1524" y="428"/>
                    </a:moveTo>
                    <a:cubicBezTo>
                      <a:pt x="1529" y="429"/>
                      <a:pt x="1533" y="430"/>
                      <a:pt x="1537" y="433"/>
                    </a:cubicBezTo>
                    <a:cubicBezTo>
                      <a:pt x="1538" y="433"/>
                      <a:pt x="1540" y="433"/>
                      <a:pt x="1540" y="432"/>
                    </a:cubicBezTo>
                    <a:cubicBezTo>
                      <a:pt x="1541" y="431"/>
                      <a:pt x="1541" y="429"/>
                      <a:pt x="1540" y="428"/>
                    </a:cubicBezTo>
                    <a:cubicBezTo>
                      <a:pt x="1535" y="426"/>
                      <a:pt x="1530" y="424"/>
                      <a:pt x="1525" y="423"/>
                    </a:cubicBezTo>
                    <a:cubicBezTo>
                      <a:pt x="1524" y="422"/>
                      <a:pt x="1522" y="423"/>
                      <a:pt x="1522" y="425"/>
                    </a:cubicBezTo>
                    <a:cubicBezTo>
                      <a:pt x="1522" y="426"/>
                      <a:pt x="1523" y="427"/>
                      <a:pt x="1524" y="428"/>
                    </a:cubicBezTo>
                    <a:close/>
                    <a:moveTo>
                      <a:pt x="1501" y="423"/>
                    </a:moveTo>
                    <a:cubicBezTo>
                      <a:pt x="1500" y="423"/>
                      <a:pt x="1499" y="424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3" y="428"/>
                      <a:pt x="1506" y="427"/>
                      <a:pt x="1510" y="427"/>
                    </a:cubicBezTo>
                    <a:cubicBezTo>
                      <a:pt x="1511" y="427"/>
                      <a:pt x="1512" y="425"/>
                      <a:pt x="1512" y="424"/>
                    </a:cubicBezTo>
                    <a:cubicBezTo>
                      <a:pt x="1512" y="423"/>
                      <a:pt x="1511" y="422"/>
                      <a:pt x="1509" y="422"/>
                    </a:cubicBezTo>
                    <a:cubicBezTo>
                      <a:pt x="1506" y="422"/>
                      <a:pt x="1502" y="423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0" y="428"/>
                      <a:pt x="1501" y="428"/>
                      <a:pt x="1502" y="428"/>
                    </a:cubicBezTo>
                    <a:cubicBezTo>
                      <a:pt x="1504" y="427"/>
                      <a:pt x="1504" y="426"/>
                      <a:pt x="1504" y="425"/>
                    </a:cubicBezTo>
                    <a:cubicBezTo>
                      <a:pt x="1504" y="423"/>
                      <a:pt x="1502" y="423"/>
                      <a:pt x="1501" y="423"/>
                    </a:cubicBezTo>
                    <a:close/>
                    <a:moveTo>
                      <a:pt x="1526" y="409"/>
                    </a:moveTo>
                    <a:cubicBezTo>
                      <a:pt x="1523" y="412"/>
                      <a:pt x="1519" y="415"/>
                      <a:pt x="1514" y="417"/>
                    </a:cubicBezTo>
                    <a:cubicBezTo>
                      <a:pt x="1513" y="418"/>
                      <a:pt x="1513" y="420"/>
                      <a:pt x="1513" y="421"/>
                    </a:cubicBezTo>
                    <a:cubicBezTo>
                      <a:pt x="1514" y="422"/>
                      <a:pt x="1515" y="422"/>
                      <a:pt x="1517" y="422"/>
                    </a:cubicBezTo>
                    <a:cubicBezTo>
                      <a:pt x="1521" y="419"/>
                      <a:pt x="1526" y="416"/>
                      <a:pt x="1529" y="413"/>
                    </a:cubicBezTo>
                    <a:cubicBezTo>
                      <a:pt x="1531" y="412"/>
                      <a:pt x="1531" y="411"/>
                      <a:pt x="1530" y="410"/>
                    </a:cubicBezTo>
                    <a:cubicBezTo>
                      <a:pt x="1529" y="409"/>
                      <a:pt x="1527" y="408"/>
                      <a:pt x="1526" y="409"/>
                    </a:cubicBezTo>
                    <a:close/>
                    <a:moveTo>
                      <a:pt x="1543" y="386"/>
                    </a:moveTo>
                    <a:cubicBezTo>
                      <a:pt x="1541" y="391"/>
                      <a:pt x="1539" y="395"/>
                      <a:pt x="1536" y="399"/>
                    </a:cubicBezTo>
                    <a:cubicBezTo>
                      <a:pt x="1535" y="400"/>
                      <a:pt x="1535" y="401"/>
                      <a:pt x="1537" y="402"/>
                    </a:cubicBezTo>
                    <a:cubicBezTo>
                      <a:pt x="1538" y="403"/>
                      <a:pt x="1539" y="403"/>
                      <a:pt x="1540" y="402"/>
                    </a:cubicBezTo>
                    <a:cubicBezTo>
                      <a:pt x="1543" y="397"/>
                      <a:pt x="1546" y="393"/>
                      <a:pt x="1548" y="388"/>
                    </a:cubicBezTo>
                    <a:cubicBezTo>
                      <a:pt x="1548" y="387"/>
                      <a:pt x="1547" y="385"/>
                      <a:pt x="1546" y="385"/>
                    </a:cubicBezTo>
                    <a:cubicBezTo>
                      <a:pt x="1545" y="384"/>
                      <a:pt x="1543" y="385"/>
                      <a:pt x="1543" y="386"/>
                    </a:cubicBezTo>
                    <a:close/>
                    <a:moveTo>
                      <a:pt x="1548" y="358"/>
                    </a:moveTo>
                    <a:cubicBezTo>
                      <a:pt x="1548" y="363"/>
                      <a:pt x="1548" y="368"/>
                      <a:pt x="1547" y="372"/>
                    </a:cubicBezTo>
                    <a:cubicBezTo>
                      <a:pt x="1547" y="374"/>
                      <a:pt x="1548" y="375"/>
                      <a:pt x="1549" y="375"/>
                    </a:cubicBezTo>
                    <a:cubicBezTo>
                      <a:pt x="1550" y="375"/>
                      <a:pt x="1552" y="375"/>
                      <a:pt x="1552" y="373"/>
                    </a:cubicBezTo>
                    <a:cubicBezTo>
                      <a:pt x="1552" y="373"/>
                      <a:pt x="1552" y="373"/>
                      <a:pt x="1552" y="373"/>
                    </a:cubicBezTo>
                    <a:cubicBezTo>
                      <a:pt x="1553" y="368"/>
                      <a:pt x="1553" y="363"/>
                      <a:pt x="1553" y="358"/>
                    </a:cubicBezTo>
                    <a:cubicBezTo>
                      <a:pt x="1553" y="356"/>
                      <a:pt x="1552" y="355"/>
                      <a:pt x="1551" y="355"/>
                    </a:cubicBezTo>
                    <a:cubicBezTo>
                      <a:pt x="1549" y="355"/>
                      <a:pt x="1548" y="356"/>
                      <a:pt x="1548" y="358"/>
                    </a:cubicBezTo>
                    <a:close/>
                    <a:moveTo>
                      <a:pt x="1544" y="329"/>
                    </a:moveTo>
                    <a:cubicBezTo>
                      <a:pt x="1546" y="334"/>
                      <a:pt x="1547" y="338"/>
                      <a:pt x="1547" y="343"/>
                    </a:cubicBezTo>
                    <a:cubicBezTo>
                      <a:pt x="1547" y="345"/>
                      <a:pt x="1549" y="346"/>
                      <a:pt x="1550" y="345"/>
                    </a:cubicBezTo>
                    <a:cubicBezTo>
                      <a:pt x="1551" y="345"/>
                      <a:pt x="1552" y="344"/>
                      <a:pt x="1552" y="343"/>
                    </a:cubicBezTo>
                    <a:cubicBezTo>
                      <a:pt x="1551" y="337"/>
                      <a:pt x="1550" y="332"/>
                      <a:pt x="1549" y="328"/>
                    </a:cubicBezTo>
                    <a:cubicBezTo>
                      <a:pt x="1549" y="326"/>
                      <a:pt x="1547" y="325"/>
                      <a:pt x="1546" y="326"/>
                    </a:cubicBezTo>
                    <a:cubicBezTo>
                      <a:pt x="1545" y="326"/>
                      <a:pt x="1544" y="328"/>
                      <a:pt x="1544" y="329"/>
                    </a:cubicBezTo>
                    <a:close/>
                    <a:moveTo>
                      <a:pt x="1533" y="302"/>
                    </a:moveTo>
                    <a:cubicBezTo>
                      <a:pt x="1535" y="306"/>
                      <a:pt x="1537" y="311"/>
                      <a:pt x="1539" y="315"/>
                    </a:cubicBezTo>
                    <a:cubicBezTo>
                      <a:pt x="1540" y="316"/>
                      <a:pt x="1541" y="317"/>
                      <a:pt x="1542" y="316"/>
                    </a:cubicBezTo>
                    <a:cubicBezTo>
                      <a:pt x="1544" y="316"/>
                      <a:pt x="1544" y="314"/>
                      <a:pt x="1544" y="313"/>
                    </a:cubicBezTo>
                    <a:cubicBezTo>
                      <a:pt x="1542" y="308"/>
                      <a:pt x="1539" y="304"/>
                      <a:pt x="1537" y="299"/>
                    </a:cubicBezTo>
                    <a:cubicBezTo>
                      <a:pt x="1536" y="298"/>
                      <a:pt x="1535" y="298"/>
                      <a:pt x="1533" y="299"/>
                    </a:cubicBezTo>
                    <a:cubicBezTo>
                      <a:pt x="1532" y="299"/>
                      <a:pt x="1532" y="301"/>
                      <a:pt x="1533" y="302"/>
                    </a:cubicBezTo>
                    <a:close/>
                    <a:moveTo>
                      <a:pt x="1514" y="279"/>
                    </a:moveTo>
                    <a:cubicBezTo>
                      <a:pt x="1518" y="282"/>
                      <a:pt x="1521" y="286"/>
                      <a:pt x="1524" y="290"/>
                    </a:cubicBezTo>
                    <a:cubicBezTo>
                      <a:pt x="1525" y="291"/>
                      <a:pt x="1527" y="291"/>
                      <a:pt x="1528" y="290"/>
                    </a:cubicBezTo>
                    <a:cubicBezTo>
                      <a:pt x="1529" y="289"/>
                      <a:pt x="1529" y="288"/>
                      <a:pt x="1528" y="287"/>
                    </a:cubicBezTo>
                    <a:cubicBezTo>
                      <a:pt x="1525" y="283"/>
                      <a:pt x="1522" y="279"/>
                      <a:pt x="1518" y="275"/>
                    </a:cubicBezTo>
                    <a:cubicBezTo>
                      <a:pt x="1517" y="275"/>
                      <a:pt x="1515" y="275"/>
                      <a:pt x="1514" y="276"/>
                    </a:cubicBezTo>
                    <a:cubicBezTo>
                      <a:pt x="1513" y="277"/>
                      <a:pt x="1513" y="278"/>
                      <a:pt x="1514" y="279"/>
                    </a:cubicBezTo>
                    <a:close/>
                    <a:moveTo>
                      <a:pt x="1490" y="263"/>
                    </a:moveTo>
                    <a:cubicBezTo>
                      <a:pt x="1495" y="265"/>
                      <a:pt x="1499" y="267"/>
                      <a:pt x="1503" y="270"/>
                    </a:cubicBezTo>
                    <a:cubicBezTo>
                      <a:pt x="1504" y="271"/>
                      <a:pt x="1506" y="270"/>
                      <a:pt x="1507" y="269"/>
                    </a:cubicBezTo>
                    <a:cubicBezTo>
                      <a:pt x="1507" y="268"/>
                      <a:pt x="1507" y="267"/>
                      <a:pt x="1506" y="266"/>
                    </a:cubicBezTo>
                    <a:cubicBezTo>
                      <a:pt x="1502" y="263"/>
                      <a:pt x="1497" y="260"/>
                      <a:pt x="1492" y="258"/>
                    </a:cubicBezTo>
                    <a:cubicBezTo>
                      <a:pt x="1491" y="258"/>
                      <a:pt x="1490" y="258"/>
                      <a:pt x="1489" y="260"/>
                    </a:cubicBezTo>
                    <a:cubicBezTo>
                      <a:pt x="1489" y="261"/>
                      <a:pt x="1489" y="262"/>
                      <a:pt x="1490" y="263"/>
                    </a:cubicBezTo>
                    <a:close/>
                    <a:moveTo>
                      <a:pt x="1462" y="257"/>
                    </a:moveTo>
                    <a:cubicBezTo>
                      <a:pt x="1463" y="257"/>
                      <a:pt x="1463" y="257"/>
                      <a:pt x="1463" y="257"/>
                    </a:cubicBezTo>
                    <a:cubicBezTo>
                      <a:pt x="1468" y="257"/>
                      <a:pt x="1472" y="258"/>
                      <a:pt x="1477" y="259"/>
                    </a:cubicBezTo>
                    <a:cubicBezTo>
                      <a:pt x="1478" y="259"/>
                      <a:pt x="1479" y="258"/>
                      <a:pt x="1480" y="257"/>
                    </a:cubicBezTo>
                    <a:cubicBezTo>
                      <a:pt x="1480" y="255"/>
                      <a:pt x="1479" y="254"/>
                      <a:pt x="1478" y="254"/>
                    </a:cubicBezTo>
                    <a:cubicBezTo>
                      <a:pt x="1473" y="253"/>
                      <a:pt x="1468" y="252"/>
                      <a:pt x="1463" y="252"/>
                    </a:cubicBezTo>
                    <a:cubicBezTo>
                      <a:pt x="1463" y="252"/>
                      <a:pt x="1463" y="252"/>
                      <a:pt x="1462" y="252"/>
                    </a:cubicBezTo>
                    <a:cubicBezTo>
                      <a:pt x="1461" y="252"/>
                      <a:pt x="1460" y="253"/>
                      <a:pt x="1460" y="255"/>
                    </a:cubicBezTo>
                    <a:cubicBezTo>
                      <a:pt x="1460" y="256"/>
                      <a:pt x="1461" y="257"/>
                      <a:pt x="1462" y="257"/>
                    </a:cubicBezTo>
                    <a:close/>
                    <a:moveTo>
                      <a:pt x="1443" y="244"/>
                    </a:moveTo>
                    <a:cubicBezTo>
                      <a:pt x="1443" y="246"/>
                      <a:pt x="1443" y="247"/>
                      <a:pt x="1443" y="249"/>
                    </a:cubicBezTo>
                    <a:cubicBezTo>
                      <a:pt x="1443" y="251"/>
                      <a:pt x="1443" y="254"/>
                      <a:pt x="1443" y="257"/>
                    </a:cubicBezTo>
                    <a:cubicBezTo>
                      <a:pt x="1443" y="258"/>
                      <a:pt x="1443" y="258"/>
                      <a:pt x="1444" y="259"/>
                    </a:cubicBezTo>
                    <a:cubicBezTo>
                      <a:pt x="1444" y="260"/>
                      <a:pt x="1445" y="260"/>
                      <a:pt x="1446" y="259"/>
                    </a:cubicBezTo>
                    <a:cubicBezTo>
                      <a:pt x="1447" y="259"/>
                      <a:pt x="1447" y="259"/>
                      <a:pt x="1448" y="259"/>
                    </a:cubicBezTo>
                    <a:cubicBezTo>
                      <a:pt x="1449" y="259"/>
                      <a:pt x="1450" y="257"/>
                      <a:pt x="1450" y="256"/>
                    </a:cubicBezTo>
                    <a:cubicBezTo>
                      <a:pt x="1449" y="255"/>
                      <a:pt x="1448" y="254"/>
                      <a:pt x="1447" y="254"/>
                    </a:cubicBezTo>
                    <a:cubicBezTo>
                      <a:pt x="1446" y="254"/>
                      <a:pt x="1445" y="254"/>
                      <a:pt x="1445" y="255"/>
                    </a:cubicBezTo>
                    <a:cubicBezTo>
                      <a:pt x="1445" y="257"/>
                      <a:pt x="1445" y="257"/>
                      <a:pt x="1445" y="257"/>
                    </a:cubicBezTo>
                    <a:cubicBezTo>
                      <a:pt x="1448" y="257"/>
                      <a:pt x="1448" y="257"/>
                      <a:pt x="1448" y="257"/>
                    </a:cubicBezTo>
                    <a:cubicBezTo>
                      <a:pt x="1448" y="254"/>
                      <a:pt x="1448" y="252"/>
                      <a:pt x="1448" y="249"/>
                    </a:cubicBezTo>
                    <a:cubicBezTo>
                      <a:pt x="1448" y="247"/>
                      <a:pt x="1448" y="246"/>
                      <a:pt x="1448" y="244"/>
                    </a:cubicBezTo>
                    <a:cubicBezTo>
                      <a:pt x="1448" y="243"/>
                      <a:pt x="1447" y="242"/>
                      <a:pt x="1445" y="242"/>
                    </a:cubicBezTo>
                    <a:cubicBezTo>
                      <a:pt x="1444" y="242"/>
                      <a:pt x="1443" y="243"/>
                      <a:pt x="1443" y="244"/>
                    </a:cubicBezTo>
                    <a:close/>
                    <a:moveTo>
                      <a:pt x="1439" y="215"/>
                    </a:moveTo>
                    <a:cubicBezTo>
                      <a:pt x="1440" y="220"/>
                      <a:pt x="1441" y="225"/>
                      <a:pt x="1442" y="230"/>
                    </a:cubicBezTo>
                    <a:cubicBezTo>
                      <a:pt x="1442" y="231"/>
                      <a:pt x="1443" y="232"/>
                      <a:pt x="1445" y="232"/>
                    </a:cubicBezTo>
                    <a:cubicBezTo>
                      <a:pt x="1446" y="232"/>
                      <a:pt x="1447" y="230"/>
                      <a:pt x="1447" y="229"/>
                    </a:cubicBezTo>
                    <a:cubicBezTo>
                      <a:pt x="1446" y="224"/>
                      <a:pt x="1445" y="219"/>
                      <a:pt x="1444" y="214"/>
                    </a:cubicBezTo>
                    <a:cubicBezTo>
                      <a:pt x="1444" y="213"/>
                      <a:pt x="1442" y="212"/>
                      <a:pt x="1441" y="212"/>
                    </a:cubicBezTo>
                    <a:cubicBezTo>
                      <a:pt x="1440" y="212"/>
                      <a:pt x="1439" y="214"/>
                      <a:pt x="1439" y="215"/>
                    </a:cubicBezTo>
                    <a:close/>
                    <a:moveTo>
                      <a:pt x="1430" y="187"/>
                    </a:moveTo>
                    <a:cubicBezTo>
                      <a:pt x="1432" y="192"/>
                      <a:pt x="1434" y="196"/>
                      <a:pt x="1435" y="201"/>
                    </a:cubicBezTo>
                    <a:cubicBezTo>
                      <a:pt x="1436" y="202"/>
                      <a:pt x="1437" y="203"/>
                      <a:pt x="1438" y="203"/>
                    </a:cubicBezTo>
                    <a:cubicBezTo>
                      <a:pt x="1440" y="202"/>
                      <a:pt x="1441" y="201"/>
                      <a:pt x="1440" y="199"/>
                    </a:cubicBezTo>
                    <a:cubicBezTo>
                      <a:pt x="1439" y="195"/>
                      <a:pt x="1437" y="190"/>
                      <a:pt x="1435" y="185"/>
                    </a:cubicBezTo>
                    <a:cubicBezTo>
                      <a:pt x="1435" y="184"/>
                      <a:pt x="1433" y="183"/>
                      <a:pt x="1432" y="184"/>
                    </a:cubicBezTo>
                    <a:cubicBezTo>
                      <a:pt x="1431" y="184"/>
                      <a:pt x="1430" y="186"/>
                      <a:pt x="1430" y="187"/>
                    </a:cubicBezTo>
                    <a:close/>
                    <a:moveTo>
                      <a:pt x="1418" y="160"/>
                    </a:moveTo>
                    <a:cubicBezTo>
                      <a:pt x="1420" y="165"/>
                      <a:pt x="1422" y="169"/>
                      <a:pt x="1424" y="173"/>
                    </a:cubicBezTo>
                    <a:cubicBezTo>
                      <a:pt x="1425" y="175"/>
                      <a:pt x="1427" y="175"/>
                      <a:pt x="1428" y="175"/>
                    </a:cubicBezTo>
                    <a:cubicBezTo>
                      <a:pt x="1429" y="174"/>
                      <a:pt x="1430" y="172"/>
                      <a:pt x="1429" y="171"/>
                    </a:cubicBezTo>
                    <a:cubicBezTo>
                      <a:pt x="1427" y="167"/>
                      <a:pt x="1424" y="162"/>
                      <a:pt x="1422" y="158"/>
                    </a:cubicBezTo>
                    <a:cubicBezTo>
                      <a:pt x="1421" y="157"/>
                      <a:pt x="1420" y="156"/>
                      <a:pt x="1419" y="157"/>
                    </a:cubicBezTo>
                    <a:cubicBezTo>
                      <a:pt x="1417" y="157"/>
                      <a:pt x="1417" y="159"/>
                      <a:pt x="1418" y="160"/>
                    </a:cubicBezTo>
                    <a:close/>
                    <a:moveTo>
                      <a:pt x="1402" y="135"/>
                    </a:moveTo>
                    <a:cubicBezTo>
                      <a:pt x="1405" y="139"/>
                      <a:pt x="1407" y="143"/>
                      <a:pt x="1410" y="147"/>
                    </a:cubicBezTo>
                    <a:cubicBezTo>
                      <a:pt x="1411" y="149"/>
                      <a:pt x="1412" y="149"/>
                      <a:pt x="1413" y="148"/>
                    </a:cubicBezTo>
                    <a:cubicBezTo>
                      <a:pt x="1415" y="147"/>
                      <a:pt x="1415" y="146"/>
                      <a:pt x="1414" y="145"/>
                    </a:cubicBezTo>
                    <a:cubicBezTo>
                      <a:pt x="1412" y="140"/>
                      <a:pt x="1409" y="136"/>
                      <a:pt x="1406" y="132"/>
                    </a:cubicBezTo>
                    <a:cubicBezTo>
                      <a:pt x="1405" y="131"/>
                      <a:pt x="1404" y="131"/>
                      <a:pt x="1402" y="132"/>
                    </a:cubicBezTo>
                    <a:cubicBezTo>
                      <a:pt x="1401" y="132"/>
                      <a:pt x="1401" y="134"/>
                      <a:pt x="1402" y="135"/>
                    </a:cubicBezTo>
                    <a:close/>
                    <a:moveTo>
                      <a:pt x="1384" y="111"/>
                    </a:moveTo>
                    <a:cubicBezTo>
                      <a:pt x="1386" y="114"/>
                      <a:pt x="1388" y="117"/>
                      <a:pt x="1391" y="120"/>
                    </a:cubicBezTo>
                    <a:cubicBezTo>
                      <a:pt x="1391" y="121"/>
                      <a:pt x="1392" y="122"/>
                      <a:pt x="1393" y="123"/>
                    </a:cubicBezTo>
                    <a:cubicBezTo>
                      <a:pt x="1394" y="124"/>
                      <a:pt x="1395" y="124"/>
                      <a:pt x="1396" y="123"/>
                    </a:cubicBezTo>
                    <a:cubicBezTo>
                      <a:pt x="1398" y="123"/>
                      <a:pt x="1398" y="121"/>
                      <a:pt x="1397" y="120"/>
                    </a:cubicBezTo>
                    <a:cubicBezTo>
                      <a:pt x="1396" y="119"/>
                      <a:pt x="1395" y="118"/>
                      <a:pt x="1395" y="117"/>
                    </a:cubicBezTo>
                    <a:cubicBezTo>
                      <a:pt x="1392" y="114"/>
                      <a:pt x="1390" y="111"/>
                      <a:pt x="1388" y="108"/>
                    </a:cubicBezTo>
                    <a:cubicBezTo>
                      <a:pt x="1387" y="107"/>
                      <a:pt x="1385" y="107"/>
                      <a:pt x="1384" y="108"/>
                    </a:cubicBezTo>
                    <a:cubicBezTo>
                      <a:pt x="1383" y="109"/>
                      <a:pt x="1383" y="110"/>
                      <a:pt x="1384" y="111"/>
                    </a:cubicBezTo>
                    <a:close/>
                    <a:moveTo>
                      <a:pt x="1364" y="90"/>
                    </a:moveTo>
                    <a:cubicBezTo>
                      <a:pt x="1367" y="93"/>
                      <a:pt x="1371" y="96"/>
                      <a:pt x="1374" y="100"/>
                    </a:cubicBezTo>
                    <a:cubicBezTo>
                      <a:pt x="1375" y="101"/>
                      <a:pt x="1376" y="101"/>
                      <a:pt x="1377" y="100"/>
                    </a:cubicBezTo>
                    <a:cubicBezTo>
                      <a:pt x="1379" y="99"/>
                      <a:pt x="1379" y="98"/>
                      <a:pt x="1378" y="97"/>
                    </a:cubicBezTo>
                    <a:cubicBezTo>
                      <a:pt x="1374" y="93"/>
                      <a:pt x="1371" y="89"/>
                      <a:pt x="1367" y="86"/>
                    </a:cubicBezTo>
                    <a:cubicBezTo>
                      <a:pt x="1366" y="85"/>
                      <a:pt x="1364" y="85"/>
                      <a:pt x="1363" y="86"/>
                    </a:cubicBezTo>
                    <a:cubicBezTo>
                      <a:pt x="1363" y="87"/>
                      <a:pt x="1363" y="89"/>
                      <a:pt x="1364" y="90"/>
                    </a:cubicBezTo>
                    <a:close/>
                    <a:moveTo>
                      <a:pt x="1341" y="71"/>
                    </a:moveTo>
                    <a:cubicBezTo>
                      <a:pt x="1345" y="74"/>
                      <a:pt x="1349" y="77"/>
                      <a:pt x="1352" y="80"/>
                    </a:cubicBezTo>
                    <a:cubicBezTo>
                      <a:pt x="1354" y="81"/>
                      <a:pt x="1355" y="80"/>
                      <a:pt x="1356" y="79"/>
                    </a:cubicBezTo>
                    <a:cubicBezTo>
                      <a:pt x="1357" y="78"/>
                      <a:pt x="1357" y="77"/>
                      <a:pt x="1356" y="76"/>
                    </a:cubicBezTo>
                    <a:cubicBezTo>
                      <a:pt x="1352" y="73"/>
                      <a:pt x="1348" y="70"/>
                      <a:pt x="1343" y="67"/>
                    </a:cubicBezTo>
                    <a:cubicBezTo>
                      <a:pt x="1342" y="66"/>
                      <a:pt x="1341" y="66"/>
                      <a:pt x="1340" y="67"/>
                    </a:cubicBezTo>
                    <a:cubicBezTo>
                      <a:pt x="1339" y="69"/>
                      <a:pt x="1339" y="70"/>
                      <a:pt x="1341" y="71"/>
                    </a:cubicBezTo>
                    <a:close/>
                    <a:moveTo>
                      <a:pt x="1315" y="56"/>
                    </a:moveTo>
                    <a:cubicBezTo>
                      <a:pt x="1319" y="58"/>
                      <a:pt x="1324" y="61"/>
                      <a:pt x="1328" y="63"/>
                    </a:cubicBezTo>
                    <a:cubicBezTo>
                      <a:pt x="1329" y="64"/>
                      <a:pt x="1331" y="63"/>
                      <a:pt x="1332" y="62"/>
                    </a:cubicBezTo>
                    <a:cubicBezTo>
                      <a:pt x="1332" y="61"/>
                      <a:pt x="1332" y="59"/>
                      <a:pt x="1331" y="59"/>
                    </a:cubicBezTo>
                    <a:cubicBezTo>
                      <a:pt x="1326" y="56"/>
                      <a:pt x="1322" y="54"/>
                      <a:pt x="1317" y="52"/>
                    </a:cubicBezTo>
                    <a:cubicBezTo>
                      <a:pt x="1316" y="51"/>
                      <a:pt x="1314" y="52"/>
                      <a:pt x="1314" y="53"/>
                    </a:cubicBezTo>
                    <a:cubicBezTo>
                      <a:pt x="1313" y="54"/>
                      <a:pt x="1314" y="56"/>
                      <a:pt x="1315" y="56"/>
                    </a:cubicBezTo>
                    <a:close/>
                    <a:moveTo>
                      <a:pt x="1287" y="47"/>
                    </a:moveTo>
                    <a:cubicBezTo>
                      <a:pt x="1292" y="48"/>
                      <a:pt x="1297" y="49"/>
                      <a:pt x="1301" y="51"/>
                    </a:cubicBezTo>
                    <a:cubicBezTo>
                      <a:pt x="1303" y="51"/>
                      <a:pt x="1304" y="51"/>
                      <a:pt x="1304" y="49"/>
                    </a:cubicBezTo>
                    <a:cubicBezTo>
                      <a:pt x="1305" y="48"/>
                      <a:pt x="1304" y="47"/>
                      <a:pt x="1303" y="46"/>
                    </a:cubicBezTo>
                    <a:cubicBezTo>
                      <a:pt x="1298" y="45"/>
                      <a:pt x="1293" y="43"/>
                      <a:pt x="1288" y="42"/>
                    </a:cubicBezTo>
                    <a:cubicBezTo>
                      <a:pt x="1287" y="41"/>
                      <a:pt x="1286" y="42"/>
                      <a:pt x="1285" y="44"/>
                    </a:cubicBezTo>
                    <a:cubicBezTo>
                      <a:pt x="1285" y="45"/>
                      <a:pt x="1286" y="46"/>
                      <a:pt x="1287" y="47"/>
                    </a:cubicBezTo>
                    <a:close/>
                    <a:moveTo>
                      <a:pt x="1258" y="41"/>
                    </a:moveTo>
                    <a:cubicBezTo>
                      <a:pt x="1263" y="42"/>
                      <a:pt x="1268" y="42"/>
                      <a:pt x="1273" y="43"/>
                    </a:cubicBezTo>
                    <a:cubicBezTo>
                      <a:pt x="1274" y="44"/>
                      <a:pt x="1275" y="43"/>
                      <a:pt x="1276" y="41"/>
                    </a:cubicBezTo>
                    <a:cubicBezTo>
                      <a:pt x="1276" y="40"/>
                      <a:pt x="1275" y="39"/>
                      <a:pt x="1274" y="38"/>
                    </a:cubicBezTo>
                    <a:cubicBezTo>
                      <a:pt x="1269" y="37"/>
                      <a:pt x="1264" y="37"/>
                      <a:pt x="1259" y="36"/>
                    </a:cubicBezTo>
                    <a:cubicBezTo>
                      <a:pt x="1257" y="36"/>
                      <a:pt x="1256" y="37"/>
                      <a:pt x="1256" y="38"/>
                    </a:cubicBezTo>
                    <a:cubicBezTo>
                      <a:pt x="1256" y="39"/>
                      <a:pt x="1257" y="41"/>
                      <a:pt x="1258" y="41"/>
                    </a:cubicBezTo>
                    <a:close/>
                    <a:moveTo>
                      <a:pt x="1228" y="38"/>
                    </a:moveTo>
                    <a:cubicBezTo>
                      <a:pt x="1233" y="39"/>
                      <a:pt x="1238" y="39"/>
                      <a:pt x="1243" y="39"/>
                    </a:cubicBezTo>
                    <a:cubicBezTo>
                      <a:pt x="1245" y="39"/>
                      <a:pt x="1246" y="38"/>
                      <a:pt x="1246" y="37"/>
                    </a:cubicBezTo>
                    <a:cubicBezTo>
                      <a:pt x="1246" y="36"/>
                      <a:pt x="1245" y="34"/>
                      <a:pt x="1244" y="34"/>
                    </a:cubicBezTo>
                    <a:cubicBezTo>
                      <a:pt x="1239" y="34"/>
                      <a:pt x="1234" y="34"/>
                      <a:pt x="1229" y="33"/>
                    </a:cubicBezTo>
                    <a:cubicBezTo>
                      <a:pt x="1227" y="33"/>
                      <a:pt x="1226" y="34"/>
                      <a:pt x="1226" y="36"/>
                    </a:cubicBezTo>
                    <a:cubicBezTo>
                      <a:pt x="1226" y="37"/>
                      <a:pt x="1227" y="38"/>
                      <a:pt x="1228" y="38"/>
                    </a:cubicBezTo>
                    <a:close/>
                    <a:moveTo>
                      <a:pt x="1199" y="38"/>
                    </a:moveTo>
                    <a:cubicBezTo>
                      <a:pt x="1204" y="38"/>
                      <a:pt x="1209" y="38"/>
                      <a:pt x="1213" y="38"/>
                    </a:cubicBezTo>
                    <a:cubicBezTo>
                      <a:pt x="1215" y="38"/>
                      <a:pt x="1216" y="37"/>
                      <a:pt x="1216" y="36"/>
                    </a:cubicBezTo>
                    <a:cubicBezTo>
                      <a:pt x="1216" y="34"/>
                      <a:pt x="1215" y="33"/>
                      <a:pt x="1213" y="33"/>
                    </a:cubicBezTo>
                    <a:cubicBezTo>
                      <a:pt x="1208" y="33"/>
                      <a:pt x="1203" y="33"/>
                      <a:pt x="1198" y="33"/>
                    </a:cubicBezTo>
                    <a:cubicBezTo>
                      <a:pt x="1197" y="34"/>
                      <a:pt x="1196" y="35"/>
                      <a:pt x="1196" y="36"/>
                    </a:cubicBezTo>
                    <a:cubicBezTo>
                      <a:pt x="1196" y="37"/>
                      <a:pt x="1197" y="39"/>
                      <a:pt x="1199" y="38"/>
                    </a:cubicBezTo>
                    <a:close/>
                    <a:moveTo>
                      <a:pt x="1169" y="41"/>
                    </a:moveTo>
                    <a:cubicBezTo>
                      <a:pt x="1174" y="40"/>
                      <a:pt x="1179" y="40"/>
                      <a:pt x="1184" y="39"/>
                    </a:cubicBezTo>
                    <a:cubicBezTo>
                      <a:pt x="1185" y="39"/>
                      <a:pt x="1186" y="38"/>
                      <a:pt x="1186" y="37"/>
                    </a:cubicBezTo>
                    <a:cubicBezTo>
                      <a:pt x="1186" y="35"/>
                      <a:pt x="1185" y="34"/>
                      <a:pt x="1183" y="34"/>
                    </a:cubicBezTo>
                    <a:cubicBezTo>
                      <a:pt x="1178" y="35"/>
                      <a:pt x="1173" y="35"/>
                      <a:pt x="1168" y="36"/>
                    </a:cubicBezTo>
                    <a:cubicBezTo>
                      <a:pt x="1167" y="36"/>
                      <a:pt x="1166" y="37"/>
                      <a:pt x="1166" y="38"/>
                    </a:cubicBezTo>
                    <a:cubicBezTo>
                      <a:pt x="1166" y="40"/>
                      <a:pt x="1167" y="41"/>
                      <a:pt x="1169" y="41"/>
                    </a:cubicBezTo>
                    <a:close/>
                    <a:moveTo>
                      <a:pt x="1139" y="45"/>
                    </a:moveTo>
                    <a:cubicBezTo>
                      <a:pt x="1144" y="44"/>
                      <a:pt x="1149" y="43"/>
                      <a:pt x="1154" y="42"/>
                    </a:cubicBezTo>
                    <a:cubicBezTo>
                      <a:pt x="1155" y="42"/>
                      <a:pt x="1156" y="41"/>
                      <a:pt x="1156" y="40"/>
                    </a:cubicBezTo>
                    <a:cubicBezTo>
                      <a:pt x="1156" y="38"/>
                      <a:pt x="1155" y="37"/>
                      <a:pt x="1153" y="37"/>
                    </a:cubicBezTo>
                    <a:cubicBezTo>
                      <a:pt x="1148" y="38"/>
                      <a:pt x="1143" y="39"/>
                      <a:pt x="1138" y="40"/>
                    </a:cubicBezTo>
                    <a:cubicBezTo>
                      <a:pt x="1137" y="40"/>
                      <a:pt x="1136" y="41"/>
                      <a:pt x="1136" y="43"/>
                    </a:cubicBezTo>
                    <a:cubicBezTo>
                      <a:pt x="1136" y="44"/>
                      <a:pt x="1138" y="45"/>
                      <a:pt x="1139" y="45"/>
                    </a:cubicBezTo>
                    <a:close/>
                    <a:moveTo>
                      <a:pt x="1110" y="51"/>
                    </a:moveTo>
                    <a:cubicBezTo>
                      <a:pt x="1115" y="50"/>
                      <a:pt x="1120" y="48"/>
                      <a:pt x="1124" y="47"/>
                    </a:cubicBezTo>
                    <a:cubicBezTo>
                      <a:pt x="1126" y="47"/>
                      <a:pt x="1127" y="46"/>
                      <a:pt x="1126" y="45"/>
                    </a:cubicBezTo>
                    <a:cubicBezTo>
                      <a:pt x="1126" y="43"/>
                      <a:pt x="1125" y="42"/>
                      <a:pt x="1123" y="43"/>
                    </a:cubicBezTo>
                    <a:cubicBezTo>
                      <a:pt x="1119" y="44"/>
                      <a:pt x="1114" y="45"/>
                      <a:pt x="1109" y="46"/>
                    </a:cubicBezTo>
                    <a:cubicBezTo>
                      <a:pt x="1107" y="46"/>
                      <a:pt x="1107" y="48"/>
                      <a:pt x="1107" y="49"/>
                    </a:cubicBezTo>
                    <a:cubicBezTo>
                      <a:pt x="1107" y="50"/>
                      <a:pt x="1109" y="51"/>
                      <a:pt x="1110" y="51"/>
                    </a:cubicBezTo>
                    <a:close/>
                    <a:moveTo>
                      <a:pt x="1081" y="59"/>
                    </a:moveTo>
                    <a:cubicBezTo>
                      <a:pt x="1086" y="57"/>
                      <a:pt x="1091" y="56"/>
                      <a:pt x="1095" y="54"/>
                    </a:cubicBezTo>
                    <a:cubicBezTo>
                      <a:pt x="1097" y="54"/>
                      <a:pt x="1098" y="53"/>
                      <a:pt x="1097" y="51"/>
                    </a:cubicBezTo>
                    <a:cubicBezTo>
                      <a:pt x="1097" y="50"/>
                      <a:pt x="1095" y="49"/>
                      <a:pt x="1094" y="50"/>
                    </a:cubicBezTo>
                    <a:cubicBezTo>
                      <a:pt x="1089" y="51"/>
                      <a:pt x="1084" y="52"/>
                      <a:pt x="1080" y="54"/>
                    </a:cubicBezTo>
                    <a:cubicBezTo>
                      <a:pt x="1078" y="54"/>
                      <a:pt x="1078" y="56"/>
                      <a:pt x="1078" y="57"/>
                    </a:cubicBezTo>
                    <a:cubicBezTo>
                      <a:pt x="1078" y="58"/>
                      <a:pt x="1080" y="59"/>
                      <a:pt x="1081" y="59"/>
                    </a:cubicBezTo>
                    <a:close/>
                    <a:moveTo>
                      <a:pt x="1053" y="69"/>
                    </a:moveTo>
                    <a:cubicBezTo>
                      <a:pt x="1058" y="67"/>
                      <a:pt x="1062" y="65"/>
                      <a:pt x="1067" y="63"/>
                    </a:cubicBezTo>
                    <a:cubicBezTo>
                      <a:pt x="1068" y="63"/>
                      <a:pt x="1069" y="62"/>
                      <a:pt x="1068" y="60"/>
                    </a:cubicBezTo>
                    <a:cubicBezTo>
                      <a:pt x="1068" y="59"/>
                      <a:pt x="1067" y="58"/>
                      <a:pt x="1065" y="59"/>
                    </a:cubicBezTo>
                    <a:cubicBezTo>
                      <a:pt x="1061" y="60"/>
                      <a:pt x="1056" y="62"/>
                      <a:pt x="1051" y="64"/>
                    </a:cubicBezTo>
                    <a:cubicBezTo>
                      <a:pt x="1050" y="65"/>
                      <a:pt x="1049" y="66"/>
                      <a:pt x="1050" y="67"/>
                    </a:cubicBezTo>
                    <a:cubicBezTo>
                      <a:pt x="1050" y="69"/>
                      <a:pt x="1052" y="69"/>
                      <a:pt x="1053" y="69"/>
                    </a:cubicBezTo>
                    <a:close/>
                    <a:moveTo>
                      <a:pt x="1026" y="81"/>
                    </a:moveTo>
                    <a:cubicBezTo>
                      <a:pt x="1030" y="79"/>
                      <a:pt x="1035" y="77"/>
                      <a:pt x="1039" y="75"/>
                    </a:cubicBezTo>
                    <a:cubicBezTo>
                      <a:pt x="1041" y="74"/>
                      <a:pt x="1041" y="73"/>
                      <a:pt x="1041" y="71"/>
                    </a:cubicBezTo>
                    <a:cubicBezTo>
                      <a:pt x="1040" y="70"/>
                      <a:pt x="1039" y="70"/>
                      <a:pt x="1037" y="70"/>
                    </a:cubicBezTo>
                    <a:cubicBezTo>
                      <a:pt x="1033" y="72"/>
                      <a:pt x="1028" y="74"/>
                      <a:pt x="1024" y="77"/>
                    </a:cubicBezTo>
                    <a:cubicBezTo>
                      <a:pt x="1022" y="77"/>
                      <a:pt x="1022" y="79"/>
                      <a:pt x="1023" y="80"/>
                    </a:cubicBezTo>
                    <a:cubicBezTo>
                      <a:pt x="1023" y="81"/>
                      <a:pt x="1025" y="82"/>
                      <a:pt x="1026" y="81"/>
                    </a:cubicBezTo>
                    <a:close/>
                    <a:moveTo>
                      <a:pt x="1000" y="96"/>
                    </a:moveTo>
                    <a:cubicBezTo>
                      <a:pt x="1004" y="94"/>
                      <a:pt x="1009" y="91"/>
                      <a:pt x="1013" y="88"/>
                    </a:cubicBezTo>
                    <a:cubicBezTo>
                      <a:pt x="1014" y="88"/>
                      <a:pt x="1015" y="86"/>
                      <a:pt x="1014" y="85"/>
                    </a:cubicBezTo>
                    <a:cubicBezTo>
                      <a:pt x="1013" y="84"/>
                      <a:pt x="1012" y="83"/>
                      <a:pt x="1010" y="84"/>
                    </a:cubicBezTo>
                    <a:cubicBezTo>
                      <a:pt x="1006" y="87"/>
                      <a:pt x="1002" y="89"/>
                      <a:pt x="998" y="92"/>
                    </a:cubicBezTo>
                    <a:cubicBezTo>
                      <a:pt x="996" y="93"/>
                      <a:pt x="996" y="94"/>
                      <a:pt x="997" y="96"/>
                    </a:cubicBezTo>
                    <a:cubicBezTo>
                      <a:pt x="998" y="97"/>
                      <a:pt x="999" y="97"/>
                      <a:pt x="1000" y="96"/>
                    </a:cubicBezTo>
                    <a:close/>
                    <a:moveTo>
                      <a:pt x="977" y="114"/>
                    </a:moveTo>
                    <a:cubicBezTo>
                      <a:pt x="981" y="111"/>
                      <a:pt x="984" y="108"/>
                      <a:pt x="988" y="105"/>
                    </a:cubicBezTo>
                    <a:cubicBezTo>
                      <a:pt x="989" y="104"/>
                      <a:pt x="990" y="102"/>
                      <a:pt x="989" y="101"/>
                    </a:cubicBezTo>
                    <a:cubicBezTo>
                      <a:pt x="988" y="100"/>
                      <a:pt x="986" y="100"/>
                      <a:pt x="985" y="101"/>
                    </a:cubicBezTo>
                    <a:cubicBezTo>
                      <a:pt x="981" y="104"/>
                      <a:pt x="977" y="107"/>
                      <a:pt x="974" y="111"/>
                    </a:cubicBezTo>
                    <a:cubicBezTo>
                      <a:pt x="973" y="111"/>
                      <a:pt x="972" y="113"/>
                      <a:pt x="973" y="114"/>
                    </a:cubicBezTo>
                    <a:cubicBezTo>
                      <a:pt x="974" y="115"/>
                      <a:pt x="976" y="115"/>
                      <a:pt x="977" y="114"/>
                    </a:cubicBezTo>
                    <a:close/>
                    <a:moveTo>
                      <a:pt x="956" y="136"/>
                    </a:moveTo>
                    <a:cubicBezTo>
                      <a:pt x="960" y="132"/>
                      <a:pt x="963" y="128"/>
                      <a:pt x="966" y="125"/>
                    </a:cubicBezTo>
                    <a:cubicBezTo>
                      <a:pt x="967" y="124"/>
                      <a:pt x="967" y="122"/>
                      <a:pt x="966" y="121"/>
                    </a:cubicBezTo>
                    <a:cubicBezTo>
                      <a:pt x="965" y="120"/>
                      <a:pt x="964" y="120"/>
                      <a:pt x="963" y="121"/>
                    </a:cubicBezTo>
                    <a:cubicBezTo>
                      <a:pt x="959" y="125"/>
                      <a:pt x="956" y="129"/>
                      <a:pt x="953" y="133"/>
                    </a:cubicBezTo>
                    <a:cubicBezTo>
                      <a:pt x="952" y="134"/>
                      <a:pt x="952" y="135"/>
                      <a:pt x="953" y="136"/>
                    </a:cubicBezTo>
                    <a:cubicBezTo>
                      <a:pt x="954" y="137"/>
                      <a:pt x="956" y="137"/>
                      <a:pt x="956" y="136"/>
                    </a:cubicBezTo>
                    <a:close/>
                    <a:moveTo>
                      <a:pt x="940" y="160"/>
                    </a:moveTo>
                    <a:cubicBezTo>
                      <a:pt x="943" y="156"/>
                      <a:pt x="945" y="152"/>
                      <a:pt x="948" y="148"/>
                    </a:cubicBezTo>
                    <a:cubicBezTo>
                      <a:pt x="949" y="146"/>
                      <a:pt x="948" y="145"/>
                      <a:pt x="947" y="144"/>
                    </a:cubicBezTo>
                    <a:cubicBezTo>
                      <a:pt x="946" y="143"/>
                      <a:pt x="944" y="144"/>
                      <a:pt x="944" y="145"/>
                    </a:cubicBezTo>
                    <a:cubicBezTo>
                      <a:pt x="941" y="149"/>
                      <a:pt x="938" y="153"/>
                      <a:pt x="936" y="158"/>
                    </a:cubicBezTo>
                    <a:cubicBezTo>
                      <a:pt x="935" y="159"/>
                      <a:pt x="936" y="161"/>
                      <a:pt x="937" y="161"/>
                    </a:cubicBezTo>
                    <a:cubicBezTo>
                      <a:pt x="938" y="162"/>
                      <a:pt x="940" y="161"/>
                      <a:pt x="940" y="160"/>
                    </a:cubicBezTo>
                    <a:close/>
                    <a:moveTo>
                      <a:pt x="930" y="188"/>
                    </a:moveTo>
                    <a:cubicBezTo>
                      <a:pt x="931" y="183"/>
                      <a:pt x="933" y="178"/>
                      <a:pt x="934" y="174"/>
                    </a:cubicBezTo>
                    <a:cubicBezTo>
                      <a:pt x="935" y="172"/>
                      <a:pt x="934" y="171"/>
                      <a:pt x="933" y="170"/>
                    </a:cubicBezTo>
                    <a:cubicBezTo>
                      <a:pt x="932" y="170"/>
                      <a:pt x="930" y="171"/>
                      <a:pt x="930" y="172"/>
                    </a:cubicBezTo>
                    <a:cubicBezTo>
                      <a:pt x="928" y="177"/>
                      <a:pt x="926" y="181"/>
                      <a:pt x="925" y="186"/>
                    </a:cubicBezTo>
                    <a:cubicBezTo>
                      <a:pt x="925" y="188"/>
                      <a:pt x="925" y="189"/>
                      <a:pt x="927" y="189"/>
                    </a:cubicBezTo>
                    <a:cubicBezTo>
                      <a:pt x="928" y="190"/>
                      <a:pt x="929" y="189"/>
                      <a:pt x="930" y="188"/>
                    </a:cubicBezTo>
                    <a:close/>
                    <a:moveTo>
                      <a:pt x="925" y="217"/>
                    </a:moveTo>
                    <a:cubicBezTo>
                      <a:pt x="925" y="212"/>
                      <a:pt x="926" y="207"/>
                      <a:pt x="927" y="202"/>
                    </a:cubicBezTo>
                    <a:cubicBezTo>
                      <a:pt x="927" y="201"/>
                      <a:pt x="926" y="199"/>
                      <a:pt x="925" y="199"/>
                    </a:cubicBezTo>
                    <a:cubicBezTo>
                      <a:pt x="923" y="199"/>
                      <a:pt x="922" y="200"/>
                      <a:pt x="922" y="201"/>
                    </a:cubicBezTo>
                    <a:cubicBezTo>
                      <a:pt x="921" y="206"/>
                      <a:pt x="920" y="211"/>
                      <a:pt x="920" y="216"/>
                    </a:cubicBezTo>
                    <a:cubicBezTo>
                      <a:pt x="920" y="218"/>
                      <a:pt x="921" y="219"/>
                      <a:pt x="922" y="219"/>
                    </a:cubicBezTo>
                    <a:cubicBezTo>
                      <a:pt x="924" y="219"/>
                      <a:pt x="925" y="218"/>
                      <a:pt x="925" y="217"/>
                    </a:cubicBezTo>
                    <a:close/>
                    <a:moveTo>
                      <a:pt x="921" y="245"/>
                    </a:moveTo>
                    <a:cubicBezTo>
                      <a:pt x="921" y="245"/>
                      <a:pt x="921" y="246"/>
                      <a:pt x="921" y="246"/>
                    </a:cubicBezTo>
                    <a:cubicBezTo>
                      <a:pt x="922" y="247"/>
                      <a:pt x="923" y="248"/>
                      <a:pt x="924" y="247"/>
                    </a:cubicBezTo>
                    <a:cubicBezTo>
                      <a:pt x="925" y="247"/>
                      <a:pt x="926" y="246"/>
                      <a:pt x="926" y="245"/>
                    </a:cubicBezTo>
                    <a:cubicBezTo>
                      <a:pt x="925" y="240"/>
                      <a:pt x="925" y="236"/>
                      <a:pt x="925" y="231"/>
                    </a:cubicBezTo>
                    <a:cubicBezTo>
                      <a:pt x="925" y="230"/>
                      <a:pt x="924" y="229"/>
                      <a:pt x="922" y="229"/>
                    </a:cubicBezTo>
                    <a:cubicBezTo>
                      <a:pt x="921" y="229"/>
                      <a:pt x="920" y="230"/>
                      <a:pt x="920" y="232"/>
                    </a:cubicBezTo>
                    <a:cubicBezTo>
                      <a:pt x="920" y="236"/>
                      <a:pt x="921" y="241"/>
                      <a:pt x="921" y="245"/>
                    </a:cubicBezTo>
                    <a:cubicBezTo>
                      <a:pt x="924" y="245"/>
                      <a:pt x="924" y="245"/>
                      <a:pt x="924" y="245"/>
                    </a:cubicBezTo>
                    <a:cubicBezTo>
                      <a:pt x="926" y="244"/>
                      <a:pt x="926" y="244"/>
                      <a:pt x="926" y="244"/>
                    </a:cubicBezTo>
                    <a:cubicBezTo>
                      <a:pt x="926" y="243"/>
                      <a:pt x="925" y="243"/>
                      <a:pt x="925" y="243"/>
                    </a:cubicBezTo>
                    <a:cubicBezTo>
                      <a:pt x="924" y="241"/>
                      <a:pt x="923" y="241"/>
                      <a:pt x="922" y="241"/>
                    </a:cubicBezTo>
                    <a:cubicBezTo>
                      <a:pt x="921" y="242"/>
                      <a:pt x="920" y="244"/>
                      <a:pt x="921" y="245"/>
                    </a:cubicBezTo>
                    <a:close/>
                    <a:moveTo>
                      <a:pt x="902" y="223"/>
                    </a:moveTo>
                    <a:cubicBezTo>
                      <a:pt x="906" y="226"/>
                      <a:pt x="910" y="229"/>
                      <a:pt x="913" y="233"/>
                    </a:cubicBezTo>
                    <a:cubicBezTo>
                      <a:pt x="914" y="234"/>
                      <a:pt x="915" y="234"/>
                      <a:pt x="916" y="233"/>
                    </a:cubicBezTo>
                    <a:cubicBezTo>
                      <a:pt x="917" y="232"/>
                      <a:pt x="917" y="231"/>
                      <a:pt x="917" y="230"/>
                    </a:cubicBezTo>
                    <a:cubicBezTo>
                      <a:pt x="913" y="226"/>
                      <a:pt x="910" y="222"/>
                      <a:pt x="906" y="219"/>
                    </a:cubicBezTo>
                    <a:cubicBezTo>
                      <a:pt x="905" y="218"/>
                      <a:pt x="903" y="218"/>
                      <a:pt x="902" y="219"/>
                    </a:cubicBezTo>
                    <a:cubicBezTo>
                      <a:pt x="901" y="220"/>
                      <a:pt x="901" y="222"/>
                      <a:pt x="902" y="223"/>
                    </a:cubicBezTo>
                    <a:close/>
                    <a:moveTo>
                      <a:pt x="877" y="208"/>
                    </a:moveTo>
                    <a:cubicBezTo>
                      <a:pt x="882" y="209"/>
                      <a:pt x="886" y="212"/>
                      <a:pt x="891" y="214"/>
                    </a:cubicBezTo>
                    <a:cubicBezTo>
                      <a:pt x="892" y="215"/>
                      <a:pt x="893" y="214"/>
                      <a:pt x="894" y="213"/>
                    </a:cubicBezTo>
                    <a:cubicBezTo>
                      <a:pt x="895" y="212"/>
                      <a:pt x="894" y="211"/>
                      <a:pt x="893" y="210"/>
                    </a:cubicBezTo>
                    <a:cubicBezTo>
                      <a:pt x="889" y="207"/>
                      <a:pt x="884" y="205"/>
                      <a:pt x="879" y="203"/>
                    </a:cubicBezTo>
                    <a:cubicBezTo>
                      <a:pt x="878" y="202"/>
                      <a:pt x="877" y="203"/>
                      <a:pt x="876" y="204"/>
                    </a:cubicBezTo>
                    <a:cubicBezTo>
                      <a:pt x="876" y="206"/>
                      <a:pt x="876" y="207"/>
                      <a:pt x="877" y="208"/>
                    </a:cubicBezTo>
                    <a:close/>
                    <a:moveTo>
                      <a:pt x="849" y="201"/>
                    </a:moveTo>
                    <a:cubicBezTo>
                      <a:pt x="854" y="201"/>
                      <a:pt x="859" y="202"/>
                      <a:pt x="864" y="203"/>
                    </a:cubicBezTo>
                    <a:cubicBezTo>
                      <a:pt x="865" y="203"/>
                      <a:pt x="866" y="203"/>
                      <a:pt x="867" y="201"/>
                    </a:cubicBezTo>
                    <a:cubicBezTo>
                      <a:pt x="867" y="200"/>
                      <a:pt x="866" y="199"/>
                      <a:pt x="865" y="198"/>
                    </a:cubicBezTo>
                    <a:cubicBezTo>
                      <a:pt x="860" y="197"/>
                      <a:pt x="855" y="196"/>
                      <a:pt x="850" y="196"/>
                    </a:cubicBezTo>
                    <a:cubicBezTo>
                      <a:pt x="848" y="195"/>
                      <a:pt x="847" y="196"/>
                      <a:pt x="847" y="198"/>
                    </a:cubicBezTo>
                    <a:cubicBezTo>
                      <a:pt x="847" y="199"/>
                      <a:pt x="848" y="200"/>
                      <a:pt x="849" y="201"/>
                    </a:cubicBezTo>
                    <a:close/>
                    <a:moveTo>
                      <a:pt x="820" y="203"/>
                    </a:moveTo>
                    <a:cubicBezTo>
                      <a:pt x="825" y="202"/>
                      <a:pt x="830" y="201"/>
                      <a:pt x="835" y="200"/>
                    </a:cubicBezTo>
                    <a:cubicBezTo>
                      <a:pt x="836" y="200"/>
                      <a:pt x="837" y="199"/>
                      <a:pt x="837" y="198"/>
                    </a:cubicBezTo>
                    <a:cubicBezTo>
                      <a:pt x="837" y="196"/>
                      <a:pt x="836" y="195"/>
                      <a:pt x="834" y="195"/>
                    </a:cubicBezTo>
                    <a:cubicBezTo>
                      <a:pt x="829" y="196"/>
                      <a:pt x="824" y="197"/>
                      <a:pt x="819" y="198"/>
                    </a:cubicBezTo>
                    <a:cubicBezTo>
                      <a:pt x="818" y="198"/>
                      <a:pt x="817" y="200"/>
                      <a:pt x="817" y="201"/>
                    </a:cubicBezTo>
                    <a:cubicBezTo>
                      <a:pt x="818" y="202"/>
                      <a:pt x="819" y="203"/>
                      <a:pt x="820" y="203"/>
                    </a:cubicBezTo>
                    <a:close/>
                    <a:moveTo>
                      <a:pt x="795" y="216"/>
                    </a:moveTo>
                    <a:cubicBezTo>
                      <a:pt x="799" y="213"/>
                      <a:pt x="803" y="210"/>
                      <a:pt x="807" y="208"/>
                    </a:cubicBezTo>
                    <a:cubicBezTo>
                      <a:pt x="808" y="208"/>
                      <a:pt x="809" y="206"/>
                      <a:pt x="808" y="205"/>
                    </a:cubicBezTo>
                    <a:cubicBezTo>
                      <a:pt x="807" y="204"/>
                      <a:pt x="806" y="203"/>
                      <a:pt x="805" y="204"/>
                    </a:cubicBezTo>
                    <a:cubicBezTo>
                      <a:pt x="800" y="206"/>
                      <a:pt x="796" y="209"/>
                      <a:pt x="792" y="212"/>
                    </a:cubicBezTo>
                    <a:cubicBezTo>
                      <a:pt x="791" y="213"/>
                      <a:pt x="791" y="215"/>
                      <a:pt x="791" y="216"/>
                    </a:cubicBezTo>
                    <a:cubicBezTo>
                      <a:pt x="792" y="217"/>
                      <a:pt x="794" y="217"/>
                      <a:pt x="795" y="216"/>
                    </a:cubicBezTo>
                    <a:close/>
                    <a:moveTo>
                      <a:pt x="791" y="195"/>
                    </a:moveTo>
                    <a:cubicBezTo>
                      <a:pt x="790" y="200"/>
                      <a:pt x="790" y="205"/>
                      <a:pt x="789" y="210"/>
                    </a:cubicBezTo>
                    <a:cubicBezTo>
                      <a:pt x="788" y="211"/>
                      <a:pt x="789" y="212"/>
                      <a:pt x="790" y="213"/>
                    </a:cubicBezTo>
                    <a:cubicBezTo>
                      <a:pt x="792" y="213"/>
                      <a:pt x="793" y="212"/>
                      <a:pt x="793" y="211"/>
                    </a:cubicBezTo>
                    <a:cubicBezTo>
                      <a:pt x="795" y="206"/>
                      <a:pt x="795" y="201"/>
                      <a:pt x="796" y="196"/>
                    </a:cubicBezTo>
                    <a:cubicBezTo>
                      <a:pt x="796" y="194"/>
                      <a:pt x="795" y="193"/>
                      <a:pt x="794" y="193"/>
                    </a:cubicBezTo>
                    <a:cubicBezTo>
                      <a:pt x="792" y="193"/>
                      <a:pt x="791" y="194"/>
                      <a:pt x="791" y="195"/>
                    </a:cubicBezTo>
                    <a:close/>
                    <a:moveTo>
                      <a:pt x="791" y="166"/>
                    </a:moveTo>
                    <a:cubicBezTo>
                      <a:pt x="792" y="171"/>
                      <a:pt x="792" y="176"/>
                      <a:pt x="792" y="180"/>
                    </a:cubicBezTo>
                    <a:cubicBezTo>
                      <a:pt x="792" y="181"/>
                      <a:pt x="792" y="181"/>
                      <a:pt x="792" y="181"/>
                    </a:cubicBezTo>
                    <a:cubicBezTo>
                      <a:pt x="792" y="182"/>
                      <a:pt x="793" y="183"/>
                      <a:pt x="794" y="183"/>
                    </a:cubicBezTo>
                    <a:cubicBezTo>
                      <a:pt x="796" y="183"/>
                      <a:pt x="797" y="182"/>
                      <a:pt x="797" y="181"/>
                    </a:cubicBezTo>
                    <a:cubicBezTo>
                      <a:pt x="797" y="180"/>
                      <a:pt x="797" y="180"/>
                      <a:pt x="797" y="180"/>
                    </a:cubicBezTo>
                    <a:cubicBezTo>
                      <a:pt x="797" y="175"/>
                      <a:pt x="797" y="170"/>
                      <a:pt x="796" y="165"/>
                    </a:cubicBezTo>
                    <a:cubicBezTo>
                      <a:pt x="796" y="164"/>
                      <a:pt x="795" y="163"/>
                      <a:pt x="793" y="163"/>
                    </a:cubicBezTo>
                    <a:cubicBezTo>
                      <a:pt x="792" y="163"/>
                      <a:pt x="791" y="165"/>
                      <a:pt x="791" y="166"/>
                    </a:cubicBezTo>
                    <a:close/>
                    <a:moveTo>
                      <a:pt x="784" y="137"/>
                    </a:moveTo>
                    <a:cubicBezTo>
                      <a:pt x="786" y="142"/>
                      <a:pt x="787" y="147"/>
                      <a:pt x="788" y="152"/>
                    </a:cubicBezTo>
                    <a:cubicBezTo>
                      <a:pt x="789" y="153"/>
                      <a:pt x="790" y="154"/>
                      <a:pt x="791" y="153"/>
                    </a:cubicBezTo>
                    <a:cubicBezTo>
                      <a:pt x="793" y="153"/>
                      <a:pt x="794" y="152"/>
                      <a:pt x="793" y="150"/>
                    </a:cubicBezTo>
                    <a:cubicBezTo>
                      <a:pt x="792" y="145"/>
                      <a:pt x="791" y="141"/>
                      <a:pt x="789" y="136"/>
                    </a:cubicBezTo>
                    <a:cubicBezTo>
                      <a:pt x="788" y="134"/>
                      <a:pt x="787" y="134"/>
                      <a:pt x="786" y="134"/>
                    </a:cubicBezTo>
                    <a:cubicBezTo>
                      <a:pt x="784" y="135"/>
                      <a:pt x="784" y="136"/>
                      <a:pt x="784" y="137"/>
                    </a:cubicBezTo>
                    <a:close/>
                    <a:moveTo>
                      <a:pt x="771" y="111"/>
                    </a:moveTo>
                    <a:cubicBezTo>
                      <a:pt x="774" y="115"/>
                      <a:pt x="776" y="120"/>
                      <a:pt x="778" y="124"/>
                    </a:cubicBezTo>
                    <a:cubicBezTo>
                      <a:pt x="779" y="125"/>
                      <a:pt x="780" y="126"/>
                      <a:pt x="782" y="125"/>
                    </a:cubicBezTo>
                    <a:cubicBezTo>
                      <a:pt x="783" y="124"/>
                      <a:pt x="783" y="123"/>
                      <a:pt x="783" y="122"/>
                    </a:cubicBezTo>
                    <a:cubicBezTo>
                      <a:pt x="781" y="117"/>
                      <a:pt x="778" y="113"/>
                      <a:pt x="775" y="108"/>
                    </a:cubicBezTo>
                    <a:cubicBezTo>
                      <a:pt x="775" y="107"/>
                      <a:pt x="773" y="107"/>
                      <a:pt x="772" y="108"/>
                    </a:cubicBezTo>
                    <a:cubicBezTo>
                      <a:pt x="771" y="108"/>
                      <a:pt x="770" y="110"/>
                      <a:pt x="771" y="111"/>
                    </a:cubicBezTo>
                    <a:close/>
                    <a:moveTo>
                      <a:pt x="753" y="88"/>
                    </a:moveTo>
                    <a:cubicBezTo>
                      <a:pt x="757" y="91"/>
                      <a:pt x="760" y="95"/>
                      <a:pt x="763" y="99"/>
                    </a:cubicBezTo>
                    <a:cubicBezTo>
                      <a:pt x="764" y="100"/>
                      <a:pt x="765" y="100"/>
                      <a:pt x="766" y="99"/>
                    </a:cubicBezTo>
                    <a:cubicBezTo>
                      <a:pt x="767" y="99"/>
                      <a:pt x="768" y="97"/>
                      <a:pt x="767" y="96"/>
                    </a:cubicBezTo>
                    <a:cubicBezTo>
                      <a:pt x="764" y="92"/>
                      <a:pt x="760" y="88"/>
                      <a:pt x="757" y="84"/>
                    </a:cubicBezTo>
                    <a:cubicBezTo>
                      <a:pt x="756" y="83"/>
                      <a:pt x="755" y="83"/>
                      <a:pt x="753" y="84"/>
                    </a:cubicBezTo>
                    <a:cubicBezTo>
                      <a:pt x="752" y="85"/>
                      <a:pt x="752" y="87"/>
                      <a:pt x="753" y="88"/>
                    </a:cubicBezTo>
                    <a:close/>
                    <a:moveTo>
                      <a:pt x="732" y="67"/>
                    </a:moveTo>
                    <a:cubicBezTo>
                      <a:pt x="736" y="70"/>
                      <a:pt x="739" y="74"/>
                      <a:pt x="743" y="77"/>
                    </a:cubicBezTo>
                    <a:cubicBezTo>
                      <a:pt x="744" y="78"/>
                      <a:pt x="746" y="78"/>
                      <a:pt x="747" y="77"/>
                    </a:cubicBezTo>
                    <a:cubicBezTo>
                      <a:pt x="747" y="76"/>
                      <a:pt x="747" y="74"/>
                      <a:pt x="746" y="73"/>
                    </a:cubicBezTo>
                    <a:cubicBezTo>
                      <a:pt x="743" y="70"/>
                      <a:pt x="739" y="67"/>
                      <a:pt x="735" y="63"/>
                    </a:cubicBezTo>
                    <a:cubicBezTo>
                      <a:pt x="734" y="62"/>
                      <a:pt x="733" y="62"/>
                      <a:pt x="732" y="64"/>
                    </a:cubicBezTo>
                    <a:cubicBezTo>
                      <a:pt x="731" y="65"/>
                      <a:pt x="731" y="66"/>
                      <a:pt x="732" y="67"/>
                    </a:cubicBezTo>
                    <a:close/>
                    <a:moveTo>
                      <a:pt x="708" y="49"/>
                    </a:moveTo>
                    <a:cubicBezTo>
                      <a:pt x="712" y="52"/>
                      <a:pt x="716" y="55"/>
                      <a:pt x="720" y="58"/>
                    </a:cubicBezTo>
                    <a:cubicBezTo>
                      <a:pt x="721" y="59"/>
                      <a:pt x="723" y="59"/>
                      <a:pt x="724" y="57"/>
                    </a:cubicBezTo>
                    <a:cubicBezTo>
                      <a:pt x="725" y="56"/>
                      <a:pt x="724" y="55"/>
                      <a:pt x="723" y="54"/>
                    </a:cubicBezTo>
                    <a:cubicBezTo>
                      <a:pt x="719" y="51"/>
                      <a:pt x="715" y="48"/>
                      <a:pt x="711" y="45"/>
                    </a:cubicBezTo>
                    <a:cubicBezTo>
                      <a:pt x="710" y="45"/>
                      <a:pt x="708" y="45"/>
                      <a:pt x="707" y="46"/>
                    </a:cubicBezTo>
                    <a:cubicBezTo>
                      <a:pt x="707" y="47"/>
                      <a:pt x="707" y="49"/>
                      <a:pt x="708" y="49"/>
                    </a:cubicBezTo>
                    <a:close/>
                    <a:moveTo>
                      <a:pt x="682" y="35"/>
                    </a:moveTo>
                    <a:cubicBezTo>
                      <a:pt x="687" y="37"/>
                      <a:pt x="691" y="39"/>
                      <a:pt x="695" y="42"/>
                    </a:cubicBezTo>
                    <a:cubicBezTo>
                      <a:pt x="696" y="42"/>
                      <a:pt x="698" y="42"/>
                      <a:pt x="699" y="41"/>
                    </a:cubicBezTo>
                    <a:cubicBezTo>
                      <a:pt x="699" y="40"/>
                      <a:pt x="699" y="38"/>
                      <a:pt x="698" y="37"/>
                    </a:cubicBezTo>
                    <a:cubicBezTo>
                      <a:pt x="693" y="35"/>
                      <a:pt x="689" y="33"/>
                      <a:pt x="684" y="30"/>
                    </a:cubicBezTo>
                    <a:cubicBezTo>
                      <a:pt x="683" y="30"/>
                      <a:pt x="682" y="30"/>
                      <a:pt x="681" y="31"/>
                    </a:cubicBezTo>
                    <a:cubicBezTo>
                      <a:pt x="680" y="33"/>
                      <a:pt x="681" y="34"/>
                      <a:pt x="682" y="35"/>
                    </a:cubicBezTo>
                    <a:close/>
                    <a:moveTo>
                      <a:pt x="655" y="23"/>
                    </a:moveTo>
                    <a:cubicBezTo>
                      <a:pt x="660" y="24"/>
                      <a:pt x="664" y="26"/>
                      <a:pt x="669" y="28"/>
                    </a:cubicBezTo>
                    <a:cubicBezTo>
                      <a:pt x="670" y="29"/>
                      <a:pt x="671" y="28"/>
                      <a:pt x="672" y="27"/>
                    </a:cubicBezTo>
                    <a:cubicBezTo>
                      <a:pt x="673" y="26"/>
                      <a:pt x="672" y="24"/>
                      <a:pt x="671" y="24"/>
                    </a:cubicBezTo>
                    <a:cubicBezTo>
                      <a:pt x="666" y="22"/>
                      <a:pt x="661" y="20"/>
                      <a:pt x="657" y="18"/>
                    </a:cubicBezTo>
                    <a:cubicBezTo>
                      <a:pt x="655" y="17"/>
                      <a:pt x="654" y="18"/>
                      <a:pt x="654" y="19"/>
                    </a:cubicBezTo>
                    <a:cubicBezTo>
                      <a:pt x="653" y="21"/>
                      <a:pt x="654" y="22"/>
                      <a:pt x="655" y="23"/>
                    </a:cubicBezTo>
                    <a:close/>
                    <a:moveTo>
                      <a:pt x="627" y="13"/>
                    </a:moveTo>
                    <a:cubicBezTo>
                      <a:pt x="631" y="15"/>
                      <a:pt x="636" y="16"/>
                      <a:pt x="641" y="18"/>
                    </a:cubicBezTo>
                    <a:cubicBezTo>
                      <a:pt x="642" y="18"/>
                      <a:pt x="644" y="17"/>
                      <a:pt x="644" y="16"/>
                    </a:cubicBezTo>
                    <a:cubicBezTo>
                      <a:pt x="645" y="15"/>
                      <a:pt x="644" y="13"/>
                      <a:pt x="643" y="13"/>
                    </a:cubicBezTo>
                    <a:cubicBezTo>
                      <a:pt x="638" y="11"/>
                      <a:pt x="633" y="10"/>
                      <a:pt x="628" y="9"/>
                    </a:cubicBezTo>
                    <a:cubicBezTo>
                      <a:pt x="627" y="8"/>
                      <a:pt x="625" y="9"/>
                      <a:pt x="625" y="10"/>
                    </a:cubicBezTo>
                    <a:cubicBezTo>
                      <a:pt x="625" y="12"/>
                      <a:pt x="625" y="13"/>
                      <a:pt x="627" y="13"/>
                    </a:cubicBezTo>
                    <a:close/>
                    <a:moveTo>
                      <a:pt x="598" y="7"/>
                    </a:moveTo>
                    <a:cubicBezTo>
                      <a:pt x="602" y="8"/>
                      <a:pt x="607" y="9"/>
                      <a:pt x="612" y="10"/>
                    </a:cubicBezTo>
                    <a:cubicBezTo>
                      <a:pt x="614" y="10"/>
                      <a:pt x="615" y="9"/>
                      <a:pt x="615" y="8"/>
                    </a:cubicBezTo>
                    <a:cubicBezTo>
                      <a:pt x="615" y="7"/>
                      <a:pt x="615" y="5"/>
                      <a:pt x="613" y="5"/>
                    </a:cubicBezTo>
                    <a:cubicBezTo>
                      <a:pt x="608" y="4"/>
                      <a:pt x="603" y="3"/>
                      <a:pt x="598" y="2"/>
                    </a:cubicBezTo>
                    <a:cubicBezTo>
                      <a:pt x="597" y="2"/>
                      <a:pt x="596" y="3"/>
                      <a:pt x="596" y="4"/>
                    </a:cubicBezTo>
                    <a:cubicBezTo>
                      <a:pt x="595" y="6"/>
                      <a:pt x="596" y="7"/>
                      <a:pt x="598" y="7"/>
                    </a:cubicBezTo>
                    <a:close/>
                    <a:moveTo>
                      <a:pt x="568" y="5"/>
                    </a:moveTo>
                    <a:cubicBezTo>
                      <a:pt x="570" y="5"/>
                      <a:pt x="572" y="5"/>
                      <a:pt x="574" y="5"/>
                    </a:cubicBezTo>
                    <a:cubicBezTo>
                      <a:pt x="577" y="5"/>
                      <a:pt x="580" y="5"/>
                      <a:pt x="583" y="6"/>
                    </a:cubicBezTo>
                    <a:cubicBezTo>
                      <a:pt x="584" y="6"/>
                      <a:pt x="585" y="5"/>
                      <a:pt x="586" y="3"/>
                    </a:cubicBezTo>
                    <a:cubicBezTo>
                      <a:pt x="586" y="2"/>
                      <a:pt x="585" y="1"/>
                      <a:pt x="583" y="1"/>
                    </a:cubicBezTo>
                    <a:cubicBezTo>
                      <a:pt x="580" y="0"/>
                      <a:pt x="577" y="0"/>
                      <a:pt x="575" y="0"/>
                    </a:cubicBezTo>
                    <a:cubicBezTo>
                      <a:pt x="572" y="0"/>
                      <a:pt x="570" y="0"/>
                      <a:pt x="568" y="0"/>
                    </a:cubicBezTo>
                    <a:cubicBezTo>
                      <a:pt x="567" y="0"/>
                      <a:pt x="566" y="1"/>
                      <a:pt x="566" y="2"/>
                    </a:cubicBezTo>
                    <a:cubicBezTo>
                      <a:pt x="566" y="4"/>
                      <a:pt x="567" y="5"/>
                      <a:pt x="568" y="5"/>
                    </a:cubicBezTo>
                    <a:close/>
                    <a:moveTo>
                      <a:pt x="538" y="7"/>
                    </a:moveTo>
                    <a:cubicBezTo>
                      <a:pt x="543" y="6"/>
                      <a:pt x="548" y="6"/>
                      <a:pt x="553" y="5"/>
                    </a:cubicBezTo>
                    <a:cubicBezTo>
                      <a:pt x="555" y="5"/>
                      <a:pt x="556" y="4"/>
                      <a:pt x="556" y="3"/>
                    </a:cubicBezTo>
                    <a:cubicBezTo>
                      <a:pt x="556" y="1"/>
                      <a:pt x="554" y="0"/>
                      <a:pt x="553" y="0"/>
                    </a:cubicBezTo>
                    <a:cubicBezTo>
                      <a:pt x="548" y="1"/>
                      <a:pt x="543" y="1"/>
                      <a:pt x="538" y="2"/>
                    </a:cubicBezTo>
                    <a:cubicBezTo>
                      <a:pt x="536" y="2"/>
                      <a:pt x="536" y="3"/>
                      <a:pt x="536" y="4"/>
                    </a:cubicBezTo>
                    <a:cubicBezTo>
                      <a:pt x="536" y="6"/>
                      <a:pt x="537" y="7"/>
                      <a:pt x="538" y="7"/>
                    </a:cubicBezTo>
                    <a:close/>
                    <a:moveTo>
                      <a:pt x="509" y="11"/>
                    </a:moveTo>
                    <a:cubicBezTo>
                      <a:pt x="514" y="10"/>
                      <a:pt x="519" y="9"/>
                      <a:pt x="524" y="9"/>
                    </a:cubicBezTo>
                    <a:cubicBezTo>
                      <a:pt x="525" y="8"/>
                      <a:pt x="526" y="7"/>
                      <a:pt x="526" y="6"/>
                    </a:cubicBezTo>
                    <a:cubicBezTo>
                      <a:pt x="526" y="4"/>
                      <a:pt x="524" y="3"/>
                      <a:pt x="523" y="4"/>
                    </a:cubicBezTo>
                    <a:cubicBezTo>
                      <a:pt x="518" y="4"/>
                      <a:pt x="513" y="5"/>
                      <a:pt x="508" y="6"/>
                    </a:cubicBezTo>
                    <a:cubicBezTo>
                      <a:pt x="507" y="7"/>
                      <a:pt x="506" y="8"/>
                      <a:pt x="506" y="9"/>
                    </a:cubicBezTo>
                    <a:cubicBezTo>
                      <a:pt x="506" y="11"/>
                      <a:pt x="508" y="12"/>
                      <a:pt x="509" y="11"/>
                    </a:cubicBezTo>
                    <a:close/>
                    <a:moveTo>
                      <a:pt x="480" y="19"/>
                    </a:moveTo>
                    <a:cubicBezTo>
                      <a:pt x="485" y="17"/>
                      <a:pt x="490" y="16"/>
                      <a:pt x="494" y="15"/>
                    </a:cubicBezTo>
                    <a:cubicBezTo>
                      <a:pt x="496" y="14"/>
                      <a:pt x="497" y="13"/>
                      <a:pt x="496" y="12"/>
                    </a:cubicBezTo>
                    <a:cubicBezTo>
                      <a:pt x="496" y="10"/>
                      <a:pt x="495" y="9"/>
                      <a:pt x="493" y="10"/>
                    </a:cubicBezTo>
                    <a:cubicBezTo>
                      <a:pt x="488" y="11"/>
                      <a:pt x="484" y="12"/>
                      <a:pt x="479" y="14"/>
                    </a:cubicBezTo>
                    <a:cubicBezTo>
                      <a:pt x="477" y="14"/>
                      <a:pt x="477" y="16"/>
                      <a:pt x="477" y="17"/>
                    </a:cubicBezTo>
                    <a:cubicBezTo>
                      <a:pt x="477" y="18"/>
                      <a:pt x="479" y="19"/>
                      <a:pt x="480" y="19"/>
                    </a:cubicBezTo>
                    <a:close/>
                    <a:moveTo>
                      <a:pt x="452" y="28"/>
                    </a:moveTo>
                    <a:cubicBezTo>
                      <a:pt x="457" y="26"/>
                      <a:pt x="461" y="25"/>
                      <a:pt x="466" y="23"/>
                    </a:cubicBezTo>
                    <a:cubicBezTo>
                      <a:pt x="467" y="23"/>
                      <a:pt x="468" y="21"/>
                      <a:pt x="467" y="20"/>
                    </a:cubicBezTo>
                    <a:cubicBezTo>
                      <a:pt x="467" y="19"/>
                      <a:pt x="466" y="18"/>
                      <a:pt x="464" y="18"/>
                    </a:cubicBezTo>
                    <a:cubicBezTo>
                      <a:pt x="459" y="20"/>
                      <a:pt x="455" y="22"/>
                      <a:pt x="450" y="24"/>
                    </a:cubicBezTo>
                    <a:cubicBezTo>
                      <a:pt x="449" y="24"/>
                      <a:pt x="448" y="25"/>
                      <a:pt x="449" y="27"/>
                    </a:cubicBezTo>
                    <a:cubicBezTo>
                      <a:pt x="449" y="28"/>
                      <a:pt x="451" y="29"/>
                      <a:pt x="452" y="28"/>
                    </a:cubicBezTo>
                    <a:close/>
                    <a:moveTo>
                      <a:pt x="425" y="40"/>
                    </a:moveTo>
                    <a:cubicBezTo>
                      <a:pt x="429" y="38"/>
                      <a:pt x="434" y="36"/>
                      <a:pt x="438" y="34"/>
                    </a:cubicBezTo>
                    <a:cubicBezTo>
                      <a:pt x="439" y="33"/>
                      <a:pt x="440" y="32"/>
                      <a:pt x="439" y="31"/>
                    </a:cubicBezTo>
                    <a:cubicBezTo>
                      <a:pt x="439" y="29"/>
                      <a:pt x="437" y="29"/>
                      <a:pt x="436" y="29"/>
                    </a:cubicBezTo>
                    <a:cubicBezTo>
                      <a:pt x="431" y="31"/>
                      <a:pt x="427" y="34"/>
                      <a:pt x="422" y="36"/>
                    </a:cubicBezTo>
                    <a:cubicBezTo>
                      <a:pt x="421" y="36"/>
                      <a:pt x="421" y="38"/>
                      <a:pt x="421" y="39"/>
                    </a:cubicBezTo>
                    <a:cubicBezTo>
                      <a:pt x="422" y="40"/>
                      <a:pt x="423" y="41"/>
                      <a:pt x="425" y="40"/>
                    </a:cubicBezTo>
                    <a:close/>
                    <a:moveTo>
                      <a:pt x="399" y="55"/>
                    </a:moveTo>
                    <a:cubicBezTo>
                      <a:pt x="403" y="52"/>
                      <a:pt x="407" y="50"/>
                      <a:pt x="412" y="47"/>
                    </a:cubicBezTo>
                    <a:cubicBezTo>
                      <a:pt x="413" y="47"/>
                      <a:pt x="413" y="45"/>
                      <a:pt x="412" y="44"/>
                    </a:cubicBezTo>
                    <a:cubicBezTo>
                      <a:pt x="412" y="43"/>
                      <a:pt x="410" y="42"/>
                      <a:pt x="409" y="43"/>
                    </a:cubicBezTo>
                    <a:cubicBezTo>
                      <a:pt x="405" y="46"/>
                      <a:pt x="400" y="48"/>
                      <a:pt x="396" y="51"/>
                    </a:cubicBezTo>
                    <a:cubicBezTo>
                      <a:pt x="395" y="52"/>
                      <a:pt x="395" y="53"/>
                      <a:pt x="395" y="54"/>
                    </a:cubicBezTo>
                    <a:cubicBezTo>
                      <a:pt x="396" y="56"/>
                      <a:pt x="398" y="56"/>
                      <a:pt x="399" y="55"/>
                    </a:cubicBezTo>
                    <a:close/>
                    <a:moveTo>
                      <a:pt x="375" y="73"/>
                    </a:moveTo>
                    <a:cubicBezTo>
                      <a:pt x="379" y="70"/>
                      <a:pt x="383" y="67"/>
                      <a:pt x="387" y="64"/>
                    </a:cubicBezTo>
                    <a:cubicBezTo>
                      <a:pt x="388" y="63"/>
                      <a:pt x="388" y="61"/>
                      <a:pt x="387" y="60"/>
                    </a:cubicBezTo>
                    <a:cubicBezTo>
                      <a:pt x="386" y="59"/>
                      <a:pt x="385" y="59"/>
                      <a:pt x="384" y="60"/>
                    </a:cubicBezTo>
                    <a:cubicBezTo>
                      <a:pt x="380" y="63"/>
                      <a:pt x="376" y="66"/>
                      <a:pt x="372" y="69"/>
                    </a:cubicBezTo>
                    <a:cubicBezTo>
                      <a:pt x="371" y="70"/>
                      <a:pt x="371" y="72"/>
                      <a:pt x="372" y="73"/>
                    </a:cubicBezTo>
                    <a:cubicBezTo>
                      <a:pt x="373" y="74"/>
                      <a:pt x="374" y="74"/>
                      <a:pt x="375" y="73"/>
                    </a:cubicBezTo>
                    <a:close/>
                    <a:moveTo>
                      <a:pt x="355" y="95"/>
                    </a:moveTo>
                    <a:cubicBezTo>
                      <a:pt x="358" y="91"/>
                      <a:pt x="361" y="87"/>
                      <a:pt x="365" y="83"/>
                    </a:cubicBezTo>
                    <a:cubicBezTo>
                      <a:pt x="366" y="82"/>
                      <a:pt x="366" y="81"/>
                      <a:pt x="365" y="80"/>
                    </a:cubicBezTo>
                    <a:cubicBezTo>
                      <a:pt x="364" y="79"/>
                      <a:pt x="362" y="79"/>
                      <a:pt x="361" y="80"/>
                    </a:cubicBezTo>
                    <a:cubicBezTo>
                      <a:pt x="358" y="84"/>
                      <a:pt x="354" y="87"/>
                      <a:pt x="351" y="91"/>
                    </a:cubicBezTo>
                    <a:cubicBezTo>
                      <a:pt x="350" y="93"/>
                      <a:pt x="351" y="94"/>
                      <a:pt x="352" y="95"/>
                    </a:cubicBezTo>
                    <a:cubicBezTo>
                      <a:pt x="353" y="96"/>
                      <a:pt x="354" y="96"/>
                      <a:pt x="355" y="95"/>
                    </a:cubicBezTo>
                    <a:close/>
                    <a:moveTo>
                      <a:pt x="340" y="120"/>
                    </a:moveTo>
                    <a:cubicBezTo>
                      <a:pt x="342" y="115"/>
                      <a:pt x="344" y="111"/>
                      <a:pt x="347" y="107"/>
                    </a:cubicBezTo>
                    <a:cubicBezTo>
                      <a:pt x="348" y="105"/>
                      <a:pt x="347" y="104"/>
                      <a:pt x="346" y="103"/>
                    </a:cubicBezTo>
                    <a:cubicBezTo>
                      <a:pt x="345" y="103"/>
                      <a:pt x="343" y="103"/>
                      <a:pt x="343" y="104"/>
                    </a:cubicBezTo>
                    <a:cubicBezTo>
                      <a:pt x="340" y="109"/>
                      <a:pt x="338" y="113"/>
                      <a:pt x="336" y="118"/>
                    </a:cubicBezTo>
                    <a:cubicBezTo>
                      <a:pt x="335" y="119"/>
                      <a:pt x="336" y="120"/>
                      <a:pt x="337" y="121"/>
                    </a:cubicBezTo>
                    <a:cubicBezTo>
                      <a:pt x="338" y="122"/>
                      <a:pt x="340" y="121"/>
                      <a:pt x="340" y="120"/>
                    </a:cubicBezTo>
                    <a:close/>
                    <a:moveTo>
                      <a:pt x="333" y="148"/>
                    </a:moveTo>
                    <a:cubicBezTo>
                      <a:pt x="333" y="143"/>
                      <a:pt x="334" y="138"/>
                      <a:pt x="336" y="134"/>
                    </a:cubicBezTo>
                    <a:cubicBezTo>
                      <a:pt x="336" y="132"/>
                      <a:pt x="335" y="131"/>
                      <a:pt x="334" y="130"/>
                    </a:cubicBezTo>
                    <a:cubicBezTo>
                      <a:pt x="332" y="130"/>
                      <a:pt x="331" y="131"/>
                      <a:pt x="331" y="132"/>
                    </a:cubicBezTo>
                    <a:cubicBezTo>
                      <a:pt x="329" y="137"/>
                      <a:pt x="328" y="142"/>
                      <a:pt x="328" y="147"/>
                    </a:cubicBezTo>
                    <a:cubicBezTo>
                      <a:pt x="328" y="149"/>
                      <a:pt x="329" y="150"/>
                      <a:pt x="330" y="150"/>
                    </a:cubicBezTo>
                    <a:cubicBezTo>
                      <a:pt x="331" y="150"/>
                      <a:pt x="333" y="149"/>
                      <a:pt x="333" y="148"/>
                    </a:cubicBezTo>
                    <a:close/>
                    <a:moveTo>
                      <a:pt x="334" y="177"/>
                    </a:moveTo>
                    <a:cubicBezTo>
                      <a:pt x="333" y="172"/>
                      <a:pt x="333" y="167"/>
                      <a:pt x="332" y="162"/>
                    </a:cubicBezTo>
                    <a:cubicBezTo>
                      <a:pt x="332" y="161"/>
                      <a:pt x="331" y="160"/>
                      <a:pt x="330" y="160"/>
                    </a:cubicBezTo>
                    <a:cubicBezTo>
                      <a:pt x="328" y="160"/>
                      <a:pt x="327" y="161"/>
                      <a:pt x="327" y="163"/>
                    </a:cubicBezTo>
                    <a:cubicBezTo>
                      <a:pt x="328" y="168"/>
                      <a:pt x="328" y="173"/>
                      <a:pt x="329" y="178"/>
                    </a:cubicBezTo>
                    <a:cubicBezTo>
                      <a:pt x="329" y="179"/>
                      <a:pt x="330" y="180"/>
                      <a:pt x="332" y="180"/>
                    </a:cubicBezTo>
                    <a:cubicBezTo>
                      <a:pt x="333" y="180"/>
                      <a:pt x="334" y="178"/>
                      <a:pt x="334" y="177"/>
                    </a:cubicBezTo>
                    <a:close/>
                    <a:moveTo>
                      <a:pt x="333" y="197"/>
                    </a:moveTo>
                    <a:cubicBezTo>
                      <a:pt x="334" y="199"/>
                      <a:pt x="335" y="200"/>
                      <a:pt x="335" y="202"/>
                    </a:cubicBezTo>
                    <a:cubicBezTo>
                      <a:pt x="336" y="203"/>
                      <a:pt x="337" y="204"/>
                      <a:pt x="339" y="203"/>
                    </a:cubicBezTo>
                    <a:cubicBezTo>
                      <a:pt x="340" y="203"/>
                      <a:pt x="341" y="201"/>
                      <a:pt x="340" y="200"/>
                    </a:cubicBezTo>
                    <a:cubicBezTo>
                      <a:pt x="339" y="197"/>
                      <a:pt x="338" y="194"/>
                      <a:pt x="337" y="191"/>
                    </a:cubicBezTo>
                    <a:cubicBezTo>
                      <a:pt x="337" y="190"/>
                      <a:pt x="335" y="189"/>
                      <a:pt x="334" y="190"/>
                    </a:cubicBezTo>
                    <a:cubicBezTo>
                      <a:pt x="333" y="190"/>
                      <a:pt x="332" y="191"/>
                      <a:pt x="332" y="193"/>
                    </a:cubicBezTo>
                    <a:cubicBezTo>
                      <a:pt x="333" y="196"/>
                      <a:pt x="334" y="199"/>
                      <a:pt x="335" y="202"/>
                    </a:cubicBezTo>
                    <a:cubicBezTo>
                      <a:pt x="336" y="202"/>
                      <a:pt x="336" y="203"/>
                      <a:pt x="337" y="203"/>
                    </a:cubicBezTo>
                    <a:cubicBezTo>
                      <a:pt x="337" y="203"/>
                      <a:pt x="338" y="203"/>
                      <a:pt x="339" y="203"/>
                    </a:cubicBezTo>
                    <a:cubicBezTo>
                      <a:pt x="339" y="203"/>
                      <a:pt x="340" y="203"/>
                      <a:pt x="340" y="202"/>
                    </a:cubicBezTo>
                    <a:cubicBezTo>
                      <a:pt x="340" y="201"/>
                      <a:pt x="340" y="201"/>
                      <a:pt x="340" y="200"/>
                    </a:cubicBezTo>
                    <a:cubicBezTo>
                      <a:pt x="339" y="198"/>
                      <a:pt x="339" y="196"/>
                      <a:pt x="337" y="195"/>
                    </a:cubicBezTo>
                    <a:cubicBezTo>
                      <a:pt x="337" y="193"/>
                      <a:pt x="335" y="193"/>
                      <a:pt x="334" y="194"/>
                    </a:cubicBezTo>
                    <a:cubicBezTo>
                      <a:pt x="333" y="194"/>
                      <a:pt x="332" y="196"/>
                      <a:pt x="333" y="197"/>
                    </a:cubicBezTo>
                    <a:close/>
                    <a:moveTo>
                      <a:pt x="311" y="180"/>
                    </a:moveTo>
                    <a:cubicBezTo>
                      <a:pt x="316" y="182"/>
                      <a:pt x="320" y="184"/>
                      <a:pt x="324" y="187"/>
                    </a:cubicBezTo>
                    <a:cubicBezTo>
                      <a:pt x="325" y="188"/>
                      <a:pt x="326" y="188"/>
                      <a:pt x="327" y="187"/>
                    </a:cubicBezTo>
                    <a:cubicBezTo>
                      <a:pt x="328" y="185"/>
                      <a:pt x="328" y="184"/>
                      <a:pt x="327" y="183"/>
                    </a:cubicBezTo>
                    <a:cubicBezTo>
                      <a:pt x="323" y="180"/>
                      <a:pt x="318" y="177"/>
                      <a:pt x="313" y="175"/>
                    </a:cubicBezTo>
                    <a:cubicBezTo>
                      <a:pt x="312" y="175"/>
                      <a:pt x="310" y="175"/>
                      <a:pt x="310" y="177"/>
                    </a:cubicBezTo>
                    <a:cubicBezTo>
                      <a:pt x="309" y="178"/>
                      <a:pt x="310" y="179"/>
                      <a:pt x="311" y="180"/>
                    </a:cubicBezTo>
                    <a:close/>
                    <a:moveTo>
                      <a:pt x="283" y="171"/>
                    </a:moveTo>
                    <a:cubicBezTo>
                      <a:pt x="288" y="172"/>
                      <a:pt x="293" y="173"/>
                      <a:pt x="297" y="175"/>
                    </a:cubicBezTo>
                    <a:cubicBezTo>
                      <a:pt x="299" y="175"/>
                      <a:pt x="300" y="174"/>
                      <a:pt x="300" y="173"/>
                    </a:cubicBezTo>
                    <a:cubicBezTo>
                      <a:pt x="301" y="172"/>
                      <a:pt x="300" y="170"/>
                      <a:pt x="299" y="170"/>
                    </a:cubicBezTo>
                    <a:cubicBezTo>
                      <a:pt x="294" y="169"/>
                      <a:pt x="289" y="167"/>
                      <a:pt x="284" y="166"/>
                    </a:cubicBezTo>
                    <a:cubicBezTo>
                      <a:pt x="283" y="166"/>
                      <a:pt x="281" y="167"/>
                      <a:pt x="281" y="168"/>
                    </a:cubicBezTo>
                    <a:cubicBezTo>
                      <a:pt x="281" y="170"/>
                      <a:pt x="282" y="171"/>
                      <a:pt x="283" y="171"/>
                    </a:cubicBezTo>
                    <a:close/>
                    <a:moveTo>
                      <a:pt x="254" y="167"/>
                    </a:moveTo>
                    <a:cubicBezTo>
                      <a:pt x="259" y="168"/>
                      <a:pt x="263" y="168"/>
                      <a:pt x="268" y="169"/>
                    </a:cubicBezTo>
                    <a:cubicBezTo>
                      <a:pt x="270" y="169"/>
                      <a:pt x="271" y="168"/>
                      <a:pt x="271" y="167"/>
                    </a:cubicBezTo>
                    <a:cubicBezTo>
                      <a:pt x="271" y="165"/>
                      <a:pt x="270" y="164"/>
                      <a:pt x="269" y="164"/>
                    </a:cubicBezTo>
                    <a:cubicBezTo>
                      <a:pt x="264" y="163"/>
                      <a:pt x="259" y="163"/>
                      <a:pt x="254" y="162"/>
                    </a:cubicBezTo>
                    <a:cubicBezTo>
                      <a:pt x="253" y="162"/>
                      <a:pt x="251" y="163"/>
                      <a:pt x="251" y="165"/>
                    </a:cubicBezTo>
                    <a:cubicBezTo>
                      <a:pt x="251" y="166"/>
                      <a:pt x="252" y="167"/>
                      <a:pt x="254" y="167"/>
                    </a:cubicBezTo>
                    <a:close/>
                    <a:moveTo>
                      <a:pt x="224" y="167"/>
                    </a:moveTo>
                    <a:cubicBezTo>
                      <a:pt x="227" y="167"/>
                      <a:pt x="230" y="167"/>
                      <a:pt x="234" y="167"/>
                    </a:cubicBezTo>
                    <a:cubicBezTo>
                      <a:pt x="235" y="167"/>
                      <a:pt x="237" y="167"/>
                      <a:pt x="239" y="167"/>
                    </a:cubicBezTo>
                    <a:cubicBezTo>
                      <a:pt x="240" y="167"/>
                      <a:pt x="241" y="166"/>
                      <a:pt x="241" y="164"/>
                    </a:cubicBezTo>
                    <a:cubicBezTo>
                      <a:pt x="241" y="163"/>
                      <a:pt x="240" y="162"/>
                      <a:pt x="239" y="162"/>
                    </a:cubicBezTo>
                    <a:cubicBezTo>
                      <a:pt x="237" y="162"/>
                      <a:pt x="235" y="162"/>
                      <a:pt x="234" y="162"/>
                    </a:cubicBezTo>
                    <a:cubicBezTo>
                      <a:pt x="230" y="162"/>
                      <a:pt x="227" y="162"/>
                      <a:pt x="224" y="162"/>
                    </a:cubicBezTo>
                    <a:cubicBezTo>
                      <a:pt x="222" y="162"/>
                      <a:pt x="221" y="163"/>
                      <a:pt x="221" y="164"/>
                    </a:cubicBezTo>
                    <a:cubicBezTo>
                      <a:pt x="221" y="166"/>
                      <a:pt x="222" y="167"/>
                      <a:pt x="224" y="167"/>
                    </a:cubicBezTo>
                    <a:close/>
                    <a:moveTo>
                      <a:pt x="195" y="170"/>
                    </a:moveTo>
                    <a:cubicBezTo>
                      <a:pt x="199" y="169"/>
                      <a:pt x="203" y="168"/>
                      <a:pt x="209" y="168"/>
                    </a:cubicBezTo>
                    <a:cubicBezTo>
                      <a:pt x="210" y="168"/>
                      <a:pt x="211" y="166"/>
                      <a:pt x="211" y="165"/>
                    </a:cubicBezTo>
                    <a:cubicBezTo>
                      <a:pt x="211" y="164"/>
                      <a:pt x="210" y="163"/>
                      <a:pt x="209" y="163"/>
                    </a:cubicBezTo>
                    <a:cubicBezTo>
                      <a:pt x="203" y="163"/>
                      <a:pt x="198" y="164"/>
                      <a:pt x="193" y="165"/>
                    </a:cubicBezTo>
                    <a:cubicBezTo>
                      <a:pt x="192" y="166"/>
                      <a:pt x="191" y="167"/>
                      <a:pt x="192" y="168"/>
                    </a:cubicBezTo>
                    <a:cubicBezTo>
                      <a:pt x="192" y="170"/>
                      <a:pt x="193" y="170"/>
                      <a:pt x="195" y="170"/>
                    </a:cubicBezTo>
                    <a:close/>
                    <a:moveTo>
                      <a:pt x="167" y="180"/>
                    </a:moveTo>
                    <a:cubicBezTo>
                      <a:pt x="171" y="178"/>
                      <a:pt x="176" y="176"/>
                      <a:pt x="181" y="174"/>
                    </a:cubicBezTo>
                    <a:cubicBezTo>
                      <a:pt x="182" y="174"/>
                      <a:pt x="182" y="173"/>
                      <a:pt x="182" y="171"/>
                    </a:cubicBezTo>
                    <a:cubicBezTo>
                      <a:pt x="182" y="170"/>
                      <a:pt x="180" y="169"/>
                      <a:pt x="179" y="170"/>
                    </a:cubicBezTo>
                    <a:cubicBezTo>
                      <a:pt x="174" y="171"/>
                      <a:pt x="169" y="173"/>
                      <a:pt x="165" y="175"/>
                    </a:cubicBezTo>
                    <a:cubicBezTo>
                      <a:pt x="163" y="176"/>
                      <a:pt x="163" y="177"/>
                      <a:pt x="164" y="179"/>
                    </a:cubicBezTo>
                    <a:cubicBezTo>
                      <a:pt x="164" y="180"/>
                      <a:pt x="166" y="181"/>
                      <a:pt x="167" y="180"/>
                    </a:cubicBezTo>
                    <a:close/>
                    <a:moveTo>
                      <a:pt x="141" y="195"/>
                    </a:moveTo>
                    <a:cubicBezTo>
                      <a:pt x="145" y="192"/>
                      <a:pt x="149" y="189"/>
                      <a:pt x="154" y="187"/>
                    </a:cubicBezTo>
                    <a:cubicBezTo>
                      <a:pt x="155" y="186"/>
                      <a:pt x="155" y="185"/>
                      <a:pt x="155" y="183"/>
                    </a:cubicBezTo>
                    <a:cubicBezTo>
                      <a:pt x="154" y="182"/>
                      <a:pt x="152" y="182"/>
                      <a:pt x="151" y="182"/>
                    </a:cubicBezTo>
                    <a:cubicBezTo>
                      <a:pt x="147" y="185"/>
                      <a:pt x="142" y="188"/>
                      <a:pt x="138" y="191"/>
                    </a:cubicBezTo>
                    <a:cubicBezTo>
                      <a:pt x="137" y="192"/>
                      <a:pt x="137" y="193"/>
                      <a:pt x="138" y="194"/>
                    </a:cubicBezTo>
                    <a:cubicBezTo>
                      <a:pt x="139" y="195"/>
                      <a:pt x="140" y="196"/>
                      <a:pt x="141" y="195"/>
                    </a:cubicBezTo>
                    <a:close/>
                    <a:moveTo>
                      <a:pt x="120" y="215"/>
                    </a:moveTo>
                    <a:cubicBezTo>
                      <a:pt x="123" y="211"/>
                      <a:pt x="126" y="207"/>
                      <a:pt x="130" y="204"/>
                    </a:cubicBezTo>
                    <a:cubicBezTo>
                      <a:pt x="131" y="203"/>
                      <a:pt x="131" y="202"/>
                      <a:pt x="130" y="201"/>
                    </a:cubicBezTo>
                    <a:cubicBezTo>
                      <a:pt x="129" y="200"/>
                      <a:pt x="128" y="199"/>
                      <a:pt x="127" y="200"/>
                    </a:cubicBezTo>
                    <a:cubicBezTo>
                      <a:pt x="123" y="204"/>
                      <a:pt x="119" y="207"/>
                      <a:pt x="116" y="211"/>
                    </a:cubicBezTo>
                    <a:cubicBezTo>
                      <a:pt x="115" y="212"/>
                      <a:pt x="115" y="214"/>
                      <a:pt x="116" y="215"/>
                    </a:cubicBezTo>
                    <a:cubicBezTo>
                      <a:pt x="117" y="216"/>
                      <a:pt x="119" y="216"/>
                      <a:pt x="120" y="215"/>
                    </a:cubicBezTo>
                    <a:close/>
                    <a:moveTo>
                      <a:pt x="103" y="239"/>
                    </a:moveTo>
                    <a:cubicBezTo>
                      <a:pt x="105" y="234"/>
                      <a:pt x="108" y="230"/>
                      <a:pt x="111" y="226"/>
                    </a:cubicBezTo>
                    <a:cubicBezTo>
                      <a:pt x="111" y="225"/>
                      <a:pt x="111" y="223"/>
                      <a:pt x="110" y="223"/>
                    </a:cubicBezTo>
                    <a:cubicBezTo>
                      <a:pt x="109" y="222"/>
                      <a:pt x="107" y="222"/>
                      <a:pt x="107" y="223"/>
                    </a:cubicBezTo>
                    <a:cubicBezTo>
                      <a:pt x="104" y="228"/>
                      <a:pt x="101" y="232"/>
                      <a:pt x="99" y="236"/>
                    </a:cubicBezTo>
                    <a:cubicBezTo>
                      <a:pt x="98" y="238"/>
                      <a:pt x="98" y="239"/>
                      <a:pt x="100" y="240"/>
                    </a:cubicBezTo>
                    <a:cubicBezTo>
                      <a:pt x="101" y="240"/>
                      <a:pt x="102" y="240"/>
                      <a:pt x="103" y="239"/>
                    </a:cubicBezTo>
                    <a:close/>
                    <a:moveTo>
                      <a:pt x="92" y="266"/>
                    </a:moveTo>
                    <a:cubicBezTo>
                      <a:pt x="94" y="261"/>
                      <a:pt x="95" y="257"/>
                      <a:pt x="97" y="252"/>
                    </a:cubicBezTo>
                    <a:cubicBezTo>
                      <a:pt x="97" y="251"/>
                      <a:pt x="97" y="249"/>
                      <a:pt x="96" y="249"/>
                    </a:cubicBezTo>
                    <a:cubicBezTo>
                      <a:pt x="94" y="248"/>
                      <a:pt x="93" y="249"/>
                      <a:pt x="92" y="250"/>
                    </a:cubicBezTo>
                    <a:cubicBezTo>
                      <a:pt x="90" y="255"/>
                      <a:pt x="89" y="260"/>
                      <a:pt x="87" y="265"/>
                    </a:cubicBezTo>
                    <a:cubicBezTo>
                      <a:pt x="87" y="266"/>
                      <a:pt x="88" y="267"/>
                      <a:pt x="89" y="268"/>
                    </a:cubicBezTo>
                    <a:cubicBezTo>
                      <a:pt x="90" y="268"/>
                      <a:pt x="92" y="267"/>
                      <a:pt x="92" y="266"/>
                    </a:cubicBezTo>
                    <a:close/>
                    <a:moveTo>
                      <a:pt x="87" y="295"/>
                    </a:moveTo>
                    <a:cubicBezTo>
                      <a:pt x="88" y="290"/>
                      <a:pt x="88" y="285"/>
                      <a:pt x="89" y="280"/>
                    </a:cubicBezTo>
                    <a:cubicBezTo>
                      <a:pt x="89" y="279"/>
                      <a:pt x="88" y="278"/>
                      <a:pt x="87" y="278"/>
                    </a:cubicBezTo>
                    <a:cubicBezTo>
                      <a:pt x="86" y="277"/>
                      <a:pt x="84" y="278"/>
                      <a:pt x="84" y="280"/>
                    </a:cubicBezTo>
                    <a:cubicBezTo>
                      <a:pt x="83" y="285"/>
                      <a:pt x="83" y="290"/>
                      <a:pt x="82" y="295"/>
                    </a:cubicBezTo>
                    <a:cubicBezTo>
                      <a:pt x="82" y="296"/>
                      <a:pt x="83" y="297"/>
                      <a:pt x="84" y="297"/>
                    </a:cubicBezTo>
                    <a:cubicBezTo>
                      <a:pt x="86" y="298"/>
                      <a:pt x="87" y="296"/>
                      <a:pt x="87" y="295"/>
                    </a:cubicBezTo>
                    <a:close/>
                    <a:moveTo>
                      <a:pt x="87" y="325"/>
                    </a:moveTo>
                    <a:cubicBezTo>
                      <a:pt x="87" y="320"/>
                      <a:pt x="87" y="315"/>
                      <a:pt x="87" y="310"/>
                    </a:cubicBezTo>
                    <a:cubicBezTo>
                      <a:pt x="87" y="309"/>
                      <a:pt x="85" y="307"/>
                      <a:pt x="84" y="307"/>
                    </a:cubicBezTo>
                    <a:cubicBezTo>
                      <a:pt x="83" y="307"/>
                      <a:pt x="82" y="309"/>
                      <a:pt x="82" y="310"/>
                    </a:cubicBezTo>
                    <a:cubicBezTo>
                      <a:pt x="82" y="315"/>
                      <a:pt x="82" y="320"/>
                      <a:pt x="82" y="325"/>
                    </a:cubicBezTo>
                    <a:cubicBezTo>
                      <a:pt x="82" y="326"/>
                      <a:pt x="84" y="327"/>
                      <a:pt x="85" y="327"/>
                    </a:cubicBezTo>
                    <a:cubicBezTo>
                      <a:pt x="86" y="327"/>
                      <a:pt x="87" y="326"/>
                      <a:pt x="87" y="325"/>
                    </a:cubicBezTo>
                    <a:close/>
                    <a:moveTo>
                      <a:pt x="92" y="354"/>
                    </a:moveTo>
                    <a:cubicBezTo>
                      <a:pt x="91" y="349"/>
                      <a:pt x="90" y="344"/>
                      <a:pt x="89" y="339"/>
                    </a:cubicBezTo>
                    <a:cubicBezTo>
                      <a:pt x="89" y="338"/>
                      <a:pt x="88" y="337"/>
                      <a:pt x="86" y="337"/>
                    </a:cubicBezTo>
                    <a:cubicBezTo>
                      <a:pt x="85" y="338"/>
                      <a:pt x="84" y="339"/>
                      <a:pt x="84" y="340"/>
                    </a:cubicBezTo>
                    <a:cubicBezTo>
                      <a:pt x="85" y="345"/>
                      <a:pt x="86" y="350"/>
                      <a:pt x="87" y="355"/>
                    </a:cubicBezTo>
                    <a:cubicBezTo>
                      <a:pt x="88" y="356"/>
                      <a:pt x="89" y="357"/>
                      <a:pt x="90" y="357"/>
                    </a:cubicBezTo>
                    <a:cubicBezTo>
                      <a:pt x="92" y="357"/>
                      <a:pt x="92" y="355"/>
                      <a:pt x="92" y="354"/>
                    </a:cubicBezTo>
                    <a:close/>
                    <a:moveTo>
                      <a:pt x="101" y="382"/>
                    </a:moveTo>
                    <a:cubicBezTo>
                      <a:pt x="99" y="377"/>
                      <a:pt x="98" y="373"/>
                      <a:pt x="96" y="368"/>
                    </a:cubicBezTo>
                    <a:cubicBezTo>
                      <a:pt x="96" y="367"/>
                      <a:pt x="94" y="366"/>
                      <a:pt x="93" y="367"/>
                    </a:cubicBezTo>
                    <a:cubicBezTo>
                      <a:pt x="92" y="367"/>
                      <a:pt x="91" y="368"/>
                      <a:pt x="91" y="370"/>
                    </a:cubicBezTo>
                    <a:cubicBezTo>
                      <a:pt x="93" y="374"/>
                      <a:pt x="95" y="379"/>
                      <a:pt x="96" y="384"/>
                    </a:cubicBezTo>
                    <a:cubicBezTo>
                      <a:pt x="97" y="385"/>
                      <a:pt x="98" y="386"/>
                      <a:pt x="100" y="385"/>
                    </a:cubicBezTo>
                    <a:cubicBezTo>
                      <a:pt x="101" y="385"/>
                      <a:pt x="102" y="383"/>
                      <a:pt x="101" y="382"/>
                    </a:cubicBezTo>
                    <a:close/>
                    <a:moveTo>
                      <a:pt x="114" y="409"/>
                    </a:moveTo>
                    <a:cubicBezTo>
                      <a:pt x="111" y="405"/>
                      <a:pt x="109" y="400"/>
                      <a:pt x="107" y="396"/>
                    </a:cubicBezTo>
                    <a:cubicBezTo>
                      <a:pt x="106" y="395"/>
                      <a:pt x="105" y="394"/>
                      <a:pt x="104" y="395"/>
                    </a:cubicBezTo>
                    <a:cubicBezTo>
                      <a:pt x="102" y="395"/>
                      <a:pt x="102" y="397"/>
                      <a:pt x="102" y="398"/>
                    </a:cubicBezTo>
                    <a:cubicBezTo>
                      <a:pt x="104" y="402"/>
                      <a:pt x="107" y="407"/>
                      <a:pt x="109" y="411"/>
                    </a:cubicBezTo>
                    <a:cubicBezTo>
                      <a:pt x="110" y="413"/>
                      <a:pt x="111" y="413"/>
                      <a:pt x="113" y="412"/>
                    </a:cubicBezTo>
                    <a:cubicBezTo>
                      <a:pt x="114" y="412"/>
                      <a:pt x="114" y="410"/>
                      <a:pt x="114" y="409"/>
                    </a:cubicBezTo>
                    <a:close/>
                    <a:moveTo>
                      <a:pt x="110" y="432"/>
                    </a:moveTo>
                    <a:cubicBezTo>
                      <a:pt x="114" y="430"/>
                      <a:pt x="117" y="429"/>
                      <a:pt x="121" y="428"/>
                    </a:cubicBezTo>
                    <a:cubicBezTo>
                      <a:pt x="122" y="428"/>
                      <a:pt x="123" y="427"/>
                      <a:pt x="123" y="426"/>
                    </a:cubicBezTo>
                    <a:cubicBezTo>
                      <a:pt x="123" y="426"/>
                      <a:pt x="123" y="425"/>
                      <a:pt x="123" y="424"/>
                    </a:cubicBezTo>
                    <a:cubicBezTo>
                      <a:pt x="122" y="423"/>
                      <a:pt x="122" y="423"/>
                      <a:pt x="121" y="422"/>
                    </a:cubicBezTo>
                    <a:cubicBezTo>
                      <a:pt x="120" y="421"/>
                      <a:pt x="119" y="420"/>
                      <a:pt x="118" y="421"/>
                    </a:cubicBezTo>
                    <a:cubicBezTo>
                      <a:pt x="117" y="422"/>
                      <a:pt x="116" y="423"/>
                      <a:pt x="117" y="424"/>
                    </a:cubicBezTo>
                    <a:cubicBezTo>
                      <a:pt x="117" y="425"/>
                      <a:pt x="118" y="426"/>
                      <a:pt x="118" y="427"/>
                    </a:cubicBezTo>
                    <a:cubicBezTo>
                      <a:pt x="120" y="425"/>
                      <a:pt x="120" y="425"/>
                      <a:pt x="120" y="425"/>
                    </a:cubicBezTo>
                    <a:cubicBezTo>
                      <a:pt x="120" y="423"/>
                      <a:pt x="120" y="423"/>
                      <a:pt x="120" y="423"/>
                    </a:cubicBezTo>
                    <a:cubicBezTo>
                      <a:pt x="116" y="424"/>
                      <a:pt x="112" y="426"/>
                      <a:pt x="108" y="427"/>
                    </a:cubicBezTo>
                    <a:cubicBezTo>
                      <a:pt x="107" y="428"/>
                      <a:pt x="106" y="429"/>
                      <a:pt x="107" y="430"/>
                    </a:cubicBezTo>
                    <a:cubicBezTo>
                      <a:pt x="107" y="432"/>
                      <a:pt x="109" y="432"/>
                      <a:pt x="110" y="432"/>
                    </a:cubicBezTo>
                    <a:close/>
                    <a:moveTo>
                      <a:pt x="84" y="445"/>
                    </a:moveTo>
                    <a:cubicBezTo>
                      <a:pt x="88" y="443"/>
                      <a:pt x="92" y="440"/>
                      <a:pt x="96" y="438"/>
                    </a:cubicBezTo>
                    <a:cubicBezTo>
                      <a:pt x="98" y="437"/>
                      <a:pt x="98" y="436"/>
                      <a:pt x="97" y="434"/>
                    </a:cubicBezTo>
                    <a:cubicBezTo>
                      <a:pt x="97" y="433"/>
                      <a:pt x="95" y="433"/>
                      <a:pt x="94" y="433"/>
                    </a:cubicBezTo>
                    <a:cubicBezTo>
                      <a:pt x="90" y="436"/>
                      <a:pt x="85" y="438"/>
                      <a:pt x="81" y="441"/>
                    </a:cubicBezTo>
                    <a:cubicBezTo>
                      <a:pt x="80" y="442"/>
                      <a:pt x="79" y="443"/>
                      <a:pt x="80" y="445"/>
                    </a:cubicBezTo>
                    <a:cubicBezTo>
                      <a:pt x="81" y="446"/>
                      <a:pt x="83" y="446"/>
                      <a:pt x="84" y="445"/>
                    </a:cubicBezTo>
                    <a:close/>
                    <a:moveTo>
                      <a:pt x="61" y="464"/>
                    </a:moveTo>
                    <a:cubicBezTo>
                      <a:pt x="64" y="460"/>
                      <a:pt x="68" y="457"/>
                      <a:pt x="72" y="454"/>
                    </a:cubicBezTo>
                    <a:cubicBezTo>
                      <a:pt x="73" y="453"/>
                      <a:pt x="73" y="452"/>
                      <a:pt x="72" y="450"/>
                    </a:cubicBezTo>
                    <a:cubicBezTo>
                      <a:pt x="71" y="449"/>
                      <a:pt x="70" y="449"/>
                      <a:pt x="69" y="450"/>
                    </a:cubicBezTo>
                    <a:cubicBezTo>
                      <a:pt x="65" y="453"/>
                      <a:pt x="61" y="457"/>
                      <a:pt x="57" y="460"/>
                    </a:cubicBezTo>
                    <a:cubicBezTo>
                      <a:pt x="56" y="461"/>
                      <a:pt x="56" y="463"/>
                      <a:pt x="57" y="464"/>
                    </a:cubicBezTo>
                    <a:cubicBezTo>
                      <a:pt x="58" y="465"/>
                      <a:pt x="60" y="465"/>
                      <a:pt x="61" y="464"/>
                    </a:cubicBezTo>
                    <a:close/>
                    <a:moveTo>
                      <a:pt x="41" y="486"/>
                    </a:moveTo>
                    <a:cubicBezTo>
                      <a:pt x="44" y="482"/>
                      <a:pt x="47" y="478"/>
                      <a:pt x="50" y="474"/>
                    </a:cubicBezTo>
                    <a:cubicBezTo>
                      <a:pt x="51" y="473"/>
                      <a:pt x="51" y="472"/>
                      <a:pt x="50" y="471"/>
                    </a:cubicBezTo>
                    <a:cubicBezTo>
                      <a:pt x="49" y="470"/>
                      <a:pt x="48" y="470"/>
                      <a:pt x="47" y="471"/>
                    </a:cubicBezTo>
                    <a:cubicBezTo>
                      <a:pt x="43" y="475"/>
                      <a:pt x="40" y="479"/>
                      <a:pt x="37" y="483"/>
                    </a:cubicBezTo>
                    <a:cubicBezTo>
                      <a:pt x="36" y="484"/>
                      <a:pt x="36" y="486"/>
                      <a:pt x="38" y="486"/>
                    </a:cubicBezTo>
                    <a:cubicBezTo>
                      <a:pt x="39" y="487"/>
                      <a:pt x="40" y="487"/>
                      <a:pt x="41" y="486"/>
                    </a:cubicBezTo>
                    <a:close/>
                    <a:moveTo>
                      <a:pt x="25" y="511"/>
                    </a:moveTo>
                    <a:cubicBezTo>
                      <a:pt x="28" y="507"/>
                      <a:pt x="30" y="502"/>
                      <a:pt x="33" y="498"/>
                    </a:cubicBezTo>
                    <a:cubicBezTo>
                      <a:pt x="33" y="497"/>
                      <a:pt x="33" y="495"/>
                      <a:pt x="32" y="495"/>
                    </a:cubicBezTo>
                    <a:cubicBezTo>
                      <a:pt x="31" y="494"/>
                      <a:pt x="29" y="494"/>
                      <a:pt x="28" y="495"/>
                    </a:cubicBezTo>
                    <a:cubicBezTo>
                      <a:pt x="26" y="500"/>
                      <a:pt x="23" y="504"/>
                      <a:pt x="21" y="509"/>
                    </a:cubicBezTo>
                    <a:cubicBezTo>
                      <a:pt x="20" y="510"/>
                      <a:pt x="21" y="511"/>
                      <a:pt x="22" y="512"/>
                    </a:cubicBezTo>
                    <a:cubicBezTo>
                      <a:pt x="23" y="513"/>
                      <a:pt x="25" y="512"/>
                      <a:pt x="25" y="511"/>
                    </a:cubicBezTo>
                    <a:close/>
                    <a:moveTo>
                      <a:pt x="14" y="538"/>
                    </a:moveTo>
                    <a:cubicBezTo>
                      <a:pt x="15" y="533"/>
                      <a:pt x="17" y="529"/>
                      <a:pt x="19" y="524"/>
                    </a:cubicBezTo>
                    <a:cubicBezTo>
                      <a:pt x="19" y="523"/>
                      <a:pt x="19" y="522"/>
                      <a:pt x="18" y="521"/>
                    </a:cubicBezTo>
                    <a:cubicBezTo>
                      <a:pt x="16" y="520"/>
                      <a:pt x="15" y="521"/>
                      <a:pt x="14" y="522"/>
                    </a:cubicBezTo>
                    <a:cubicBezTo>
                      <a:pt x="12" y="527"/>
                      <a:pt x="10" y="532"/>
                      <a:pt x="9" y="536"/>
                    </a:cubicBezTo>
                    <a:cubicBezTo>
                      <a:pt x="8" y="538"/>
                      <a:pt x="9" y="539"/>
                      <a:pt x="10" y="540"/>
                    </a:cubicBezTo>
                    <a:cubicBezTo>
                      <a:pt x="12" y="540"/>
                      <a:pt x="13" y="539"/>
                      <a:pt x="14" y="538"/>
                    </a:cubicBezTo>
                    <a:close/>
                    <a:moveTo>
                      <a:pt x="7" y="567"/>
                    </a:moveTo>
                    <a:cubicBezTo>
                      <a:pt x="7" y="562"/>
                      <a:pt x="8" y="557"/>
                      <a:pt x="9" y="552"/>
                    </a:cubicBezTo>
                    <a:cubicBezTo>
                      <a:pt x="10" y="551"/>
                      <a:pt x="9" y="550"/>
                      <a:pt x="8" y="549"/>
                    </a:cubicBezTo>
                    <a:cubicBezTo>
                      <a:pt x="6" y="549"/>
                      <a:pt x="5" y="550"/>
                      <a:pt x="5" y="551"/>
                    </a:cubicBezTo>
                    <a:cubicBezTo>
                      <a:pt x="3" y="556"/>
                      <a:pt x="2" y="561"/>
                      <a:pt x="2" y="566"/>
                    </a:cubicBezTo>
                    <a:cubicBezTo>
                      <a:pt x="1" y="567"/>
                      <a:pt x="2" y="569"/>
                      <a:pt x="4" y="569"/>
                    </a:cubicBezTo>
                    <a:cubicBezTo>
                      <a:pt x="5" y="569"/>
                      <a:pt x="6" y="568"/>
                      <a:pt x="7" y="567"/>
                    </a:cubicBezTo>
                    <a:close/>
                    <a:moveTo>
                      <a:pt x="5" y="596"/>
                    </a:moveTo>
                    <a:cubicBezTo>
                      <a:pt x="5" y="594"/>
                      <a:pt x="5" y="592"/>
                      <a:pt x="5" y="590"/>
                    </a:cubicBezTo>
                    <a:cubicBezTo>
                      <a:pt x="5" y="587"/>
                      <a:pt x="5" y="584"/>
                      <a:pt x="5" y="581"/>
                    </a:cubicBezTo>
                    <a:cubicBezTo>
                      <a:pt x="5" y="580"/>
                      <a:pt x="4" y="579"/>
                      <a:pt x="3" y="579"/>
                    </a:cubicBezTo>
                    <a:cubicBezTo>
                      <a:pt x="1" y="579"/>
                      <a:pt x="0" y="580"/>
                      <a:pt x="0" y="581"/>
                    </a:cubicBezTo>
                    <a:cubicBezTo>
                      <a:pt x="0" y="584"/>
                      <a:pt x="0" y="587"/>
                      <a:pt x="0" y="590"/>
                    </a:cubicBezTo>
                    <a:cubicBezTo>
                      <a:pt x="0" y="592"/>
                      <a:pt x="0" y="594"/>
                      <a:pt x="0" y="596"/>
                    </a:cubicBezTo>
                    <a:cubicBezTo>
                      <a:pt x="0" y="598"/>
                      <a:pt x="1" y="599"/>
                      <a:pt x="2" y="599"/>
                    </a:cubicBezTo>
                    <a:cubicBezTo>
                      <a:pt x="4" y="599"/>
                      <a:pt x="5" y="598"/>
                      <a:pt x="5" y="596"/>
                    </a:cubicBezTo>
                    <a:close/>
                    <a:moveTo>
                      <a:pt x="10" y="625"/>
                    </a:moveTo>
                    <a:cubicBezTo>
                      <a:pt x="8" y="620"/>
                      <a:pt x="7" y="616"/>
                      <a:pt x="6" y="611"/>
                    </a:cubicBezTo>
                    <a:cubicBezTo>
                      <a:pt x="6" y="609"/>
                      <a:pt x="5" y="608"/>
                      <a:pt x="3" y="609"/>
                    </a:cubicBezTo>
                    <a:cubicBezTo>
                      <a:pt x="2" y="609"/>
                      <a:pt x="1" y="610"/>
                      <a:pt x="1" y="612"/>
                    </a:cubicBezTo>
                    <a:cubicBezTo>
                      <a:pt x="2" y="617"/>
                      <a:pt x="3" y="622"/>
                      <a:pt x="5" y="627"/>
                    </a:cubicBezTo>
                    <a:cubicBezTo>
                      <a:pt x="5" y="628"/>
                      <a:pt x="6" y="629"/>
                      <a:pt x="8" y="628"/>
                    </a:cubicBezTo>
                    <a:cubicBezTo>
                      <a:pt x="9" y="628"/>
                      <a:pt x="10" y="626"/>
                      <a:pt x="10" y="625"/>
                    </a:cubicBezTo>
                    <a:close/>
                    <a:moveTo>
                      <a:pt x="20" y="653"/>
                    </a:moveTo>
                    <a:cubicBezTo>
                      <a:pt x="18" y="648"/>
                      <a:pt x="16" y="644"/>
                      <a:pt x="14" y="639"/>
                    </a:cubicBezTo>
                    <a:cubicBezTo>
                      <a:pt x="14" y="638"/>
                      <a:pt x="12" y="637"/>
                      <a:pt x="11" y="638"/>
                    </a:cubicBezTo>
                    <a:cubicBezTo>
                      <a:pt x="10" y="638"/>
                      <a:pt x="9" y="640"/>
                      <a:pt x="10" y="641"/>
                    </a:cubicBezTo>
                    <a:cubicBezTo>
                      <a:pt x="12" y="646"/>
                      <a:pt x="14" y="650"/>
                      <a:pt x="16" y="655"/>
                    </a:cubicBezTo>
                    <a:cubicBezTo>
                      <a:pt x="16" y="656"/>
                      <a:pt x="18" y="657"/>
                      <a:pt x="19" y="656"/>
                    </a:cubicBezTo>
                    <a:cubicBezTo>
                      <a:pt x="20" y="655"/>
                      <a:pt x="21" y="654"/>
                      <a:pt x="20" y="653"/>
                    </a:cubicBezTo>
                    <a:close/>
                    <a:moveTo>
                      <a:pt x="36" y="678"/>
                    </a:moveTo>
                    <a:cubicBezTo>
                      <a:pt x="33" y="674"/>
                      <a:pt x="30" y="670"/>
                      <a:pt x="27" y="666"/>
                    </a:cubicBezTo>
                    <a:cubicBezTo>
                      <a:pt x="27" y="664"/>
                      <a:pt x="25" y="664"/>
                      <a:pt x="24" y="665"/>
                    </a:cubicBezTo>
                    <a:cubicBezTo>
                      <a:pt x="23" y="665"/>
                      <a:pt x="22" y="667"/>
                      <a:pt x="23" y="668"/>
                    </a:cubicBezTo>
                    <a:cubicBezTo>
                      <a:pt x="26" y="673"/>
                      <a:pt x="29" y="677"/>
                      <a:pt x="32" y="681"/>
                    </a:cubicBezTo>
                    <a:cubicBezTo>
                      <a:pt x="32" y="682"/>
                      <a:pt x="34" y="682"/>
                      <a:pt x="35" y="681"/>
                    </a:cubicBezTo>
                    <a:cubicBezTo>
                      <a:pt x="36" y="681"/>
                      <a:pt x="36" y="679"/>
                      <a:pt x="36" y="678"/>
                    </a:cubicBezTo>
                    <a:close/>
                    <a:moveTo>
                      <a:pt x="55" y="700"/>
                    </a:moveTo>
                    <a:cubicBezTo>
                      <a:pt x="51" y="697"/>
                      <a:pt x="48" y="693"/>
                      <a:pt x="45" y="689"/>
                    </a:cubicBezTo>
                    <a:cubicBezTo>
                      <a:pt x="44" y="688"/>
                      <a:pt x="42" y="688"/>
                      <a:pt x="41" y="689"/>
                    </a:cubicBezTo>
                    <a:cubicBezTo>
                      <a:pt x="40" y="690"/>
                      <a:pt x="40" y="692"/>
                      <a:pt x="41" y="693"/>
                    </a:cubicBezTo>
                    <a:cubicBezTo>
                      <a:pt x="44" y="697"/>
                      <a:pt x="48" y="700"/>
                      <a:pt x="52" y="704"/>
                    </a:cubicBezTo>
                    <a:cubicBezTo>
                      <a:pt x="53" y="705"/>
                      <a:pt x="54" y="705"/>
                      <a:pt x="55" y="704"/>
                    </a:cubicBezTo>
                    <a:cubicBezTo>
                      <a:pt x="56" y="703"/>
                      <a:pt x="56" y="701"/>
                      <a:pt x="55" y="700"/>
                    </a:cubicBezTo>
                    <a:close/>
                    <a:moveTo>
                      <a:pt x="78" y="718"/>
                    </a:moveTo>
                    <a:cubicBezTo>
                      <a:pt x="74" y="716"/>
                      <a:pt x="70" y="713"/>
                      <a:pt x="66" y="710"/>
                    </a:cubicBezTo>
                    <a:cubicBezTo>
                      <a:pt x="65" y="709"/>
                      <a:pt x="63" y="709"/>
                      <a:pt x="63" y="710"/>
                    </a:cubicBezTo>
                    <a:cubicBezTo>
                      <a:pt x="62" y="711"/>
                      <a:pt x="62" y="713"/>
                      <a:pt x="63" y="714"/>
                    </a:cubicBezTo>
                    <a:cubicBezTo>
                      <a:pt x="67" y="717"/>
                      <a:pt x="71" y="720"/>
                      <a:pt x="75" y="723"/>
                    </a:cubicBezTo>
                    <a:cubicBezTo>
                      <a:pt x="76" y="723"/>
                      <a:pt x="78" y="723"/>
                      <a:pt x="79" y="722"/>
                    </a:cubicBezTo>
                    <a:cubicBezTo>
                      <a:pt x="80" y="721"/>
                      <a:pt x="79" y="719"/>
                      <a:pt x="78" y="718"/>
                    </a:cubicBezTo>
                    <a:close/>
                    <a:moveTo>
                      <a:pt x="104" y="733"/>
                    </a:moveTo>
                    <a:cubicBezTo>
                      <a:pt x="99" y="731"/>
                      <a:pt x="95" y="729"/>
                      <a:pt x="91" y="726"/>
                    </a:cubicBezTo>
                    <a:cubicBezTo>
                      <a:pt x="89" y="726"/>
                      <a:pt x="88" y="726"/>
                      <a:pt x="87" y="727"/>
                    </a:cubicBezTo>
                    <a:cubicBezTo>
                      <a:pt x="87" y="728"/>
                      <a:pt x="87" y="730"/>
                      <a:pt x="88" y="731"/>
                    </a:cubicBezTo>
                    <a:cubicBezTo>
                      <a:pt x="93" y="733"/>
                      <a:pt x="97" y="735"/>
                      <a:pt x="102" y="737"/>
                    </a:cubicBezTo>
                    <a:cubicBezTo>
                      <a:pt x="103" y="738"/>
                      <a:pt x="105" y="737"/>
                      <a:pt x="105" y="736"/>
                    </a:cubicBezTo>
                    <a:cubicBezTo>
                      <a:pt x="106" y="735"/>
                      <a:pt x="105" y="733"/>
                      <a:pt x="104" y="733"/>
                    </a:cubicBezTo>
                    <a:close/>
                    <a:moveTo>
                      <a:pt x="132" y="743"/>
                    </a:moveTo>
                    <a:cubicBezTo>
                      <a:pt x="127" y="742"/>
                      <a:pt x="122" y="740"/>
                      <a:pt x="118" y="738"/>
                    </a:cubicBezTo>
                    <a:cubicBezTo>
                      <a:pt x="116" y="738"/>
                      <a:pt x="115" y="739"/>
                      <a:pt x="114" y="740"/>
                    </a:cubicBezTo>
                    <a:cubicBezTo>
                      <a:pt x="114" y="741"/>
                      <a:pt x="115" y="743"/>
                      <a:pt x="116" y="743"/>
                    </a:cubicBezTo>
                    <a:cubicBezTo>
                      <a:pt x="121" y="745"/>
                      <a:pt x="125" y="746"/>
                      <a:pt x="130" y="748"/>
                    </a:cubicBezTo>
                    <a:cubicBezTo>
                      <a:pt x="132" y="748"/>
                      <a:pt x="133" y="747"/>
                      <a:pt x="133" y="746"/>
                    </a:cubicBezTo>
                    <a:cubicBezTo>
                      <a:pt x="134" y="745"/>
                      <a:pt x="133" y="743"/>
                      <a:pt x="132" y="743"/>
                    </a:cubicBezTo>
                    <a:close/>
                    <a:moveTo>
                      <a:pt x="161" y="749"/>
                    </a:moveTo>
                    <a:cubicBezTo>
                      <a:pt x="156" y="748"/>
                      <a:pt x="151" y="748"/>
                      <a:pt x="146" y="747"/>
                    </a:cubicBezTo>
                    <a:cubicBezTo>
                      <a:pt x="145" y="746"/>
                      <a:pt x="143" y="747"/>
                      <a:pt x="143" y="748"/>
                    </a:cubicBezTo>
                    <a:cubicBezTo>
                      <a:pt x="143" y="750"/>
                      <a:pt x="144" y="751"/>
                      <a:pt x="145" y="751"/>
                    </a:cubicBezTo>
                    <a:cubicBezTo>
                      <a:pt x="150" y="752"/>
                      <a:pt x="155" y="753"/>
                      <a:pt x="160" y="754"/>
                    </a:cubicBezTo>
                    <a:cubicBezTo>
                      <a:pt x="161" y="754"/>
                      <a:pt x="163" y="753"/>
                      <a:pt x="163" y="752"/>
                    </a:cubicBezTo>
                    <a:cubicBezTo>
                      <a:pt x="163" y="750"/>
                      <a:pt x="162" y="749"/>
                      <a:pt x="161" y="749"/>
                    </a:cubicBezTo>
                    <a:close/>
                    <a:moveTo>
                      <a:pt x="190" y="751"/>
                    </a:moveTo>
                    <a:cubicBezTo>
                      <a:pt x="185" y="751"/>
                      <a:pt x="180" y="751"/>
                      <a:pt x="175" y="751"/>
                    </a:cubicBezTo>
                    <a:cubicBezTo>
                      <a:pt x="174" y="750"/>
                      <a:pt x="173" y="751"/>
                      <a:pt x="173" y="753"/>
                    </a:cubicBezTo>
                    <a:cubicBezTo>
                      <a:pt x="173" y="754"/>
                      <a:pt x="174" y="755"/>
                      <a:pt x="175" y="756"/>
                    </a:cubicBezTo>
                    <a:cubicBezTo>
                      <a:pt x="180" y="756"/>
                      <a:pt x="185" y="756"/>
                      <a:pt x="190" y="756"/>
                    </a:cubicBezTo>
                    <a:cubicBezTo>
                      <a:pt x="192" y="756"/>
                      <a:pt x="193" y="755"/>
                      <a:pt x="193" y="754"/>
                    </a:cubicBezTo>
                    <a:cubicBezTo>
                      <a:pt x="193" y="752"/>
                      <a:pt x="192" y="751"/>
                      <a:pt x="190" y="751"/>
                    </a:cubicBezTo>
                    <a:close/>
                    <a:moveTo>
                      <a:pt x="220" y="749"/>
                    </a:moveTo>
                    <a:cubicBezTo>
                      <a:pt x="215" y="750"/>
                      <a:pt x="210" y="750"/>
                      <a:pt x="205" y="751"/>
                    </a:cubicBezTo>
                    <a:cubicBezTo>
                      <a:pt x="204" y="751"/>
                      <a:pt x="203" y="752"/>
                      <a:pt x="203" y="753"/>
                    </a:cubicBezTo>
                    <a:cubicBezTo>
                      <a:pt x="203" y="755"/>
                      <a:pt x="204" y="756"/>
                      <a:pt x="205" y="756"/>
                    </a:cubicBezTo>
                    <a:cubicBezTo>
                      <a:pt x="210" y="755"/>
                      <a:pt x="215" y="755"/>
                      <a:pt x="221" y="754"/>
                    </a:cubicBezTo>
                    <a:cubicBezTo>
                      <a:pt x="222" y="754"/>
                      <a:pt x="223" y="753"/>
                      <a:pt x="223" y="751"/>
                    </a:cubicBezTo>
                    <a:cubicBezTo>
                      <a:pt x="223" y="750"/>
                      <a:pt x="221" y="749"/>
                      <a:pt x="220" y="749"/>
                    </a:cubicBezTo>
                    <a:close/>
                    <a:moveTo>
                      <a:pt x="249" y="744"/>
                    </a:moveTo>
                    <a:cubicBezTo>
                      <a:pt x="244" y="745"/>
                      <a:pt x="239" y="746"/>
                      <a:pt x="235" y="747"/>
                    </a:cubicBezTo>
                    <a:cubicBezTo>
                      <a:pt x="233" y="747"/>
                      <a:pt x="232" y="749"/>
                      <a:pt x="233" y="750"/>
                    </a:cubicBezTo>
                    <a:cubicBezTo>
                      <a:pt x="233" y="751"/>
                      <a:pt x="234" y="752"/>
                      <a:pt x="235" y="752"/>
                    </a:cubicBezTo>
                    <a:cubicBezTo>
                      <a:pt x="240" y="751"/>
                      <a:pt x="245" y="750"/>
                      <a:pt x="250" y="749"/>
                    </a:cubicBezTo>
                    <a:cubicBezTo>
                      <a:pt x="252" y="748"/>
                      <a:pt x="252" y="747"/>
                      <a:pt x="252" y="745"/>
                    </a:cubicBezTo>
                    <a:cubicBezTo>
                      <a:pt x="252" y="744"/>
                      <a:pt x="250" y="743"/>
                      <a:pt x="249" y="744"/>
                    </a:cubicBezTo>
                    <a:close/>
                    <a:moveTo>
                      <a:pt x="245" y="767"/>
                    </a:moveTo>
                    <a:cubicBezTo>
                      <a:pt x="246" y="763"/>
                      <a:pt x="248" y="758"/>
                      <a:pt x="251" y="754"/>
                    </a:cubicBezTo>
                    <a:cubicBezTo>
                      <a:pt x="252" y="753"/>
                      <a:pt x="251" y="751"/>
                      <a:pt x="250" y="751"/>
                    </a:cubicBezTo>
                    <a:cubicBezTo>
                      <a:pt x="249" y="750"/>
                      <a:pt x="247" y="750"/>
                      <a:pt x="247" y="751"/>
                    </a:cubicBezTo>
                    <a:cubicBezTo>
                      <a:pt x="244" y="756"/>
                      <a:pt x="242" y="761"/>
                      <a:pt x="240" y="766"/>
                    </a:cubicBezTo>
                    <a:cubicBezTo>
                      <a:pt x="240" y="767"/>
                      <a:pt x="241" y="768"/>
                      <a:pt x="242" y="769"/>
                    </a:cubicBezTo>
                    <a:cubicBezTo>
                      <a:pt x="243" y="769"/>
                      <a:pt x="245" y="768"/>
                      <a:pt x="245" y="767"/>
                    </a:cubicBezTo>
                    <a:close/>
                    <a:moveTo>
                      <a:pt x="244" y="796"/>
                    </a:moveTo>
                    <a:cubicBezTo>
                      <a:pt x="243" y="791"/>
                      <a:pt x="243" y="787"/>
                      <a:pt x="243" y="783"/>
                    </a:cubicBezTo>
                    <a:cubicBezTo>
                      <a:pt x="243" y="782"/>
                      <a:pt x="243" y="782"/>
                      <a:pt x="243" y="781"/>
                    </a:cubicBezTo>
                    <a:cubicBezTo>
                      <a:pt x="243" y="780"/>
                      <a:pt x="242" y="779"/>
                      <a:pt x="241" y="779"/>
                    </a:cubicBezTo>
                    <a:cubicBezTo>
                      <a:pt x="239" y="779"/>
                      <a:pt x="238" y="780"/>
                      <a:pt x="238" y="781"/>
                    </a:cubicBezTo>
                    <a:cubicBezTo>
                      <a:pt x="238" y="782"/>
                      <a:pt x="238" y="782"/>
                      <a:pt x="238" y="783"/>
                    </a:cubicBezTo>
                    <a:cubicBezTo>
                      <a:pt x="238" y="787"/>
                      <a:pt x="238" y="792"/>
                      <a:pt x="239" y="797"/>
                    </a:cubicBezTo>
                    <a:cubicBezTo>
                      <a:pt x="239" y="798"/>
                      <a:pt x="241" y="799"/>
                      <a:pt x="242" y="799"/>
                    </a:cubicBezTo>
                    <a:cubicBezTo>
                      <a:pt x="243" y="798"/>
                      <a:pt x="244" y="797"/>
                      <a:pt x="244" y="796"/>
                    </a:cubicBezTo>
                    <a:close/>
                    <a:moveTo>
                      <a:pt x="253" y="824"/>
                    </a:moveTo>
                    <a:cubicBezTo>
                      <a:pt x="251" y="819"/>
                      <a:pt x="249" y="814"/>
                      <a:pt x="248" y="810"/>
                    </a:cubicBezTo>
                    <a:cubicBezTo>
                      <a:pt x="247" y="809"/>
                      <a:pt x="246" y="808"/>
                      <a:pt x="245" y="808"/>
                    </a:cubicBezTo>
                    <a:cubicBezTo>
                      <a:pt x="243" y="809"/>
                      <a:pt x="243" y="810"/>
                      <a:pt x="243" y="811"/>
                    </a:cubicBezTo>
                    <a:cubicBezTo>
                      <a:pt x="245" y="816"/>
                      <a:pt x="247" y="821"/>
                      <a:pt x="249" y="826"/>
                    </a:cubicBezTo>
                    <a:cubicBezTo>
                      <a:pt x="249" y="827"/>
                      <a:pt x="251" y="827"/>
                      <a:pt x="252" y="827"/>
                    </a:cubicBezTo>
                    <a:cubicBezTo>
                      <a:pt x="253" y="826"/>
                      <a:pt x="254" y="825"/>
                      <a:pt x="253" y="824"/>
                    </a:cubicBezTo>
                    <a:close/>
                    <a:moveTo>
                      <a:pt x="268" y="849"/>
                    </a:moveTo>
                    <a:cubicBezTo>
                      <a:pt x="265" y="845"/>
                      <a:pt x="263" y="841"/>
                      <a:pt x="260" y="837"/>
                    </a:cubicBezTo>
                    <a:cubicBezTo>
                      <a:pt x="259" y="835"/>
                      <a:pt x="258" y="835"/>
                      <a:pt x="257" y="836"/>
                    </a:cubicBezTo>
                    <a:cubicBezTo>
                      <a:pt x="256" y="836"/>
                      <a:pt x="255" y="838"/>
                      <a:pt x="256" y="839"/>
                    </a:cubicBezTo>
                    <a:cubicBezTo>
                      <a:pt x="258" y="844"/>
                      <a:pt x="261" y="848"/>
                      <a:pt x="264" y="852"/>
                    </a:cubicBezTo>
                    <a:cubicBezTo>
                      <a:pt x="265" y="853"/>
                      <a:pt x="266" y="853"/>
                      <a:pt x="267" y="853"/>
                    </a:cubicBezTo>
                    <a:cubicBezTo>
                      <a:pt x="269" y="852"/>
                      <a:pt x="269" y="850"/>
                      <a:pt x="268" y="849"/>
                    </a:cubicBezTo>
                    <a:close/>
                    <a:moveTo>
                      <a:pt x="286" y="873"/>
                    </a:moveTo>
                    <a:cubicBezTo>
                      <a:pt x="283" y="869"/>
                      <a:pt x="280" y="865"/>
                      <a:pt x="277" y="861"/>
                    </a:cubicBezTo>
                    <a:cubicBezTo>
                      <a:pt x="276" y="860"/>
                      <a:pt x="274" y="860"/>
                      <a:pt x="273" y="861"/>
                    </a:cubicBezTo>
                    <a:cubicBezTo>
                      <a:pt x="272" y="862"/>
                      <a:pt x="272" y="863"/>
                      <a:pt x="273" y="864"/>
                    </a:cubicBezTo>
                    <a:cubicBezTo>
                      <a:pt x="276" y="868"/>
                      <a:pt x="279" y="872"/>
                      <a:pt x="282" y="876"/>
                    </a:cubicBezTo>
                    <a:cubicBezTo>
                      <a:pt x="283" y="877"/>
                      <a:pt x="285" y="877"/>
                      <a:pt x="286" y="876"/>
                    </a:cubicBezTo>
                    <a:cubicBezTo>
                      <a:pt x="287" y="875"/>
                      <a:pt x="287" y="874"/>
                      <a:pt x="286" y="873"/>
                    </a:cubicBezTo>
                    <a:close/>
                    <a:moveTo>
                      <a:pt x="307" y="894"/>
                    </a:moveTo>
                    <a:cubicBezTo>
                      <a:pt x="303" y="891"/>
                      <a:pt x="300" y="887"/>
                      <a:pt x="296" y="884"/>
                    </a:cubicBezTo>
                    <a:cubicBezTo>
                      <a:pt x="295" y="883"/>
                      <a:pt x="294" y="883"/>
                      <a:pt x="293" y="884"/>
                    </a:cubicBezTo>
                    <a:cubicBezTo>
                      <a:pt x="292" y="885"/>
                      <a:pt x="292" y="886"/>
                      <a:pt x="293" y="887"/>
                    </a:cubicBezTo>
                    <a:cubicBezTo>
                      <a:pt x="296" y="891"/>
                      <a:pt x="300" y="895"/>
                      <a:pt x="303" y="898"/>
                    </a:cubicBezTo>
                    <a:cubicBezTo>
                      <a:pt x="305" y="899"/>
                      <a:pt x="306" y="899"/>
                      <a:pt x="307" y="898"/>
                    </a:cubicBezTo>
                    <a:cubicBezTo>
                      <a:pt x="308" y="897"/>
                      <a:pt x="308" y="895"/>
                      <a:pt x="307" y="894"/>
                    </a:cubicBezTo>
                    <a:close/>
                    <a:moveTo>
                      <a:pt x="330" y="913"/>
                    </a:moveTo>
                    <a:cubicBezTo>
                      <a:pt x="326" y="910"/>
                      <a:pt x="322" y="907"/>
                      <a:pt x="318" y="904"/>
                    </a:cubicBezTo>
                    <a:cubicBezTo>
                      <a:pt x="317" y="903"/>
                      <a:pt x="316" y="903"/>
                      <a:pt x="315" y="904"/>
                    </a:cubicBezTo>
                    <a:cubicBezTo>
                      <a:pt x="314" y="905"/>
                      <a:pt x="314" y="907"/>
                      <a:pt x="315" y="908"/>
                    </a:cubicBezTo>
                    <a:cubicBezTo>
                      <a:pt x="319" y="911"/>
                      <a:pt x="323" y="914"/>
                      <a:pt x="327" y="917"/>
                    </a:cubicBezTo>
                    <a:cubicBezTo>
                      <a:pt x="328" y="918"/>
                      <a:pt x="330" y="917"/>
                      <a:pt x="331" y="916"/>
                    </a:cubicBezTo>
                    <a:cubicBezTo>
                      <a:pt x="331" y="915"/>
                      <a:pt x="331" y="914"/>
                      <a:pt x="330" y="913"/>
                    </a:cubicBezTo>
                    <a:close/>
                    <a:moveTo>
                      <a:pt x="355" y="929"/>
                    </a:moveTo>
                    <a:cubicBezTo>
                      <a:pt x="351" y="926"/>
                      <a:pt x="346" y="924"/>
                      <a:pt x="342" y="921"/>
                    </a:cubicBezTo>
                    <a:cubicBezTo>
                      <a:pt x="341" y="920"/>
                      <a:pt x="340" y="921"/>
                      <a:pt x="339" y="922"/>
                    </a:cubicBezTo>
                    <a:cubicBezTo>
                      <a:pt x="338" y="923"/>
                      <a:pt x="338" y="925"/>
                      <a:pt x="340" y="925"/>
                    </a:cubicBezTo>
                    <a:cubicBezTo>
                      <a:pt x="344" y="928"/>
                      <a:pt x="348" y="931"/>
                      <a:pt x="352" y="933"/>
                    </a:cubicBezTo>
                    <a:cubicBezTo>
                      <a:pt x="354" y="934"/>
                      <a:pt x="355" y="934"/>
                      <a:pt x="356" y="932"/>
                    </a:cubicBezTo>
                    <a:cubicBezTo>
                      <a:pt x="357" y="931"/>
                      <a:pt x="356" y="930"/>
                      <a:pt x="355" y="929"/>
                    </a:cubicBezTo>
                    <a:close/>
                    <a:moveTo>
                      <a:pt x="381" y="943"/>
                    </a:moveTo>
                    <a:cubicBezTo>
                      <a:pt x="377" y="941"/>
                      <a:pt x="372" y="939"/>
                      <a:pt x="368" y="936"/>
                    </a:cubicBezTo>
                    <a:cubicBezTo>
                      <a:pt x="367" y="936"/>
                      <a:pt x="365" y="936"/>
                      <a:pt x="365" y="937"/>
                    </a:cubicBezTo>
                    <a:cubicBezTo>
                      <a:pt x="364" y="939"/>
                      <a:pt x="364" y="940"/>
                      <a:pt x="366" y="941"/>
                    </a:cubicBezTo>
                    <a:cubicBezTo>
                      <a:pt x="370" y="943"/>
                      <a:pt x="375" y="945"/>
                      <a:pt x="379" y="947"/>
                    </a:cubicBezTo>
                    <a:cubicBezTo>
                      <a:pt x="380" y="948"/>
                      <a:pt x="382" y="947"/>
                      <a:pt x="382" y="946"/>
                    </a:cubicBezTo>
                    <a:cubicBezTo>
                      <a:pt x="383" y="945"/>
                      <a:pt x="383" y="943"/>
                      <a:pt x="381" y="943"/>
                    </a:cubicBezTo>
                    <a:close/>
                    <a:moveTo>
                      <a:pt x="409" y="954"/>
                    </a:moveTo>
                    <a:cubicBezTo>
                      <a:pt x="404" y="952"/>
                      <a:pt x="400" y="951"/>
                      <a:pt x="395" y="949"/>
                    </a:cubicBezTo>
                    <a:cubicBezTo>
                      <a:pt x="394" y="948"/>
                      <a:pt x="392" y="949"/>
                      <a:pt x="392" y="950"/>
                    </a:cubicBezTo>
                    <a:cubicBezTo>
                      <a:pt x="391" y="951"/>
                      <a:pt x="392" y="953"/>
                      <a:pt x="393" y="953"/>
                    </a:cubicBezTo>
                    <a:cubicBezTo>
                      <a:pt x="398" y="955"/>
                      <a:pt x="402" y="957"/>
                      <a:pt x="407" y="959"/>
                    </a:cubicBezTo>
                    <a:cubicBezTo>
                      <a:pt x="408" y="959"/>
                      <a:pt x="410" y="959"/>
                      <a:pt x="410" y="957"/>
                    </a:cubicBezTo>
                    <a:cubicBezTo>
                      <a:pt x="411" y="956"/>
                      <a:pt x="410" y="955"/>
                      <a:pt x="409" y="954"/>
                    </a:cubicBezTo>
                    <a:close/>
                    <a:moveTo>
                      <a:pt x="437" y="962"/>
                    </a:moveTo>
                    <a:cubicBezTo>
                      <a:pt x="433" y="961"/>
                      <a:pt x="428" y="960"/>
                      <a:pt x="423" y="959"/>
                    </a:cubicBezTo>
                    <a:cubicBezTo>
                      <a:pt x="422" y="958"/>
                      <a:pt x="420" y="959"/>
                      <a:pt x="420" y="960"/>
                    </a:cubicBezTo>
                    <a:cubicBezTo>
                      <a:pt x="420" y="962"/>
                      <a:pt x="420" y="963"/>
                      <a:pt x="422" y="963"/>
                    </a:cubicBezTo>
                    <a:cubicBezTo>
                      <a:pt x="426" y="965"/>
                      <a:pt x="431" y="966"/>
                      <a:pt x="436" y="967"/>
                    </a:cubicBezTo>
                    <a:cubicBezTo>
                      <a:pt x="438" y="967"/>
                      <a:pt x="439" y="967"/>
                      <a:pt x="439" y="965"/>
                    </a:cubicBezTo>
                    <a:cubicBezTo>
                      <a:pt x="440" y="964"/>
                      <a:pt x="439" y="963"/>
                      <a:pt x="437" y="962"/>
                    </a:cubicBezTo>
                    <a:close/>
                    <a:moveTo>
                      <a:pt x="467" y="967"/>
                    </a:moveTo>
                    <a:cubicBezTo>
                      <a:pt x="462" y="966"/>
                      <a:pt x="457" y="966"/>
                      <a:pt x="452" y="965"/>
                    </a:cubicBezTo>
                    <a:cubicBezTo>
                      <a:pt x="451" y="965"/>
                      <a:pt x="449" y="966"/>
                      <a:pt x="449" y="967"/>
                    </a:cubicBezTo>
                    <a:cubicBezTo>
                      <a:pt x="449" y="968"/>
                      <a:pt x="450" y="970"/>
                      <a:pt x="451" y="970"/>
                    </a:cubicBezTo>
                    <a:cubicBezTo>
                      <a:pt x="456" y="971"/>
                      <a:pt x="461" y="971"/>
                      <a:pt x="466" y="972"/>
                    </a:cubicBezTo>
                    <a:cubicBezTo>
                      <a:pt x="468" y="972"/>
                      <a:pt x="469" y="971"/>
                      <a:pt x="469" y="970"/>
                    </a:cubicBezTo>
                    <a:cubicBezTo>
                      <a:pt x="469" y="968"/>
                      <a:pt x="468" y="967"/>
                      <a:pt x="467" y="967"/>
                    </a:cubicBezTo>
                    <a:close/>
                    <a:moveTo>
                      <a:pt x="496" y="967"/>
                    </a:moveTo>
                    <a:cubicBezTo>
                      <a:pt x="494" y="968"/>
                      <a:pt x="491" y="968"/>
                      <a:pt x="488" y="968"/>
                    </a:cubicBezTo>
                    <a:cubicBezTo>
                      <a:pt x="487" y="968"/>
                      <a:pt x="486" y="968"/>
                      <a:pt x="485" y="968"/>
                    </a:cubicBezTo>
                    <a:cubicBezTo>
                      <a:pt x="483" y="968"/>
                      <a:pt x="482" y="968"/>
                      <a:pt x="481" y="968"/>
                    </a:cubicBezTo>
                    <a:cubicBezTo>
                      <a:pt x="480" y="968"/>
                      <a:pt x="479" y="969"/>
                      <a:pt x="479" y="970"/>
                    </a:cubicBezTo>
                    <a:cubicBezTo>
                      <a:pt x="479" y="971"/>
                      <a:pt x="480" y="973"/>
                      <a:pt x="481" y="973"/>
                    </a:cubicBezTo>
                    <a:cubicBezTo>
                      <a:pt x="482" y="973"/>
                      <a:pt x="483" y="973"/>
                      <a:pt x="485" y="973"/>
                    </a:cubicBezTo>
                    <a:cubicBezTo>
                      <a:pt x="486" y="973"/>
                      <a:pt x="487" y="973"/>
                      <a:pt x="489" y="973"/>
                    </a:cubicBezTo>
                    <a:cubicBezTo>
                      <a:pt x="491" y="973"/>
                      <a:pt x="494" y="972"/>
                      <a:pt x="496" y="972"/>
                    </a:cubicBezTo>
                    <a:cubicBezTo>
                      <a:pt x="498" y="972"/>
                      <a:pt x="499" y="971"/>
                      <a:pt x="499" y="970"/>
                    </a:cubicBezTo>
                    <a:cubicBezTo>
                      <a:pt x="499" y="968"/>
                      <a:pt x="498" y="967"/>
                      <a:pt x="496" y="967"/>
                    </a:cubicBezTo>
                    <a:close/>
                    <a:moveTo>
                      <a:pt x="526" y="965"/>
                    </a:moveTo>
                    <a:cubicBezTo>
                      <a:pt x="521" y="965"/>
                      <a:pt x="516" y="966"/>
                      <a:pt x="511" y="966"/>
                    </a:cubicBezTo>
                    <a:cubicBezTo>
                      <a:pt x="510" y="966"/>
                      <a:pt x="509" y="968"/>
                      <a:pt x="509" y="969"/>
                    </a:cubicBezTo>
                    <a:cubicBezTo>
                      <a:pt x="509" y="970"/>
                      <a:pt x="510" y="971"/>
                      <a:pt x="512" y="971"/>
                    </a:cubicBezTo>
                    <a:cubicBezTo>
                      <a:pt x="517" y="971"/>
                      <a:pt x="522" y="970"/>
                      <a:pt x="527" y="969"/>
                    </a:cubicBezTo>
                    <a:cubicBezTo>
                      <a:pt x="528" y="969"/>
                      <a:pt x="529" y="968"/>
                      <a:pt x="529" y="967"/>
                    </a:cubicBezTo>
                    <a:cubicBezTo>
                      <a:pt x="528" y="965"/>
                      <a:pt x="527" y="964"/>
                      <a:pt x="526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153477-6D8D-B3D4-BDAA-8D7BBF6E00E9}"/>
                </a:ext>
              </a:extLst>
            </p:cNvPr>
            <p:cNvSpPr txBox="1"/>
            <p:nvPr/>
          </p:nvSpPr>
          <p:spPr>
            <a:xfrm>
              <a:off x="5723896" y="3850530"/>
              <a:ext cx="3292841" cy="86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Khởi</a:t>
              </a: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4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động</a:t>
              </a:r>
              <a:endPara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9" name="Cloud Callout 1">
            <a:extLst>
              <a:ext uri="{FF2B5EF4-FFF2-40B4-BE49-F238E27FC236}">
                <a16:creationId xmlns:a16="http://schemas.microsoft.com/office/drawing/2014/main" id="{3EC012E5-4155-ECB5-E42F-696C6DBE4255}"/>
              </a:ext>
            </a:extLst>
          </p:cNvPr>
          <p:cNvSpPr/>
          <p:nvPr/>
        </p:nvSpPr>
        <p:spPr>
          <a:xfrm>
            <a:off x="5861604" y="236971"/>
            <a:ext cx="6075397" cy="1588654"/>
          </a:xfrm>
          <a:prstGeom prst="cloudCallout">
            <a:avLst/>
          </a:prstGeom>
          <a:noFill/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SG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SG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SG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SG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SG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SG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SG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SG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SG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SG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SG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SG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SG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SG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000" dirty="0">
              <a:solidFill>
                <a:schemeClr val="bg1"/>
              </a:solidFill>
            </a:endParaRPr>
          </a:p>
        </p:txBody>
      </p:sp>
      <p:pic>
        <p:nvPicPr>
          <p:cNvPr id="11" name="Google Shape;1081;p7" descr="The role of Good Governance in Project Management">
            <a:extLst>
              <a:ext uri="{FF2B5EF4-FFF2-40B4-BE49-F238E27FC236}">
                <a16:creationId xmlns:a16="http://schemas.microsoft.com/office/drawing/2014/main" id="{C2E1BCA3-4BD3-B5F5-E560-D56D94DC8F6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5141" y="448428"/>
            <a:ext cx="3056685" cy="13771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B66319-589D-C290-5F89-22AF7509E00B}"/>
              </a:ext>
            </a:extLst>
          </p:cNvPr>
          <p:cNvSpPr txBox="1"/>
          <p:nvPr/>
        </p:nvSpPr>
        <p:spPr>
          <a:xfrm>
            <a:off x="2159000" y="593467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321333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3F868A-AF83-C103-32E8-D98E5176E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6" y="17399"/>
            <a:ext cx="1299683" cy="1645920"/>
          </a:xfrm>
          <a:prstGeom prst="rect">
            <a:avLst/>
          </a:prstGeom>
        </p:spPr>
      </p:pic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B9A42B3C-7327-3110-551C-B6BDE92324C7}"/>
              </a:ext>
            </a:extLst>
          </p:cNvPr>
          <p:cNvSpPr txBox="1"/>
          <p:nvPr/>
        </p:nvSpPr>
        <p:spPr>
          <a:xfrm>
            <a:off x="2351859" y="365125"/>
            <a:ext cx="798699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cương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358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5B6EA4-0656-0803-79FC-B88DA199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6" y="17399"/>
            <a:ext cx="1299683" cy="1645920"/>
          </a:xfrm>
          <a:prstGeom prst="rect">
            <a:avLst/>
          </a:prstGeom>
        </p:spPr>
      </p:pic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368938C2-8415-CC8B-9C9E-1BC1A7927516}"/>
              </a:ext>
            </a:extLst>
          </p:cNvPr>
          <p:cNvSpPr txBox="1"/>
          <p:nvPr/>
        </p:nvSpPr>
        <p:spPr>
          <a:xfrm>
            <a:off x="1336909" y="2353359"/>
            <a:ext cx="7866742" cy="23728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endParaRPr kumimoji="0" lang="en-US" sz="28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BBFCE52A-7EE3-16E1-2CF7-A90A8B609573}"/>
              </a:ext>
            </a:extLst>
          </p:cNvPr>
          <p:cNvSpPr/>
          <p:nvPr/>
        </p:nvSpPr>
        <p:spPr>
          <a:xfrm>
            <a:off x="8899885" y="289503"/>
            <a:ext cx="3030173" cy="11089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HS </a:t>
            </a:r>
            <a:r>
              <a:rPr lang="en-US" sz="2400" b="1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TRAO ĐỔI, THẢO LUẬN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81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43A87-8FDC-14BA-A82C-975EA05B6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Trung </a:t>
            </a:r>
            <a:r>
              <a:rPr lang="en-US" sz="2400" b="1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endParaRPr lang="en-US" sz="2400" dirty="0">
              <a:solidFill>
                <a:srgbClr val="33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</a:pP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láng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giềng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ta,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9,6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km</a:t>
            </a:r>
            <a:r>
              <a:rPr lang="en-US" sz="2400" spc="-30" baseline="3000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,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1,43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2020). Trung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nôi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HDI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Trung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2020 </a:t>
            </a:r>
            <a:r>
              <a:rPr lang="en-US" sz="2400" spc="-30" dirty="0" err="1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spc="-30" dirty="0">
                <a:solidFill>
                  <a:srgbClr val="33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0,764</a:t>
            </a:r>
            <a:endParaRPr lang="en-US" sz="2400" dirty="0">
              <a:solidFill>
                <a:srgbClr val="33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56C80-2EFA-0FE1-CEF6-223B720BF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6" y="17399"/>
            <a:ext cx="1299683" cy="164592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7A932D9E-AF22-79BA-3477-CE962D230125}"/>
              </a:ext>
            </a:extLst>
          </p:cNvPr>
          <p:cNvSpPr/>
          <p:nvPr/>
        </p:nvSpPr>
        <p:spPr>
          <a:xfrm>
            <a:off x="2946400" y="141587"/>
            <a:ext cx="4252686" cy="503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63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E8726-9930-36D0-B383-217060215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8" y="1404710"/>
            <a:ext cx="10515600" cy="4894489"/>
          </a:xfrm>
        </p:spPr>
        <p:txBody>
          <a:bodyPr>
            <a:noAutofit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en-US" sz="24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Trung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</a:pPr>
            <a:r>
              <a:rPr lang="en-US" sz="24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Quy </a:t>
            </a:r>
            <a:r>
              <a:rPr lang="en-US" sz="24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4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GDP: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GDP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14688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USD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GDP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kỷ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tệ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(IMF).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</a:pP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Theo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GDP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Trung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2010 - 2020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6087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USD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14688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USD).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2EA22-1D2B-B877-FECD-5DE4D7464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6" y="17399"/>
            <a:ext cx="1299683" cy="164592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6078AE4A-6483-F419-9A1B-F0A550774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685" y="681037"/>
            <a:ext cx="4781517" cy="5431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930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E8726-9930-36D0-B383-217060215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285750" algn="just">
              <a:lnSpc>
                <a:spcPct val="150000"/>
              </a:lnSpc>
              <a:buFontTx/>
              <a:buChar char="-"/>
            </a:pPr>
            <a:r>
              <a:rPr lang="en-US" sz="24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4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4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GDP: 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2010 – 2020, 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10,6% ,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2,2 %.</a:t>
            </a:r>
          </a:p>
          <a:p>
            <a:pPr marL="514350" indent="-285750" algn="just">
              <a:lnSpc>
                <a:spcPct val="150000"/>
              </a:lnSpc>
              <a:buFontTx/>
              <a:buChar char="-"/>
            </a:pPr>
            <a:r>
              <a:rPr lang="en-US" sz="25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rị</a:t>
            </a:r>
            <a:r>
              <a:rPr lang="en-US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khẩu</a:t>
            </a:r>
            <a:r>
              <a:rPr lang="en-US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khẩu</a:t>
            </a:r>
            <a:r>
              <a:rPr lang="en-US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2020,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khẩu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Trung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2.6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tỷ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USD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khẩu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2.3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tỷ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USD,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Trung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2EA22-1D2B-B877-FECD-5DE4D7464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6" y="17399"/>
            <a:ext cx="1299683" cy="164592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6078AE4A-6483-F419-9A1B-F0A550774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685" y="681037"/>
            <a:ext cx="4781517" cy="5431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113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E8726-9930-36D0-B383-217060215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13" y="1825625"/>
            <a:ext cx="11423561" cy="2759254"/>
          </a:xfrm>
        </p:spPr>
        <p:txBody>
          <a:bodyPr>
            <a:noAutofit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en-US" sz="24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4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4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</a:pP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Trong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2010 - 2020,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GDP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Trung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nông-lâm-thủy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</a:pP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nay, Trung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2EA22-1D2B-B877-FECD-5DE4D7464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6" y="17399"/>
            <a:ext cx="1299683" cy="164592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6078AE4A-6483-F419-9A1B-F0A550774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685" y="681037"/>
            <a:ext cx="4781517" cy="5431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738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EB70F-6FA5-561F-B65F-87E6637FD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b="1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4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24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US" sz="24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Trung </a:t>
            </a:r>
            <a:r>
              <a:rPr lang="en-US" sz="2400" b="1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50000"/>
              </a:lnSpc>
            </a:pP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Trung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1,282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km²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13,4%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635,2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45,4%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GDP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7127,4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tỷ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USD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48,4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GDP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2020). </a:t>
            </a:r>
            <a:r>
              <a:rPr lang="en-US" sz="24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3973082B-D7B9-E561-EB29-49C46E975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7343" y="253999"/>
            <a:ext cx="4024086" cy="8540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48991F-C898-0F40-A780-21AD2E4C5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6" y="17399"/>
            <a:ext cx="1299683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51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EB70F-6FA5-561F-B65F-87E6637FD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180340" algn="just">
              <a:lnSpc>
                <a:spcPct val="15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Thu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,….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Zhejiang.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Châu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3973082B-D7B9-E561-EB29-49C46E975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34" y="492851"/>
            <a:ext cx="4024086" cy="8540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E16922-0754-C3D3-6BCB-447125E28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6" y="17399"/>
            <a:ext cx="1299683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1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EB70F-6FA5-561F-B65F-87E6637FD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7887"/>
            <a:ext cx="10515600" cy="4889076"/>
          </a:xfrm>
        </p:spPr>
        <p:txBody>
          <a:bodyPr>
            <a:noAutofit/>
          </a:bodyPr>
          <a:lstStyle/>
          <a:p>
            <a:pPr indent="180340" algn="just">
              <a:lnSpc>
                <a:spcPct val="15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</a:rPr>
              <a:t>Tuy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duyên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Trung </a:t>
            </a:r>
            <a:r>
              <a:rPr lang="en-US" sz="2400" dirty="0" err="1">
                <a:latin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thách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nợ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hụt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này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3973082B-D7B9-E561-EB29-49C46E975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480" y="253999"/>
            <a:ext cx="4024086" cy="8540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5E033A-CEC3-6BAD-A602-16DF4B88C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6" y="17399"/>
            <a:ext cx="1299683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7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E45EE55-E439-BEAC-2F9E-650C91DD8264}"/>
              </a:ext>
            </a:extLst>
          </p:cNvPr>
          <p:cNvSpPr txBox="1"/>
          <p:nvPr/>
        </p:nvSpPr>
        <p:spPr>
          <a:xfrm>
            <a:off x="1211999" y="663914"/>
            <a:ext cx="2977566" cy="1976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1E2C482-2FE5-5399-857E-F84C3AD978F9}"/>
              </a:ext>
            </a:extLst>
          </p:cNvPr>
          <p:cNvSpPr txBox="1"/>
          <p:nvPr/>
        </p:nvSpPr>
        <p:spPr>
          <a:xfrm>
            <a:off x="5005132" y="3431694"/>
            <a:ext cx="6098720" cy="1972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Aft>
                <a:spcPts val="800"/>
              </a:spcAft>
              <a:defRPr/>
            </a:pPr>
            <a:r>
              <a:rPr lang="en-US" sz="2400" i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áo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cáo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có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powerpoint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như </a:t>
            </a:r>
            <a:r>
              <a:rPr lang="pt-BR" sz="240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infographics, video clip, bài báo cáo...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2448F93C-4BCC-4098-34C4-A27B5F92F711}"/>
              </a:ext>
            </a:extLst>
          </p:cNvPr>
          <p:cNvSpPr/>
          <p:nvPr/>
        </p:nvSpPr>
        <p:spPr>
          <a:xfrm>
            <a:off x="4881282" y="753036"/>
            <a:ext cx="6098719" cy="2191364"/>
          </a:xfrm>
          <a:prstGeom prst="flowChartOffpageConnector">
            <a:avLst/>
          </a:prstGeom>
          <a:solidFill>
            <a:srgbClr val="66CCFF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lowchart: Off-page Connector 3">
            <a:extLst>
              <a:ext uri="{FF2B5EF4-FFF2-40B4-BE49-F238E27FC236}">
                <a16:creationId xmlns:a16="http://schemas.microsoft.com/office/drawing/2014/main" id="{44EC6966-429D-5A33-F226-AA882D0248B2}"/>
              </a:ext>
            </a:extLst>
          </p:cNvPr>
          <p:cNvSpPr/>
          <p:nvPr/>
        </p:nvSpPr>
        <p:spPr>
          <a:xfrm>
            <a:off x="5164695" y="1030905"/>
            <a:ext cx="6098719" cy="2191364"/>
          </a:xfrm>
          <a:prstGeom prst="flowChartOffpageConnector">
            <a:avLst/>
          </a:prstGeom>
          <a:solidFill>
            <a:srgbClr val="66CCF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 vào đề cương chi tiết và nguồn thông tin đã sưu tầm, hệ thống hoá,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tiến hành viết báo cáo.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Google Shape;1081;p7" descr="The role of Good Governance in Project Management">
            <a:extLst>
              <a:ext uri="{FF2B5EF4-FFF2-40B4-BE49-F238E27FC236}">
                <a16:creationId xmlns:a16="http://schemas.microsoft.com/office/drawing/2014/main" id="{C95113D8-9976-BA33-FE57-3ACCD766B4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31675" y="3302379"/>
            <a:ext cx="3056685" cy="16336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6008FDDB-E296-0880-0B97-B1718FA795D2}"/>
              </a:ext>
            </a:extLst>
          </p:cNvPr>
          <p:cNvSpPr/>
          <p:nvPr/>
        </p:nvSpPr>
        <p:spPr>
          <a:xfrm>
            <a:off x="1088148" y="4963655"/>
            <a:ext cx="3030173" cy="11089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HS </a:t>
            </a:r>
            <a:r>
              <a:rPr lang="en-US" sz="2400" b="1" noProof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TRAO ĐỔI, </a:t>
            </a:r>
            <a:r>
              <a:rPr lang="en-US" sz="24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BÁO CÁO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099D07-4834-DB95-FA12-7657C5EF6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6" y="17399"/>
            <a:ext cx="1299683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17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99DF36-0CD0-7327-585C-735BEA429551}"/>
              </a:ext>
            </a:extLst>
          </p:cNvPr>
          <p:cNvSpPr/>
          <p:nvPr/>
        </p:nvSpPr>
        <p:spPr>
          <a:xfrm>
            <a:off x="838200" y="2444115"/>
            <a:ext cx="1051559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đổi, thảo luận được về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700EC7-4FB3-B145-E151-E3D932552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4" y="365125"/>
            <a:ext cx="1299683" cy="1645920"/>
          </a:xfrm>
          <a:prstGeom prst="rect">
            <a:avLst/>
          </a:prstGeom>
        </p:spPr>
      </p:pic>
      <p:pic>
        <p:nvPicPr>
          <p:cNvPr id="7" name="Picture 2" descr="Sự phục hồi của kinh tế Trung Quốc đối mặt với những vấn đề mới | Kinh  doanh | Vietnam+ (VietnamPlus)">
            <a:extLst>
              <a:ext uri="{FF2B5EF4-FFF2-40B4-BE49-F238E27FC236}">
                <a16:creationId xmlns:a16="http://schemas.microsoft.com/office/drawing/2014/main" id="{15BD33DD-A458-CDC0-A79F-0386175C6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4" y="4440198"/>
            <a:ext cx="33337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iểu đồ: CNBC. Số liệu, ảnh: WB, OECD, Getty Images, PA Images, Corbis">
            <a:extLst>
              <a:ext uri="{FF2B5EF4-FFF2-40B4-BE49-F238E27FC236}">
                <a16:creationId xmlns:a16="http://schemas.microsoft.com/office/drawing/2014/main" id="{1CCB30A3-FBF3-35E9-0300-F196E1DCED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375" y="4386437"/>
            <a:ext cx="351692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iểu đồ: CNBC. Số liệu: IMF, UNCTAD">
            <a:extLst>
              <a:ext uri="{FF2B5EF4-FFF2-40B4-BE49-F238E27FC236}">
                <a16:creationId xmlns:a16="http://schemas.microsoft.com/office/drawing/2014/main" id="{7758B139-1A2F-135D-CB7E-81E27D7A4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386" y="4394964"/>
            <a:ext cx="34954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A79536E9-8800-3901-BB4C-4AD263EF75BA}"/>
              </a:ext>
            </a:extLst>
          </p:cNvPr>
          <p:cNvSpPr/>
          <p:nvPr/>
        </p:nvSpPr>
        <p:spPr>
          <a:xfrm>
            <a:off x="1536877" y="177036"/>
            <a:ext cx="10376080" cy="1642678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27. THỰC HÀNH: 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BÁO CÁO VỀ </a:t>
            </a:r>
          </a:p>
          <a:p>
            <a:pPr algn="ctr"/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 THAY ĐỔI CỦA NỀN KINH TẾ TRUNG QUỐC</a:t>
            </a:r>
            <a:endParaRPr lang="en-SG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4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ơ đồ 6">
            <a:extLst>
              <a:ext uri="{FF2B5EF4-FFF2-40B4-BE49-F238E27FC236}">
                <a16:creationId xmlns:a16="http://schemas.microsoft.com/office/drawing/2014/main" id="{8D768172-C22A-B0CF-A32A-77C196E28B5F}"/>
              </a:ext>
            </a:extLst>
          </p:cNvPr>
          <p:cNvGraphicFramePr/>
          <p:nvPr/>
        </p:nvGraphicFramePr>
        <p:xfrm>
          <a:off x="1723353" y="781422"/>
          <a:ext cx="9089572" cy="364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C7D5E5F-80B4-BAA5-3275-8818390676C6}"/>
              </a:ext>
            </a:extLst>
          </p:cNvPr>
          <p:cNvSpPr txBox="1"/>
          <p:nvPr/>
        </p:nvSpPr>
        <p:spPr>
          <a:xfrm>
            <a:off x="915498" y="102930"/>
            <a:ext cx="92235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Khi viết bài báo cáo, cần lưu ý một số yêu cầu sau</a:t>
            </a:r>
            <a:endParaRPr lang="en-US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9F3A8CB-C6D1-69AA-FF7C-C4FF37D85494}"/>
              </a:ext>
            </a:extLst>
          </p:cNvPr>
          <p:cNvSpPr txBox="1"/>
          <p:nvPr/>
        </p:nvSpPr>
        <p:spPr>
          <a:xfrm>
            <a:off x="2139745" y="1485458"/>
            <a:ext cx="20691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ngôn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dễ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, khoa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tránh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lóng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”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A53D151-7826-2543-87A6-60BF0643DDA2}"/>
              </a:ext>
            </a:extLst>
          </p:cNvPr>
          <p:cNvSpPr txBox="1"/>
          <p:nvPr/>
        </p:nvSpPr>
        <p:spPr>
          <a:xfrm>
            <a:off x="5200020" y="1202132"/>
            <a:ext cx="2136238" cy="2932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được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9EEC5F4-BFEE-E5C4-2F6B-ED21E1E7D124}"/>
              </a:ext>
            </a:extLst>
          </p:cNvPr>
          <p:cNvSpPr txBox="1"/>
          <p:nvPr/>
        </p:nvSpPr>
        <p:spPr>
          <a:xfrm>
            <a:off x="7956192" y="1329507"/>
            <a:ext cx="270881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kênh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chữ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kênh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sơ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,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số liệu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thống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kê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, ...)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minh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hoạ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báo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cáo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F4BDCB86-F6F9-2CAD-B76B-87ACBD52B00B}"/>
              </a:ext>
            </a:extLst>
          </p:cNvPr>
          <p:cNvSpPr txBox="1"/>
          <p:nvPr/>
        </p:nvSpPr>
        <p:spPr>
          <a:xfrm>
            <a:off x="345268" y="4572595"/>
            <a:ext cx="5422486" cy="1658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kênh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trích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thập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tin.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1A1ABD5-3FDA-C9FC-5E98-FF0AA4734A86}"/>
              </a:ext>
            </a:extLst>
          </p:cNvPr>
          <p:cNvSpPr txBox="1"/>
          <p:nvPr/>
        </p:nvSpPr>
        <p:spPr>
          <a:xfrm>
            <a:off x="6127463" y="4400505"/>
            <a:ext cx="571926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Với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các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bài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báo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cáo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trình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bày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với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hình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thức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powerpoint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cần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lưu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ý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với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việc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chọn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font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chữ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kích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thước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chữ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sao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cho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phù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hợp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.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Đồng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thời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cần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chọn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hiệu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ứng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đơn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giản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phù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hợp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với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nội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dung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bài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báo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cáo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.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Với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bài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báo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cáo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trình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bày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dưới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hình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thức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video clip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thì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việc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chọn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lựa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âm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thanh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hình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ảnh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...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cần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phù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hợp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với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nội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dung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của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bài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báo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272364B-7C01-B421-BFC2-FF30FF3BB009}"/>
              </a:ext>
            </a:extLst>
          </p:cNvPr>
          <p:cNvCxnSpPr/>
          <p:nvPr/>
        </p:nvCxnSpPr>
        <p:spPr>
          <a:xfrm>
            <a:off x="5767754" y="4471708"/>
            <a:ext cx="0" cy="2347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0316B01-EC9D-E8E4-1469-DC9F5E009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26" y="17399"/>
            <a:ext cx="1299683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53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0" grpId="0"/>
      <p:bldP spid="15" grpId="0"/>
      <p:bldP spid="17" grpId="0"/>
      <p:bldP spid="19" grpId="0"/>
      <p:bldP spid="21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B27B836-F35A-428E-91B7-3126C893C4EF}"/>
              </a:ext>
            </a:extLst>
          </p:cNvPr>
          <p:cNvSpPr txBox="1"/>
          <p:nvPr/>
        </p:nvSpPr>
        <p:spPr>
          <a:xfrm>
            <a:off x="1132114" y="669471"/>
            <a:ext cx="9550400" cy="18531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184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1970062" y="335780"/>
            <a:ext cx="9073076" cy="7011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107" y="0"/>
            <a:ext cx="12192001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15" name="Group 14"/>
          <p:cNvGrpSpPr/>
          <p:nvPr/>
        </p:nvGrpSpPr>
        <p:grpSpPr>
          <a:xfrm>
            <a:off x="644420" y="500507"/>
            <a:ext cx="1325642" cy="651099"/>
            <a:chOff x="5507434" y="3371212"/>
            <a:chExt cx="3674669" cy="1857615"/>
          </a:xfrm>
        </p:grpSpPr>
        <p:grpSp>
          <p:nvGrpSpPr>
            <p:cNvPr id="17" name="组合 1483"/>
            <p:cNvGrpSpPr/>
            <p:nvPr/>
          </p:nvGrpSpPr>
          <p:grpSpPr>
            <a:xfrm>
              <a:off x="5507434" y="3371212"/>
              <a:ext cx="3674669" cy="1857615"/>
              <a:chOff x="28083" y="1041053"/>
              <a:chExt cx="7035802" cy="4572000"/>
            </a:xfrm>
          </p:grpSpPr>
          <p:sp>
            <p:nvSpPr>
              <p:cNvPr id="19" name="Freeform 422"/>
              <p:cNvSpPr>
                <a:spLocks/>
              </p:cNvSpPr>
              <p:nvPr/>
            </p:nvSpPr>
            <p:spPr bwMode="auto">
              <a:xfrm>
                <a:off x="28083" y="1041053"/>
                <a:ext cx="7035802" cy="4572000"/>
              </a:xfrm>
              <a:custGeom>
                <a:avLst/>
                <a:gdLst>
                  <a:gd name="T0" fmla="*/ 929 w 1660"/>
                  <a:gd name="T1" fmla="*/ 1077 h 1077"/>
                  <a:gd name="T2" fmla="*/ 867 w 1660"/>
                  <a:gd name="T3" fmla="*/ 1073 h 1077"/>
                  <a:gd name="T4" fmla="*/ 763 w 1660"/>
                  <a:gd name="T5" fmla="*/ 1036 h 1077"/>
                  <a:gd name="T6" fmla="*/ 674 w 1660"/>
                  <a:gd name="T7" fmla="*/ 987 h 1077"/>
                  <a:gd name="T8" fmla="*/ 601 w 1660"/>
                  <a:gd name="T9" fmla="*/ 1022 h 1077"/>
                  <a:gd name="T10" fmla="*/ 526 w 1660"/>
                  <a:gd name="T11" fmla="*/ 1033 h 1077"/>
                  <a:gd name="T12" fmla="*/ 522 w 1660"/>
                  <a:gd name="T13" fmla="*/ 1033 h 1077"/>
                  <a:gd name="T14" fmla="*/ 328 w 1660"/>
                  <a:gd name="T15" fmla="*/ 957 h 1077"/>
                  <a:gd name="T16" fmla="*/ 245 w 1660"/>
                  <a:gd name="T17" fmla="*/ 821 h 1077"/>
                  <a:gd name="T18" fmla="*/ 245 w 1660"/>
                  <a:gd name="T19" fmla="*/ 816 h 1077"/>
                  <a:gd name="T20" fmla="*/ 228 w 1660"/>
                  <a:gd name="T21" fmla="*/ 816 h 1077"/>
                  <a:gd name="T22" fmla="*/ 16 w 1660"/>
                  <a:gd name="T23" fmla="*/ 673 h 1077"/>
                  <a:gd name="T24" fmla="*/ 31 w 1660"/>
                  <a:gd name="T25" fmla="*/ 526 h 1077"/>
                  <a:gd name="T26" fmla="*/ 112 w 1660"/>
                  <a:gd name="T27" fmla="*/ 440 h 1077"/>
                  <a:gd name="T28" fmla="*/ 100 w 1660"/>
                  <a:gd name="T29" fmla="*/ 272 h 1077"/>
                  <a:gd name="T30" fmla="*/ 219 w 1660"/>
                  <a:gd name="T31" fmla="*/ 167 h 1077"/>
                  <a:gd name="T32" fmla="*/ 271 w 1660"/>
                  <a:gd name="T33" fmla="*/ 162 h 1077"/>
                  <a:gd name="T34" fmla="*/ 336 w 1660"/>
                  <a:gd name="T35" fmla="*/ 169 h 1077"/>
                  <a:gd name="T36" fmla="*/ 360 w 1660"/>
                  <a:gd name="T37" fmla="*/ 109 h 1077"/>
                  <a:gd name="T38" fmla="*/ 603 w 1660"/>
                  <a:gd name="T39" fmla="*/ 0 h 1077"/>
                  <a:gd name="T40" fmla="*/ 613 w 1660"/>
                  <a:gd name="T41" fmla="*/ 0 h 1077"/>
                  <a:gd name="T42" fmla="*/ 831 w 1660"/>
                  <a:gd name="T43" fmla="*/ 112 h 1077"/>
                  <a:gd name="T44" fmla="*/ 863 w 1660"/>
                  <a:gd name="T45" fmla="*/ 196 h 1077"/>
                  <a:gd name="T46" fmla="*/ 878 w 1660"/>
                  <a:gd name="T47" fmla="*/ 195 h 1077"/>
                  <a:gd name="T48" fmla="*/ 933 w 1660"/>
                  <a:gd name="T49" fmla="*/ 208 h 1077"/>
                  <a:gd name="T50" fmla="*/ 973 w 1660"/>
                  <a:gd name="T51" fmla="*/ 136 h 1077"/>
                  <a:gd name="T52" fmla="*/ 1251 w 1660"/>
                  <a:gd name="T53" fmla="*/ 33 h 1077"/>
                  <a:gd name="T54" fmla="*/ 1287 w 1660"/>
                  <a:gd name="T55" fmla="*/ 35 h 1077"/>
                  <a:gd name="T56" fmla="*/ 1455 w 1660"/>
                  <a:gd name="T57" fmla="*/ 129 h 1077"/>
                  <a:gd name="T58" fmla="*/ 1513 w 1660"/>
                  <a:gd name="T59" fmla="*/ 253 h 1077"/>
                  <a:gd name="T60" fmla="*/ 1619 w 1660"/>
                  <a:gd name="T61" fmla="*/ 370 h 1077"/>
                  <a:gd name="T62" fmla="*/ 1606 w 1660"/>
                  <a:gd name="T63" fmla="*/ 443 h 1077"/>
                  <a:gd name="T64" fmla="*/ 1618 w 1660"/>
                  <a:gd name="T65" fmla="*/ 456 h 1077"/>
                  <a:gd name="T66" fmla="*/ 1648 w 1660"/>
                  <a:gd name="T67" fmla="*/ 660 h 1077"/>
                  <a:gd name="T68" fmla="*/ 1408 w 1660"/>
                  <a:gd name="T69" fmla="*/ 814 h 1077"/>
                  <a:gd name="T70" fmla="*/ 1320 w 1660"/>
                  <a:gd name="T71" fmla="*/ 807 h 1077"/>
                  <a:gd name="T72" fmla="*/ 1122 w 1660"/>
                  <a:gd name="T73" fmla="*/ 1038 h 1077"/>
                  <a:gd name="T74" fmla="*/ 929 w 1660"/>
                  <a:gd name="T75" fmla="*/ 1077 h 1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60" h="1077">
                    <a:moveTo>
                      <a:pt x="929" y="1077"/>
                    </a:moveTo>
                    <a:cubicBezTo>
                      <a:pt x="908" y="1077"/>
                      <a:pt x="887" y="1075"/>
                      <a:pt x="867" y="1073"/>
                    </a:cubicBezTo>
                    <a:cubicBezTo>
                      <a:pt x="853" y="1071"/>
                      <a:pt x="804" y="1053"/>
                      <a:pt x="763" y="1036"/>
                    </a:cubicBezTo>
                    <a:cubicBezTo>
                      <a:pt x="717" y="1016"/>
                      <a:pt x="690" y="1000"/>
                      <a:pt x="674" y="987"/>
                    </a:cubicBezTo>
                    <a:cubicBezTo>
                      <a:pt x="653" y="1003"/>
                      <a:pt x="629" y="1014"/>
                      <a:pt x="601" y="1022"/>
                    </a:cubicBezTo>
                    <a:cubicBezTo>
                      <a:pt x="578" y="1029"/>
                      <a:pt x="553" y="1032"/>
                      <a:pt x="526" y="1033"/>
                    </a:cubicBezTo>
                    <a:cubicBezTo>
                      <a:pt x="525" y="1033"/>
                      <a:pt x="523" y="1033"/>
                      <a:pt x="522" y="1033"/>
                    </a:cubicBezTo>
                    <a:cubicBezTo>
                      <a:pt x="457" y="1033"/>
                      <a:pt x="385" y="1004"/>
                      <a:pt x="328" y="957"/>
                    </a:cubicBezTo>
                    <a:cubicBezTo>
                      <a:pt x="299" y="933"/>
                      <a:pt x="250" y="877"/>
                      <a:pt x="245" y="821"/>
                    </a:cubicBezTo>
                    <a:cubicBezTo>
                      <a:pt x="245" y="819"/>
                      <a:pt x="245" y="817"/>
                      <a:pt x="245" y="816"/>
                    </a:cubicBezTo>
                    <a:cubicBezTo>
                      <a:pt x="239" y="816"/>
                      <a:pt x="234" y="816"/>
                      <a:pt x="228" y="816"/>
                    </a:cubicBezTo>
                    <a:cubicBezTo>
                      <a:pt x="127" y="816"/>
                      <a:pt x="46" y="761"/>
                      <a:pt x="16" y="673"/>
                    </a:cubicBezTo>
                    <a:cubicBezTo>
                      <a:pt x="0" y="628"/>
                      <a:pt x="5" y="574"/>
                      <a:pt x="31" y="526"/>
                    </a:cubicBezTo>
                    <a:cubicBezTo>
                      <a:pt x="50" y="488"/>
                      <a:pt x="79" y="458"/>
                      <a:pt x="112" y="440"/>
                    </a:cubicBezTo>
                    <a:cubicBezTo>
                      <a:pt x="86" y="384"/>
                      <a:pt x="81" y="323"/>
                      <a:pt x="100" y="272"/>
                    </a:cubicBezTo>
                    <a:cubicBezTo>
                      <a:pt x="120" y="221"/>
                      <a:pt x="162" y="184"/>
                      <a:pt x="219" y="167"/>
                    </a:cubicBezTo>
                    <a:cubicBezTo>
                      <a:pt x="236" y="162"/>
                      <a:pt x="259" y="162"/>
                      <a:pt x="271" y="162"/>
                    </a:cubicBezTo>
                    <a:cubicBezTo>
                      <a:pt x="286" y="162"/>
                      <a:pt x="311" y="163"/>
                      <a:pt x="336" y="169"/>
                    </a:cubicBezTo>
                    <a:cubicBezTo>
                      <a:pt x="339" y="148"/>
                      <a:pt x="347" y="128"/>
                      <a:pt x="360" y="109"/>
                    </a:cubicBezTo>
                    <a:cubicBezTo>
                      <a:pt x="409" y="38"/>
                      <a:pt x="522" y="0"/>
                      <a:pt x="603" y="0"/>
                    </a:cubicBezTo>
                    <a:cubicBezTo>
                      <a:pt x="607" y="0"/>
                      <a:pt x="610" y="0"/>
                      <a:pt x="613" y="0"/>
                    </a:cubicBezTo>
                    <a:cubicBezTo>
                      <a:pt x="681" y="3"/>
                      <a:pt x="779" y="39"/>
                      <a:pt x="831" y="112"/>
                    </a:cubicBezTo>
                    <a:cubicBezTo>
                      <a:pt x="850" y="139"/>
                      <a:pt x="861" y="167"/>
                      <a:pt x="863" y="196"/>
                    </a:cubicBezTo>
                    <a:cubicBezTo>
                      <a:pt x="868" y="196"/>
                      <a:pt x="873" y="195"/>
                      <a:pt x="878" y="195"/>
                    </a:cubicBezTo>
                    <a:cubicBezTo>
                      <a:pt x="897" y="195"/>
                      <a:pt x="916" y="200"/>
                      <a:pt x="933" y="208"/>
                    </a:cubicBezTo>
                    <a:cubicBezTo>
                      <a:pt x="940" y="182"/>
                      <a:pt x="954" y="158"/>
                      <a:pt x="973" y="136"/>
                    </a:cubicBezTo>
                    <a:cubicBezTo>
                      <a:pt x="1040" y="60"/>
                      <a:pt x="1165" y="33"/>
                      <a:pt x="1251" y="33"/>
                    </a:cubicBezTo>
                    <a:cubicBezTo>
                      <a:pt x="1263" y="33"/>
                      <a:pt x="1275" y="34"/>
                      <a:pt x="1287" y="35"/>
                    </a:cubicBezTo>
                    <a:cubicBezTo>
                      <a:pt x="1360" y="42"/>
                      <a:pt x="1409" y="69"/>
                      <a:pt x="1455" y="129"/>
                    </a:cubicBezTo>
                    <a:cubicBezTo>
                      <a:pt x="1488" y="171"/>
                      <a:pt x="1508" y="212"/>
                      <a:pt x="1513" y="253"/>
                    </a:cubicBezTo>
                    <a:cubicBezTo>
                      <a:pt x="1571" y="260"/>
                      <a:pt x="1612" y="316"/>
                      <a:pt x="1619" y="370"/>
                    </a:cubicBezTo>
                    <a:cubicBezTo>
                      <a:pt x="1623" y="397"/>
                      <a:pt x="1618" y="423"/>
                      <a:pt x="1606" y="443"/>
                    </a:cubicBezTo>
                    <a:cubicBezTo>
                      <a:pt x="1610" y="447"/>
                      <a:pt x="1614" y="451"/>
                      <a:pt x="1618" y="456"/>
                    </a:cubicBezTo>
                    <a:cubicBezTo>
                      <a:pt x="1660" y="512"/>
                      <a:pt x="1658" y="624"/>
                      <a:pt x="1648" y="660"/>
                    </a:cubicBezTo>
                    <a:cubicBezTo>
                      <a:pt x="1628" y="731"/>
                      <a:pt x="1570" y="814"/>
                      <a:pt x="1408" y="814"/>
                    </a:cubicBezTo>
                    <a:cubicBezTo>
                      <a:pt x="1381" y="814"/>
                      <a:pt x="1351" y="812"/>
                      <a:pt x="1320" y="807"/>
                    </a:cubicBezTo>
                    <a:cubicBezTo>
                      <a:pt x="1288" y="919"/>
                      <a:pt x="1222" y="997"/>
                      <a:pt x="1122" y="1038"/>
                    </a:cubicBezTo>
                    <a:cubicBezTo>
                      <a:pt x="1062" y="1063"/>
                      <a:pt x="996" y="1077"/>
                      <a:pt x="929" y="1077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423"/>
              <p:cNvSpPr>
                <a:spLocks noEditPoints="1"/>
              </p:cNvSpPr>
              <p:nvPr/>
            </p:nvSpPr>
            <p:spPr bwMode="auto">
              <a:xfrm>
                <a:off x="185242" y="1168053"/>
                <a:ext cx="6726238" cy="4318000"/>
              </a:xfrm>
              <a:custGeom>
                <a:avLst/>
                <a:gdLst>
                  <a:gd name="T0" fmla="*/ 607 w 1587"/>
                  <a:gd name="T1" fmla="*/ 941 h 1017"/>
                  <a:gd name="T2" fmla="*/ 647 w 1587"/>
                  <a:gd name="T3" fmla="*/ 905 h 1017"/>
                  <a:gd name="T4" fmla="*/ 685 w 1587"/>
                  <a:gd name="T5" fmla="*/ 947 h 1017"/>
                  <a:gd name="T6" fmla="*/ 765 w 1587"/>
                  <a:gd name="T7" fmla="*/ 989 h 1017"/>
                  <a:gd name="T8" fmla="*/ 834 w 1587"/>
                  <a:gd name="T9" fmla="*/ 1010 h 1017"/>
                  <a:gd name="T10" fmla="*/ 941 w 1587"/>
                  <a:gd name="T11" fmla="*/ 1009 h 1017"/>
                  <a:gd name="T12" fmla="*/ 1003 w 1587"/>
                  <a:gd name="T13" fmla="*/ 1001 h 1017"/>
                  <a:gd name="T14" fmla="*/ 1070 w 1587"/>
                  <a:gd name="T15" fmla="*/ 980 h 1017"/>
                  <a:gd name="T16" fmla="*/ 1136 w 1587"/>
                  <a:gd name="T17" fmla="*/ 940 h 1017"/>
                  <a:gd name="T18" fmla="*/ 1202 w 1587"/>
                  <a:gd name="T19" fmla="*/ 880 h 1017"/>
                  <a:gd name="T20" fmla="*/ 1236 w 1587"/>
                  <a:gd name="T21" fmla="*/ 815 h 1017"/>
                  <a:gd name="T22" fmla="*/ 1288 w 1587"/>
                  <a:gd name="T23" fmla="*/ 742 h 1017"/>
                  <a:gd name="T24" fmla="*/ 1349 w 1587"/>
                  <a:gd name="T25" fmla="*/ 751 h 1017"/>
                  <a:gd name="T26" fmla="*/ 1421 w 1587"/>
                  <a:gd name="T27" fmla="*/ 746 h 1017"/>
                  <a:gd name="T28" fmla="*/ 1492 w 1587"/>
                  <a:gd name="T29" fmla="*/ 725 h 1017"/>
                  <a:gd name="T30" fmla="*/ 1562 w 1587"/>
                  <a:gd name="T31" fmla="*/ 670 h 1017"/>
                  <a:gd name="T32" fmla="*/ 1582 w 1587"/>
                  <a:gd name="T33" fmla="*/ 583 h 1017"/>
                  <a:gd name="T34" fmla="*/ 1581 w 1587"/>
                  <a:gd name="T35" fmla="*/ 521 h 1017"/>
                  <a:gd name="T36" fmla="*/ 1561 w 1587"/>
                  <a:gd name="T37" fmla="*/ 451 h 1017"/>
                  <a:gd name="T38" fmla="*/ 1496 w 1587"/>
                  <a:gd name="T39" fmla="*/ 427 h 1017"/>
                  <a:gd name="T40" fmla="*/ 1548 w 1587"/>
                  <a:gd name="T41" fmla="*/ 358 h 1017"/>
                  <a:gd name="T42" fmla="*/ 1537 w 1587"/>
                  <a:gd name="T43" fmla="*/ 299 h 1017"/>
                  <a:gd name="T44" fmla="*/ 1477 w 1587"/>
                  <a:gd name="T45" fmla="*/ 259 h 1017"/>
                  <a:gd name="T46" fmla="*/ 1448 w 1587"/>
                  <a:gd name="T47" fmla="*/ 244 h 1017"/>
                  <a:gd name="T48" fmla="*/ 1428 w 1587"/>
                  <a:gd name="T49" fmla="*/ 175 h 1017"/>
                  <a:gd name="T50" fmla="*/ 1384 w 1587"/>
                  <a:gd name="T51" fmla="*/ 108 h 1017"/>
                  <a:gd name="T52" fmla="*/ 1331 w 1587"/>
                  <a:gd name="T53" fmla="*/ 59 h 1017"/>
                  <a:gd name="T54" fmla="*/ 1243 w 1587"/>
                  <a:gd name="T55" fmla="*/ 39 h 1017"/>
                  <a:gd name="T56" fmla="*/ 1169 w 1587"/>
                  <a:gd name="T57" fmla="*/ 41 h 1017"/>
                  <a:gd name="T58" fmla="*/ 1080 w 1587"/>
                  <a:gd name="T59" fmla="*/ 54 h 1017"/>
                  <a:gd name="T60" fmla="*/ 1014 w 1587"/>
                  <a:gd name="T61" fmla="*/ 85 h 1017"/>
                  <a:gd name="T62" fmla="*/ 940 w 1587"/>
                  <a:gd name="T63" fmla="*/ 160 h 1017"/>
                  <a:gd name="T64" fmla="*/ 922 w 1587"/>
                  <a:gd name="T65" fmla="*/ 219 h 1017"/>
                  <a:gd name="T66" fmla="*/ 906 w 1587"/>
                  <a:gd name="T67" fmla="*/ 219 h 1017"/>
                  <a:gd name="T68" fmla="*/ 837 w 1587"/>
                  <a:gd name="T69" fmla="*/ 198 h 1017"/>
                  <a:gd name="T70" fmla="*/ 791 w 1587"/>
                  <a:gd name="T71" fmla="*/ 166 h 1017"/>
                  <a:gd name="T72" fmla="*/ 783 w 1587"/>
                  <a:gd name="T73" fmla="*/ 122 h 1017"/>
                  <a:gd name="T74" fmla="*/ 720 w 1587"/>
                  <a:gd name="T75" fmla="*/ 58 h 1017"/>
                  <a:gd name="T76" fmla="*/ 655 w 1587"/>
                  <a:gd name="T77" fmla="*/ 23 h 1017"/>
                  <a:gd name="T78" fmla="*/ 583 w 1587"/>
                  <a:gd name="T79" fmla="*/ 1 h 1017"/>
                  <a:gd name="T80" fmla="*/ 480 w 1587"/>
                  <a:gd name="T81" fmla="*/ 19 h 1017"/>
                  <a:gd name="T82" fmla="*/ 421 w 1587"/>
                  <a:gd name="T83" fmla="*/ 39 h 1017"/>
                  <a:gd name="T84" fmla="*/ 361 w 1587"/>
                  <a:gd name="T85" fmla="*/ 80 h 1017"/>
                  <a:gd name="T86" fmla="*/ 332 w 1587"/>
                  <a:gd name="T87" fmla="*/ 162 h 1017"/>
                  <a:gd name="T88" fmla="*/ 334 w 1587"/>
                  <a:gd name="T89" fmla="*/ 194 h 1017"/>
                  <a:gd name="T90" fmla="*/ 269 w 1587"/>
                  <a:gd name="T91" fmla="*/ 164 h 1017"/>
                  <a:gd name="T92" fmla="*/ 195 w 1587"/>
                  <a:gd name="T93" fmla="*/ 170 h 1017"/>
                  <a:gd name="T94" fmla="*/ 116 w 1587"/>
                  <a:gd name="T95" fmla="*/ 211 h 1017"/>
                  <a:gd name="T96" fmla="*/ 87 w 1587"/>
                  <a:gd name="T97" fmla="*/ 278 h 1017"/>
                  <a:gd name="T98" fmla="*/ 101 w 1587"/>
                  <a:gd name="T99" fmla="*/ 382 h 1017"/>
                  <a:gd name="T100" fmla="*/ 118 w 1587"/>
                  <a:gd name="T101" fmla="*/ 421 h 1017"/>
                  <a:gd name="T102" fmla="*/ 57 w 1587"/>
                  <a:gd name="T103" fmla="*/ 460 h 1017"/>
                  <a:gd name="T104" fmla="*/ 18 w 1587"/>
                  <a:gd name="T105" fmla="*/ 521 h 1017"/>
                  <a:gd name="T106" fmla="*/ 2 w 1587"/>
                  <a:gd name="T107" fmla="*/ 599 h 1017"/>
                  <a:gd name="T108" fmla="*/ 23 w 1587"/>
                  <a:gd name="T109" fmla="*/ 668 h 1017"/>
                  <a:gd name="T110" fmla="*/ 91 w 1587"/>
                  <a:gd name="T111" fmla="*/ 726 h 1017"/>
                  <a:gd name="T112" fmla="*/ 161 w 1587"/>
                  <a:gd name="T113" fmla="*/ 749 h 1017"/>
                  <a:gd name="T114" fmla="*/ 250 w 1587"/>
                  <a:gd name="T115" fmla="*/ 749 h 1017"/>
                  <a:gd name="T116" fmla="*/ 253 w 1587"/>
                  <a:gd name="T117" fmla="*/ 824 h 1017"/>
                  <a:gd name="T118" fmla="*/ 286 w 1587"/>
                  <a:gd name="T119" fmla="*/ 876 h 1017"/>
                  <a:gd name="T120" fmla="*/ 340 w 1587"/>
                  <a:gd name="T121" fmla="*/ 925 h 1017"/>
                  <a:gd name="T122" fmla="*/ 423 w 1587"/>
                  <a:gd name="T123" fmla="*/ 959 h 1017"/>
                  <a:gd name="T124" fmla="*/ 485 w 1587"/>
                  <a:gd name="T125" fmla="*/ 973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87" h="1017">
                    <a:moveTo>
                      <a:pt x="555" y="958"/>
                    </a:moveTo>
                    <a:cubicBezTo>
                      <a:pt x="550" y="960"/>
                      <a:pt x="545" y="961"/>
                      <a:pt x="540" y="962"/>
                    </a:cubicBezTo>
                    <a:cubicBezTo>
                      <a:pt x="539" y="962"/>
                      <a:pt x="538" y="963"/>
                      <a:pt x="539" y="965"/>
                    </a:cubicBezTo>
                    <a:cubicBezTo>
                      <a:pt x="539" y="966"/>
                      <a:pt x="540" y="967"/>
                      <a:pt x="542" y="967"/>
                    </a:cubicBezTo>
                    <a:cubicBezTo>
                      <a:pt x="546" y="966"/>
                      <a:pt x="551" y="965"/>
                      <a:pt x="556" y="963"/>
                    </a:cubicBezTo>
                    <a:cubicBezTo>
                      <a:pt x="558" y="963"/>
                      <a:pt x="558" y="961"/>
                      <a:pt x="558" y="960"/>
                    </a:cubicBezTo>
                    <a:cubicBezTo>
                      <a:pt x="558" y="959"/>
                      <a:pt x="556" y="958"/>
                      <a:pt x="555" y="958"/>
                    </a:cubicBezTo>
                    <a:close/>
                    <a:moveTo>
                      <a:pt x="578" y="950"/>
                    </a:moveTo>
                    <a:cubicBezTo>
                      <a:pt x="573" y="952"/>
                      <a:pt x="569" y="954"/>
                      <a:pt x="564" y="956"/>
                    </a:cubicBezTo>
                    <a:cubicBezTo>
                      <a:pt x="563" y="956"/>
                      <a:pt x="562" y="957"/>
                      <a:pt x="563" y="959"/>
                    </a:cubicBezTo>
                    <a:cubicBezTo>
                      <a:pt x="563" y="960"/>
                      <a:pt x="564" y="961"/>
                      <a:pt x="566" y="960"/>
                    </a:cubicBezTo>
                    <a:cubicBezTo>
                      <a:pt x="571" y="959"/>
                      <a:pt x="575" y="957"/>
                      <a:pt x="580" y="955"/>
                    </a:cubicBezTo>
                    <a:cubicBezTo>
                      <a:pt x="581" y="955"/>
                      <a:pt x="582" y="953"/>
                      <a:pt x="581" y="952"/>
                    </a:cubicBezTo>
                    <a:cubicBezTo>
                      <a:pt x="581" y="950"/>
                      <a:pt x="579" y="950"/>
                      <a:pt x="578" y="950"/>
                    </a:cubicBezTo>
                    <a:close/>
                    <a:moveTo>
                      <a:pt x="604" y="937"/>
                    </a:moveTo>
                    <a:cubicBezTo>
                      <a:pt x="600" y="940"/>
                      <a:pt x="596" y="942"/>
                      <a:pt x="591" y="944"/>
                    </a:cubicBezTo>
                    <a:cubicBezTo>
                      <a:pt x="590" y="945"/>
                      <a:pt x="590" y="946"/>
                      <a:pt x="590" y="948"/>
                    </a:cubicBezTo>
                    <a:cubicBezTo>
                      <a:pt x="591" y="949"/>
                      <a:pt x="593" y="949"/>
                      <a:pt x="594" y="949"/>
                    </a:cubicBezTo>
                    <a:cubicBezTo>
                      <a:pt x="598" y="946"/>
                      <a:pt x="603" y="944"/>
                      <a:pt x="607" y="941"/>
                    </a:cubicBezTo>
                    <a:cubicBezTo>
                      <a:pt x="608" y="940"/>
                      <a:pt x="608" y="939"/>
                      <a:pt x="608" y="938"/>
                    </a:cubicBezTo>
                    <a:cubicBezTo>
                      <a:pt x="607" y="937"/>
                      <a:pt x="605" y="936"/>
                      <a:pt x="604" y="937"/>
                    </a:cubicBezTo>
                    <a:close/>
                    <a:moveTo>
                      <a:pt x="628" y="919"/>
                    </a:moveTo>
                    <a:cubicBezTo>
                      <a:pt x="624" y="922"/>
                      <a:pt x="620" y="925"/>
                      <a:pt x="616" y="928"/>
                    </a:cubicBezTo>
                    <a:cubicBezTo>
                      <a:pt x="615" y="929"/>
                      <a:pt x="615" y="931"/>
                      <a:pt x="616" y="932"/>
                    </a:cubicBezTo>
                    <a:cubicBezTo>
                      <a:pt x="617" y="933"/>
                      <a:pt x="618" y="933"/>
                      <a:pt x="619" y="932"/>
                    </a:cubicBezTo>
                    <a:cubicBezTo>
                      <a:pt x="623" y="929"/>
                      <a:pt x="627" y="926"/>
                      <a:pt x="631" y="922"/>
                    </a:cubicBezTo>
                    <a:cubicBezTo>
                      <a:pt x="632" y="921"/>
                      <a:pt x="632" y="920"/>
                      <a:pt x="631" y="919"/>
                    </a:cubicBezTo>
                    <a:cubicBezTo>
                      <a:pt x="630" y="918"/>
                      <a:pt x="629" y="918"/>
                      <a:pt x="628" y="919"/>
                    </a:cubicBezTo>
                    <a:close/>
                    <a:moveTo>
                      <a:pt x="645" y="909"/>
                    </a:moveTo>
                    <a:cubicBezTo>
                      <a:pt x="645" y="908"/>
                      <a:pt x="646" y="906"/>
                      <a:pt x="647" y="905"/>
                    </a:cubicBezTo>
                    <a:cubicBezTo>
                      <a:pt x="647" y="904"/>
                      <a:pt x="647" y="903"/>
                      <a:pt x="647" y="903"/>
                    </a:cubicBezTo>
                    <a:cubicBezTo>
                      <a:pt x="647" y="902"/>
                      <a:pt x="647" y="901"/>
                      <a:pt x="646" y="901"/>
                    </a:cubicBezTo>
                    <a:cubicBezTo>
                      <a:pt x="646" y="901"/>
                      <a:pt x="645" y="900"/>
                      <a:pt x="644" y="901"/>
                    </a:cubicBezTo>
                    <a:cubicBezTo>
                      <a:pt x="644" y="901"/>
                      <a:pt x="643" y="901"/>
                      <a:pt x="643" y="902"/>
                    </a:cubicBezTo>
                    <a:cubicBezTo>
                      <a:pt x="641" y="904"/>
                      <a:pt x="639" y="906"/>
                      <a:pt x="638" y="908"/>
                    </a:cubicBezTo>
                    <a:cubicBezTo>
                      <a:pt x="637" y="909"/>
                      <a:pt x="637" y="911"/>
                      <a:pt x="638" y="912"/>
                    </a:cubicBezTo>
                    <a:cubicBezTo>
                      <a:pt x="639" y="913"/>
                      <a:pt x="641" y="912"/>
                      <a:pt x="641" y="911"/>
                    </a:cubicBezTo>
                    <a:cubicBezTo>
                      <a:pt x="643" y="909"/>
                      <a:pt x="645" y="907"/>
                      <a:pt x="647" y="905"/>
                    </a:cubicBezTo>
                    <a:cubicBezTo>
                      <a:pt x="648" y="903"/>
                      <a:pt x="647" y="902"/>
                      <a:pt x="646" y="901"/>
                    </a:cubicBezTo>
                    <a:cubicBezTo>
                      <a:pt x="645" y="900"/>
                      <a:pt x="644" y="900"/>
                      <a:pt x="643" y="902"/>
                    </a:cubicBezTo>
                    <a:cubicBezTo>
                      <a:pt x="641" y="904"/>
                      <a:pt x="640" y="906"/>
                      <a:pt x="640" y="909"/>
                    </a:cubicBezTo>
                    <a:cubicBezTo>
                      <a:pt x="640" y="910"/>
                      <a:pt x="641" y="911"/>
                      <a:pt x="642" y="912"/>
                    </a:cubicBezTo>
                    <a:cubicBezTo>
                      <a:pt x="644" y="912"/>
                      <a:pt x="645" y="911"/>
                      <a:pt x="645" y="909"/>
                    </a:cubicBezTo>
                    <a:close/>
                    <a:moveTo>
                      <a:pt x="660" y="931"/>
                    </a:moveTo>
                    <a:cubicBezTo>
                      <a:pt x="656" y="928"/>
                      <a:pt x="652" y="924"/>
                      <a:pt x="650" y="921"/>
                    </a:cubicBezTo>
                    <a:cubicBezTo>
                      <a:pt x="649" y="920"/>
                      <a:pt x="647" y="920"/>
                      <a:pt x="646" y="921"/>
                    </a:cubicBezTo>
                    <a:cubicBezTo>
                      <a:pt x="645" y="921"/>
                      <a:pt x="645" y="923"/>
                      <a:pt x="646" y="924"/>
                    </a:cubicBezTo>
                    <a:cubicBezTo>
                      <a:pt x="649" y="928"/>
                      <a:pt x="652" y="931"/>
                      <a:pt x="657" y="935"/>
                    </a:cubicBezTo>
                    <a:cubicBezTo>
                      <a:pt x="658" y="936"/>
                      <a:pt x="660" y="936"/>
                      <a:pt x="660" y="935"/>
                    </a:cubicBezTo>
                    <a:cubicBezTo>
                      <a:pt x="661" y="933"/>
                      <a:pt x="661" y="932"/>
                      <a:pt x="660" y="931"/>
                    </a:cubicBezTo>
                    <a:close/>
                    <a:moveTo>
                      <a:pt x="685" y="947"/>
                    </a:moveTo>
                    <a:cubicBezTo>
                      <a:pt x="680" y="945"/>
                      <a:pt x="676" y="942"/>
                      <a:pt x="672" y="940"/>
                    </a:cubicBezTo>
                    <a:cubicBezTo>
                      <a:pt x="671" y="939"/>
                      <a:pt x="669" y="939"/>
                      <a:pt x="669" y="940"/>
                    </a:cubicBezTo>
                    <a:cubicBezTo>
                      <a:pt x="668" y="941"/>
                      <a:pt x="668" y="943"/>
                      <a:pt x="669" y="944"/>
                    </a:cubicBezTo>
                    <a:cubicBezTo>
                      <a:pt x="673" y="946"/>
                      <a:pt x="678" y="949"/>
                      <a:pt x="682" y="952"/>
                    </a:cubicBezTo>
                    <a:cubicBezTo>
                      <a:pt x="684" y="952"/>
                      <a:pt x="685" y="952"/>
                      <a:pt x="686" y="951"/>
                    </a:cubicBezTo>
                    <a:cubicBezTo>
                      <a:pt x="686" y="950"/>
                      <a:pt x="686" y="948"/>
                      <a:pt x="685" y="947"/>
                    </a:cubicBezTo>
                    <a:close/>
                    <a:moveTo>
                      <a:pt x="711" y="961"/>
                    </a:moveTo>
                    <a:cubicBezTo>
                      <a:pt x="707" y="959"/>
                      <a:pt x="702" y="957"/>
                      <a:pt x="698" y="954"/>
                    </a:cubicBezTo>
                    <a:cubicBezTo>
                      <a:pt x="697" y="954"/>
                      <a:pt x="695" y="954"/>
                      <a:pt x="695" y="955"/>
                    </a:cubicBezTo>
                    <a:cubicBezTo>
                      <a:pt x="694" y="957"/>
                      <a:pt x="694" y="958"/>
                      <a:pt x="696" y="959"/>
                    </a:cubicBezTo>
                    <a:cubicBezTo>
                      <a:pt x="700" y="961"/>
                      <a:pt x="705" y="963"/>
                      <a:pt x="709" y="966"/>
                    </a:cubicBezTo>
                    <a:cubicBezTo>
                      <a:pt x="710" y="966"/>
                      <a:pt x="712" y="966"/>
                      <a:pt x="713" y="964"/>
                    </a:cubicBezTo>
                    <a:cubicBezTo>
                      <a:pt x="713" y="963"/>
                      <a:pt x="713" y="962"/>
                      <a:pt x="711" y="961"/>
                    </a:cubicBezTo>
                    <a:close/>
                    <a:moveTo>
                      <a:pt x="739" y="973"/>
                    </a:moveTo>
                    <a:cubicBezTo>
                      <a:pt x="734" y="971"/>
                      <a:pt x="730" y="969"/>
                      <a:pt x="725" y="967"/>
                    </a:cubicBezTo>
                    <a:cubicBezTo>
                      <a:pt x="724" y="967"/>
                      <a:pt x="722" y="967"/>
                      <a:pt x="722" y="969"/>
                    </a:cubicBezTo>
                    <a:cubicBezTo>
                      <a:pt x="721" y="970"/>
                      <a:pt x="722" y="971"/>
                      <a:pt x="723" y="972"/>
                    </a:cubicBezTo>
                    <a:cubicBezTo>
                      <a:pt x="727" y="974"/>
                      <a:pt x="732" y="976"/>
                      <a:pt x="737" y="978"/>
                    </a:cubicBezTo>
                    <a:cubicBezTo>
                      <a:pt x="738" y="979"/>
                      <a:pt x="739" y="978"/>
                      <a:pt x="740" y="977"/>
                    </a:cubicBezTo>
                    <a:cubicBezTo>
                      <a:pt x="741" y="975"/>
                      <a:pt x="740" y="974"/>
                      <a:pt x="739" y="973"/>
                    </a:cubicBezTo>
                    <a:close/>
                    <a:moveTo>
                      <a:pt x="766" y="985"/>
                    </a:moveTo>
                    <a:cubicBezTo>
                      <a:pt x="762" y="983"/>
                      <a:pt x="757" y="981"/>
                      <a:pt x="753" y="979"/>
                    </a:cubicBezTo>
                    <a:cubicBezTo>
                      <a:pt x="751" y="979"/>
                      <a:pt x="750" y="979"/>
                      <a:pt x="749" y="981"/>
                    </a:cubicBezTo>
                    <a:cubicBezTo>
                      <a:pt x="749" y="982"/>
                      <a:pt x="749" y="983"/>
                      <a:pt x="751" y="984"/>
                    </a:cubicBezTo>
                    <a:cubicBezTo>
                      <a:pt x="755" y="986"/>
                      <a:pt x="760" y="988"/>
                      <a:pt x="765" y="989"/>
                    </a:cubicBezTo>
                    <a:cubicBezTo>
                      <a:pt x="766" y="990"/>
                      <a:pt x="767" y="989"/>
                      <a:pt x="768" y="988"/>
                    </a:cubicBezTo>
                    <a:cubicBezTo>
                      <a:pt x="768" y="987"/>
                      <a:pt x="768" y="985"/>
                      <a:pt x="766" y="985"/>
                    </a:cubicBezTo>
                    <a:close/>
                    <a:moveTo>
                      <a:pt x="795" y="995"/>
                    </a:moveTo>
                    <a:cubicBezTo>
                      <a:pt x="790" y="994"/>
                      <a:pt x="785" y="992"/>
                      <a:pt x="780" y="990"/>
                    </a:cubicBezTo>
                    <a:cubicBezTo>
                      <a:pt x="779" y="990"/>
                      <a:pt x="778" y="990"/>
                      <a:pt x="777" y="992"/>
                    </a:cubicBezTo>
                    <a:cubicBezTo>
                      <a:pt x="777" y="993"/>
                      <a:pt x="777" y="994"/>
                      <a:pt x="779" y="995"/>
                    </a:cubicBezTo>
                    <a:cubicBezTo>
                      <a:pt x="784" y="997"/>
                      <a:pt x="788" y="998"/>
                      <a:pt x="793" y="1000"/>
                    </a:cubicBezTo>
                    <a:cubicBezTo>
                      <a:pt x="794" y="1000"/>
                      <a:pt x="796" y="1000"/>
                      <a:pt x="796" y="998"/>
                    </a:cubicBezTo>
                    <a:cubicBezTo>
                      <a:pt x="797" y="997"/>
                      <a:pt x="796" y="996"/>
                      <a:pt x="795" y="995"/>
                    </a:cubicBezTo>
                    <a:close/>
                    <a:moveTo>
                      <a:pt x="823" y="1005"/>
                    </a:moveTo>
                    <a:cubicBezTo>
                      <a:pt x="819" y="1004"/>
                      <a:pt x="814" y="1002"/>
                      <a:pt x="809" y="1000"/>
                    </a:cubicBezTo>
                    <a:cubicBezTo>
                      <a:pt x="807" y="1000"/>
                      <a:pt x="806" y="1000"/>
                      <a:pt x="806" y="1002"/>
                    </a:cubicBezTo>
                    <a:cubicBezTo>
                      <a:pt x="805" y="1003"/>
                      <a:pt x="806" y="1004"/>
                      <a:pt x="807" y="1005"/>
                    </a:cubicBezTo>
                    <a:cubicBezTo>
                      <a:pt x="813" y="1007"/>
                      <a:pt x="817" y="1008"/>
                      <a:pt x="822" y="1010"/>
                    </a:cubicBezTo>
                    <a:cubicBezTo>
                      <a:pt x="823" y="1010"/>
                      <a:pt x="824" y="1009"/>
                      <a:pt x="825" y="1008"/>
                    </a:cubicBezTo>
                    <a:cubicBezTo>
                      <a:pt x="825" y="1007"/>
                      <a:pt x="824" y="1005"/>
                      <a:pt x="823" y="1005"/>
                    </a:cubicBezTo>
                    <a:close/>
                    <a:moveTo>
                      <a:pt x="852" y="1010"/>
                    </a:moveTo>
                    <a:cubicBezTo>
                      <a:pt x="847" y="1009"/>
                      <a:pt x="842" y="1009"/>
                      <a:pt x="837" y="1008"/>
                    </a:cubicBezTo>
                    <a:cubicBezTo>
                      <a:pt x="836" y="1008"/>
                      <a:pt x="835" y="1009"/>
                      <a:pt x="834" y="1010"/>
                    </a:cubicBezTo>
                    <a:cubicBezTo>
                      <a:pt x="834" y="1012"/>
                      <a:pt x="835" y="1013"/>
                      <a:pt x="837" y="1013"/>
                    </a:cubicBezTo>
                    <a:cubicBezTo>
                      <a:pt x="842" y="1014"/>
                      <a:pt x="847" y="1014"/>
                      <a:pt x="852" y="1015"/>
                    </a:cubicBezTo>
                    <a:cubicBezTo>
                      <a:pt x="853" y="1015"/>
                      <a:pt x="854" y="1014"/>
                      <a:pt x="854" y="1012"/>
                    </a:cubicBezTo>
                    <a:cubicBezTo>
                      <a:pt x="854" y="1011"/>
                      <a:pt x="853" y="1010"/>
                      <a:pt x="852" y="1010"/>
                    </a:cubicBezTo>
                    <a:close/>
                    <a:moveTo>
                      <a:pt x="882" y="1011"/>
                    </a:moveTo>
                    <a:cubicBezTo>
                      <a:pt x="877" y="1011"/>
                      <a:pt x="872" y="1011"/>
                      <a:pt x="867" y="1011"/>
                    </a:cubicBezTo>
                    <a:cubicBezTo>
                      <a:pt x="866" y="1011"/>
                      <a:pt x="864" y="1012"/>
                      <a:pt x="864" y="1013"/>
                    </a:cubicBezTo>
                    <a:cubicBezTo>
                      <a:pt x="864" y="1015"/>
                      <a:pt x="865" y="1016"/>
                      <a:pt x="867" y="1016"/>
                    </a:cubicBezTo>
                    <a:cubicBezTo>
                      <a:pt x="872" y="1016"/>
                      <a:pt x="877" y="1016"/>
                      <a:pt x="882" y="1016"/>
                    </a:cubicBezTo>
                    <a:cubicBezTo>
                      <a:pt x="883" y="1016"/>
                      <a:pt x="884" y="1015"/>
                      <a:pt x="884" y="1014"/>
                    </a:cubicBezTo>
                    <a:cubicBezTo>
                      <a:pt x="884" y="1013"/>
                      <a:pt x="883" y="1011"/>
                      <a:pt x="882" y="1011"/>
                    </a:cubicBezTo>
                    <a:close/>
                    <a:moveTo>
                      <a:pt x="912" y="1011"/>
                    </a:moveTo>
                    <a:cubicBezTo>
                      <a:pt x="907" y="1011"/>
                      <a:pt x="902" y="1011"/>
                      <a:pt x="897" y="1012"/>
                    </a:cubicBezTo>
                    <a:cubicBezTo>
                      <a:pt x="895" y="1012"/>
                      <a:pt x="894" y="1013"/>
                      <a:pt x="894" y="1014"/>
                    </a:cubicBezTo>
                    <a:cubicBezTo>
                      <a:pt x="894" y="1015"/>
                      <a:pt x="895" y="1017"/>
                      <a:pt x="897" y="1017"/>
                    </a:cubicBezTo>
                    <a:cubicBezTo>
                      <a:pt x="902" y="1016"/>
                      <a:pt x="907" y="1016"/>
                      <a:pt x="912" y="1016"/>
                    </a:cubicBezTo>
                    <a:cubicBezTo>
                      <a:pt x="913" y="1016"/>
                      <a:pt x="914" y="1015"/>
                      <a:pt x="914" y="1014"/>
                    </a:cubicBezTo>
                    <a:cubicBezTo>
                      <a:pt x="914" y="1012"/>
                      <a:pt x="913" y="1011"/>
                      <a:pt x="912" y="1011"/>
                    </a:cubicBezTo>
                    <a:close/>
                    <a:moveTo>
                      <a:pt x="941" y="1009"/>
                    </a:moveTo>
                    <a:cubicBezTo>
                      <a:pt x="936" y="1009"/>
                      <a:pt x="932" y="1010"/>
                      <a:pt x="927" y="1010"/>
                    </a:cubicBezTo>
                    <a:cubicBezTo>
                      <a:pt x="925" y="1010"/>
                      <a:pt x="924" y="1012"/>
                      <a:pt x="924" y="1013"/>
                    </a:cubicBezTo>
                    <a:cubicBezTo>
                      <a:pt x="924" y="1014"/>
                      <a:pt x="926" y="1015"/>
                      <a:pt x="927" y="1015"/>
                    </a:cubicBezTo>
                    <a:cubicBezTo>
                      <a:pt x="932" y="1015"/>
                      <a:pt x="937" y="1014"/>
                      <a:pt x="942" y="1014"/>
                    </a:cubicBezTo>
                    <a:cubicBezTo>
                      <a:pt x="943" y="1014"/>
                      <a:pt x="944" y="1013"/>
                      <a:pt x="944" y="1011"/>
                    </a:cubicBezTo>
                    <a:cubicBezTo>
                      <a:pt x="944" y="1010"/>
                      <a:pt x="943" y="1009"/>
                      <a:pt x="941" y="1009"/>
                    </a:cubicBezTo>
                    <a:close/>
                    <a:moveTo>
                      <a:pt x="971" y="1005"/>
                    </a:moveTo>
                    <a:cubicBezTo>
                      <a:pt x="966" y="1006"/>
                      <a:pt x="961" y="1006"/>
                      <a:pt x="956" y="1007"/>
                    </a:cubicBezTo>
                    <a:cubicBezTo>
                      <a:pt x="955" y="1007"/>
                      <a:pt x="954" y="1009"/>
                      <a:pt x="954" y="1010"/>
                    </a:cubicBezTo>
                    <a:cubicBezTo>
                      <a:pt x="954" y="1011"/>
                      <a:pt x="956" y="1012"/>
                      <a:pt x="957" y="1012"/>
                    </a:cubicBezTo>
                    <a:cubicBezTo>
                      <a:pt x="962" y="1011"/>
                      <a:pt x="967" y="1011"/>
                      <a:pt x="972" y="1010"/>
                    </a:cubicBezTo>
                    <a:cubicBezTo>
                      <a:pt x="973" y="1010"/>
                      <a:pt x="974" y="1008"/>
                      <a:pt x="974" y="1007"/>
                    </a:cubicBezTo>
                    <a:cubicBezTo>
                      <a:pt x="974" y="1006"/>
                      <a:pt x="972" y="1005"/>
                      <a:pt x="971" y="1005"/>
                    </a:cubicBezTo>
                    <a:close/>
                    <a:moveTo>
                      <a:pt x="1000" y="999"/>
                    </a:moveTo>
                    <a:cubicBezTo>
                      <a:pt x="995" y="1000"/>
                      <a:pt x="991" y="1001"/>
                      <a:pt x="986" y="1002"/>
                    </a:cubicBezTo>
                    <a:cubicBezTo>
                      <a:pt x="984" y="1002"/>
                      <a:pt x="983" y="1004"/>
                      <a:pt x="984" y="1005"/>
                    </a:cubicBezTo>
                    <a:cubicBezTo>
                      <a:pt x="984" y="1006"/>
                      <a:pt x="985" y="1007"/>
                      <a:pt x="987" y="1007"/>
                    </a:cubicBezTo>
                    <a:cubicBezTo>
                      <a:pt x="992" y="1006"/>
                      <a:pt x="997" y="1005"/>
                      <a:pt x="1001" y="1004"/>
                    </a:cubicBezTo>
                    <a:cubicBezTo>
                      <a:pt x="1003" y="1004"/>
                      <a:pt x="1004" y="1002"/>
                      <a:pt x="1003" y="1001"/>
                    </a:cubicBezTo>
                    <a:cubicBezTo>
                      <a:pt x="1003" y="1000"/>
                      <a:pt x="1002" y="999"/>
                      <a:pt x="1000" y="999"/>
                    </a:cubicBezTo>
                    <a:close/>
                    <a:moveTo>
                      <a:pt x="1029" y="991"/>
                    </a:moveTo>
                    <a:cubicBezTo>
                      <a:pt x="1024" y="993"/>
                      <a:pt x="1020" y="994"/>
                      <a:pt x="1015" y="995"/>
                    </a:cubicBezTo>
                    <a:cubicBezTo>
                      <a:pt x="1013" y="996"/>
                      <a:pt x="1013" y="997"/>
                      <a:pt x="1013" y="998"/>
                    </a:cubicBezTo>
                    <a:cubicBezTo>
                      <a:pt x="1013" y="1000"/>
                      <a:pt x="1015" y="1001"/>
                      <a:pt x="1016" y="1000"/>
                    </a:cubicBezTo>
                    <a:cubicBezTo>
                      <a:pt x="1021" y="999"/>
                      <a:pt x="1026" y="998"/>
                      <a:pt x="1031" y="996"/>
                    </a:cubicBezTo>
                    <a:cubicBezTo>
                      <a:pt x="1032" y="996"/>
                      <a:pt x="1033" y="994"/>
                      <a:pt x="1032" y="993"/>
                    </a:cubicBezTo>
                    <a:cubicBezTo>
                      <a:pt x="1032" y="992"/>
                      <a:pt x="1030" y="991"/>
                      <a:pt x="1029" y="991"/>
                    </a:cubicBezTo>
                    <a:close/>
                    <a:moveTo>
                      <a:pt x="1057" y="982"/>
                    </a:moveTo>
                    <a:cubicBezTo>
                      <a:pt x="1053" y="983"/>
                      <a:pt x="1048" y="985"/>
                      <a:pt x="1043" y="987"/>
                    </a:cubicBezTo>
                    <a:cubicBezTo>
                      <a:pt x="1042" y="987"/>
                      <a:pt x="1041" y="989"/>
                      <a:pt x="1042" y="990"/>
                    </a:cubicBezTo>
                    <a:cubicBezTo>
                      <a:pt x="1042" y="991"/>
                      <a:pt x="1044" y="992"/>
                      <a:pt x="1045" y="991"/>
                    </a:cubicBezTo>
                    <a:cubicBezTo>
                      <a:pt x="1050" y="990"/>
                      <a:pt x="1054" y="988"/>
                      <a:pt x="1059" y="986"/>
                    </a:cubicBezTo>
                    <a:cubicBezTo>
                      <a:pt x="1060" y="986"/>
                      <a:pt x="1061" y="984"/>
                      <a:pt x="1061" y="983"/>
                    </a:cubicBezTo>
                    <a:cubicBezTo>
                      <a:pt x="1060" y="982"/>
                      <a:pt x="1059" y="981"/>
                      <a:pt x="1057" y="982"/>
                    </a:cubicBezTo>
                    <a:close/>
                    <a:moveTo>
                      <a:pt x="1085" y="970"/>
                    </a:moveTo>
                    <a:cubicBezTo>
                      <a:pt x="1080" y="972"/>
                      <a:pt x="1076" y="974"/>
                      <a:pt x="1072" y="976"/>
                    </a:cubicBezTo>
                    <a:cubicBezTo>
                      <a:pt x="1071" y="976"/>
                      <a:pt x="1071" y="976"/>
                      <a:pt x="1071" y="976"/>
                    </a:cubicBezTo>
                    <a:cubicBezTo>
                      <a:pt x="1070" y="977"/>
                      <a:pt x="1069" y="978"/>
                      <a:pt x="1070" y="980"/>
                    </a:cubicBezTo>
                    <a:cubicBezTo>
                      <a:pt x="1070" y="981"/>
                      <a:pt x="1072" y="981"/>
                      <a:pt x="1073" y="981"/>
                    </a:cubicBezTo>
                    <a:cubicBezTo>
                      <a:pt x="1073" y="981"/>
                      <a:pt x="1073" y="981"/>
                      <a:pt x="1073" y="981"/>
                    </a:cubicBezTo>
                    <a:cubicBezTo>
                      <a:pt x="1078" y="979"/>
                      <a:pt x="1083" y="977"/>
                      <a:pt x="1087" y="975"/>
                    </a:cubicBezTo>
                    <a:cubicBezTo>
                      <a:pt x="1088" y="974"/>
                      <a:pt x="1089" y="973"/>
                      <a:pt x="1088" y="971"/>
                    </a:cubicBezTo>
                    <a:cubicBezTo>
                      <a:pt x="1088" y="970"/>
                      <a:pt x="1086" y="970"/>
                      <a:pt x="1085" y="970"/>
                    </a:cubicBezTo>
                    <a:close/>
                    <a:moveTo>
                      <a:pt x="1111" y="956"/>
                    </a:moveTo>
                    <a:cubicBezTo>
                      <a:pt x="1107" y="959"/>
                      <a:pt x="1103" y="961"/>
                      <a:pt x="1098" y="964"/>
                    </a:cubicBezTo>
                    <a:cubicBezTo>
                      <a:pt x="1097" y="964"/>
                      <a:pt x="1096" y="966"/>
                      <a:pt x="1097" y="967"/>
                    </a:cubicBezTo>
                    <a:cubicBezTo>
                      <a:pt x="1098" y="968"/>
                      <a:pt x="1099" y="969"/>
                      <a:pt x="1100" y="968"/>
                    </a:cubicBezTo>
                    <a:cubicBezTo>
                      <a:pt x="1105" y="966"/>
                      <a:pt x="1109" y="963"/>
                      <a:pt x="1114" y="961"/>
                    </a:cubicBezTo>
                    <a:cubicBezTo>
                      <a:pt x="1115" y="960"/>
                      <a:pt x="1115" y="958"/>
                      <a:pt x="1114" y="957"/>
                    </a:cubicBezTo>
                    <a:cubicBezTo>
                      <a:pt x="1114" y="956"/>
                      <a:pt x="1112" y="956"/>
                      <a:pt x="1111" y="956"/>
                    </a:cubicBezTo>
                    <a:close/>
                    <a:moveTo>
                      <a:pt x="1136" y="940"/>
                    </a:moveTo>
                    <a:cubicBezTo>
                      <a:pt x="1132" y="943"/>
                      <a:pt x="1128" y="946"/>
                      <a:pt x="1124" y="948"/>
                    </a:cubicBezTo>
                    <a:cubicBezTo>
                      <a:pt x="1123" y="949"/>
                      <a:pt x="1122" y="951"/>
                      <a:pt x="1123" y="952"/>
                    </a:cubicBezTo>
                    <a:cubicBezTo>
                      <a:pt x="1124" y="953"/>
                      <a:pt x="1125" y="953"/>
                      <a:pt x="1126" y="953"/>
                    </a:cubicBezTo>
                    <a:cubicBezTo>
                      <a:pt x="1131" y="950"/>
                      <a:pt x="1135" y="947"/>
                      <a:pt x="1139" y="944"/>
                    </a:cubicBezTo>
                    <a:cubicBezTo>
                      <a:pt x="1140" y="943"/>
                      <a:pt x="1140" y="942"/>
                      <a:pt x="1139" y="940"/>
                    </a:cubicBezTo>
                    <a:cubicBezTo>
                      <a:pt x="1139" y="939"/>
                      <a:pt x="1137" y="939"/>
                      <a:pt x="1136" y="940"/>
                    </a:cubicBezTo>
                    <a:close/>
                    <a:moveTo>
                      <a:pt x="1159" y="921"/>
                    </a:moveTo>
                    <a:cubicBezTo>
                      <a:pt x="1155" y="924"/>
                      <a:pt x="1151" y="928"/>
                      <a:pt x="1148" y="931"/>
                    </a:cubicBezTo>
                    <a:cubicBezTo>
                      <a:pt x="1147" y="932"/>
                      <a:pt x="1146" y="933"/>
                      <a:pt x="1147" y="934"/>
                    </a:cubicBezTo>
                    <a:cubicBezTo>
                      <a:pt x="1148" y="935"/>
                      <a:pt x="1150" y="935"/>
                      <a:pt x="1151" y="935"/>
                    </a:cubicBezTo>
                    <a:cubicBezTo>
                      <a:pt x="1155" y="931"/>
                      <a:pt x="1158" y="928"/>
                      <a:pt x="1162" y="925"/>
                    </a:cubicBezTo>
                    <a:cubicBezTo>
                      <a:pt x="1163" y="924"/>
                      <a:pt x="1163" y="922"/>
                      <a:pt x="1162" y="921"/>
                    </a:cubicBezTo>
                    <a:cubicBezTo>
                      <a:pt x="1161" y="920"/>
                      <a:pt x="1160" y="920"/>
                      <a:pt x="1159" y="921"/>
                    </a:cubicBezTo>
                    <a:close/>
                    <a:moveTo>
                      <a:pt x="1180" y="900"/>
                    </a:moveTo>
                    <a:cubicBezTo>
                      <a:pt x="1176" y="904"/>
                      <a:pt x="1173" y="907"/>
                      <a:pt x="1169" y="911"/>
                    </a:cubicBezTo>
                    <a:cubicBezTo>
                      <a:pt x="1169" y="912"/>
                      <a:pt x="1169" y="913"/>
                      <a:pt x="1170" y="914"/>
                    </a:cubicBezTo>
                    <a:cubicBezTo>
                      <a:pt x="1170" y="915"/>
                      <a:pt x="1172" y="915"/>
                      <a:pt x="1173" y="914"/>
                    </a:cubicBezTo>
                    <a:cubicBezTo>
                      <a:pt x="1177" y="911"/>
                      <a:pt x="1180" y="907"/>
                      <a:pt x="1183" y="903"/>
                    </a:cubicBezTo>
                    <a:cubicBezTo>
                      <a:pt x="1184" y="902"/>
                      <a:pt x="1184" y="901"/>
                      <a:pt x="1183" y="900"/>
                    </a:cubicBezTo>
                    <a:cubicBezTo>
                      <a:pt x="1182" y="899"/>
                      <a:pt x="1181" y="899"/>
                      <a:pt x="1180" y="900"/>
                    </a:cubicBezTo>
                    <a:close/>
                    <a:moveTo>
                      <a:pt x="1198" y="877"/>
                    </a:moveTo>
                    <a:cubicBezTo>
                      <a:pt x="1195" y="881"/>
                      <a:pt x="1192" y="885"/>
                      <a:pt x="1189" y="888"/>
                    </a:cubicBezTo>
                    <a:cubicBezTo>
                      <a:pt x="1188" y="890"/>
                      <a:pt x="1189" y="891"/>
                      <a:pt x="1190" y="892"/>
                    </a:cubicBezTo>
                    <a:cubicBezTo>
                      <a:pt x="1191" y="893"/>
                      <a:pt x="1192" y="893"/>
                      <a:pt x="1193" y="892"/>
                    </a:cubicBezTo>
                    <a:cubicBezTo>
                      <a:pt x="1196" y="888"/>
                      <a:pt x="1199" y="884"/>
                      <a:pt x="1202" y="880"/>
                    </a:cubicBezTo>
                    <a:cubicBezTo>
                      <a:pt x="1203" y="878"/>
                      <a:pt x="1203" y="877"/>
                      <a:pt x="1202" y="876"/>
                    </a:cubicBezTo>
                    <a:cubicBezTo>
                      <a:pt x="1201" y="875"/>
                      <a:pt x="1199" y="876"/>
                      <a:pt x="1198" y="877"/>
                    </a:cubicBezTo>
                    <a:close/>
                    <a:moveTo>
                      <a:pt x="1214" y="852"/>
                    </a:moveTo>
                    <a:cubicBezTo>
                      <a:pt x="1212" y="856"/>
                      <a:pt x="1209" y="860"/>
                      <a:pt x="1207" y="864"/>
                    </a:cubicBezTo>
                    <a:cubicBezTo>
                      <a:pt x="1206" y="865"/>
                      <a:pt x="1206" y="867"/>
                      <a:pt x="1207" y="868"/>
                    </a:cubicBezTo>
                    <a:cubicBezTo>
                      <a:pt x="1208" y="869"/>
                      <a:pt x="1210" y="868"/>
                      <a:pt x="1211" y="867"/>
                    </a:cubicBezTo>
                    <a:cubicBezTo>
                      <a:pt x="1213" y="863"/>
                      <a:pt x="1216" y="859"/>
                      <a:pt x="1219" y="854"/>
                    </a:cubicBezTo>
                    <a:cubicBezTo>
                      <a:pt x="1219" y="853"/>
                      <a:pt x="1219" y="851"/>
                      <a:pt x="1218" y="851"/>
                    </a:cubicBezTo>
                    <a:cubicBezTo>
                      <a:pt x="1217" y="850"/>
                      <a:pt x="1215" y="850"/>
                      <a:pt x="1214" y="852"/>
                    </a:cubicBezTo>
                    <a:close/>
                    <a:moveTo>
                      <a:pt x="1228" y="825"/>
                    </a:moveTo>
                    <a:cubicBezTo>
                      <a:pt x="1226" y="830"/>
                      <a:pt x="1224" y="834"/>
                      <a:pt x="1222" y="839"/>
                    </a:cubicBezTo>
                    <a:cubicBezTo>
                      <a:pt x="1221" y="840"/>
                      <a:pt x="1221" y="841"/>
                      <a:pt x="1223" y="842"/>
                    </a:cubicBezTo>
                    <a:cubicBezTo>
                      <a:pt x="1224" y="843"/>
                      <a:pt x="1225" y="842"/>
                      <a:pt x="1226" y="841"/>
                    </a:cubicBezTo>
                    <a:cubicBezTo>
                      <a:pt x="1228" y="836"/>
                      <a:pt x="1231" y="832"/>
                      <a:pt x="1233" y="827"/>
                    </a:cubicBezTo>
                    <a:cubicBezTo>
                      <a:pt x="1233" y="826"/>
                      <a:pt x="1233" y="825"/>
                      <a:pt x="1231" y="824"/>
                    </a:cubicBezTo>
                    <a:cubicBezTo>
                      <a:pt x="1230" y="823"/>
                      <a:pt x="1229" y="824"/>
                      <a:pt x="1228" y="825"/>
                    </a:cubicBezTo>
                    <a:close/>
                    <a:moveTo>
                      <a:pt x="1240" y="798"/>
                    </a:moveTo>
                    <a:cubicBezTo>
                      <a:pt x="1238" y="802"/>
                      <a:pt x="1236" y="807"/>
                      <a:pt x="1234" y="812"/>
                    </a:cubicBezTo>
                    <a:cubicBezTo>
                      <a:pt x="1234" y="813"/>
                      <a:pt x="1234" y="814"/>
                      <a:pt x="1236" y="815"/>
                    </a:cubicBezTo>
                    <a:cubicBezTo>
                      <a:pt x="1237" y="815"/>
                      <a:pt x="1238" y="815"/>
                      <a:pt x="1239" y="814"/>
                    </a:cubicBezTo>
                    <a:cubicBezTo>
                      <a:pt x="1241" y="809"/>
                      <a:pt x="1243" y="804"/>
                      <a:pt x="1244" y="800"/>
                    </a:cubicBezTo>
                    <a:cubicBezTo>
                      <a:pt x="1245" y="798"/>
                      <a:pt x="1244" y="797"/>
                      <a:pt x="1243" y="796"/>
                    </a:cubicBezTo>
                    <a:cubicBezTo>
                      <a:pt x="1242" y="796"/>
                      <a:pt x="1240" y="796"/>
                      <a:pt x="1240" y="798"/>
                    </a:cubicBezTo>
                    <a:close/>
                    <a:moveTo>
                      <a:pt x="1249" y="769"/>
                    </a:moveTo>
                    <a:cubicBezTo>
                      <a:pt x="1248" y="774"/>
                      <a:pt x="1246" y="779"/>
                      <a:pt x="1245" y="784"/>
                    </a:cubicBezTo>
                    <a:cubicBezTo>
                      <a:pt x="1244" y="785"/>
                      <a:pt x="1245" y="786"/>
                      <a:pt x="1246" y="787"/>
                    </a:cubicBezTo>
                    <a:cubicBezTo>
                      <a:pt x="1247" y="787"/>
                      <a:pt x="1249" y="787"/>
                      <a:pt x="1249" y="785"/>
                    </a:cubicBezTo>
                    <a:cubicBezTo>
                      <a:pt x="1251" y="781"/>
                      <a:pt x="1252" y="776"/>
                      <a:pt x="1254" y="771"/>
                    </a:cubicBezTo>
                    <a:cubicBezTo>
                      <a:pt x="1254" y="770"/>
                      <a:pt x="1253" y="768"/>
                      <a:pt x="1252" y="768"/>
                    </a:cubicBezTo>
                    <a:cubicBezTo>
                      <a:pt x="1251" y="767"/>
                      <a:pt x="1249" y="768"/>
                      <a:pt x="1249" y="769"/>
                    </a:cubicBezTo>
                    <a:close/>
                    <a:moveTo>
                      <a:pt x="1256" y="741"/>
                    </a:moveTo>
                    <a:cubicBezTo>
                      <a:pt x="1255" y="745"/>
                      <a:pt x="1254" y="750"/>
                      <a:pt x="1253" y="755"/>
                    </a:cubicBezTo>
                    <a:cubicBezTo>
                      <a:pt x="1253" y="756"/>
                      <a:pt x="1253" y="758"/>
                      <a:pt x="1255" y="758"/>
                    </a:cubicBezTo>
                    <a:cubicBezTo>
                      <a:pt x="1256" y="758"/>
                      <a:pt x="1257" y="758"/>
                      <a:pt x="1258" y="756"/>
                    </a:cubicBezTo>
                    <a:cubicBezTo>
                      <a:pt x="1259" y="751"/>
                      <a:pt x="1260" y="747"/>
                      <a:pt x="1261" y="742"/>
                    </a:cubicBezTo>
                    <a:cubicBezTo>
                      <a:pt x="1262" y="740"/>
                      <a:pt x="1261" y="739"/>
                      <a:pt x="1259" y="739"/>
                    </a:cubicBezTo>
                    <a:cubicBezTo>
                      <a:pt x="1258" y="738"/>
                      <a:pt x="1257" y="739"/>
                      <a:pt x="1256" y="741"/>
                    </a:cubicBezTo>
                    <a:close/>
                    <a:moveTo>
                      <a:pt x="1288" y="742"/>
                    </a:moveTo>
                    <a:cubicBezTo>
                      <a:pt x="1283" y="742"/>
                      <a:pt x="1278" y="741"/>
                      <a:pt x="1273" y="740"/>
                    </a:cubicBezTo>
                    <a:cubicBezTo>
                      <a:pt x="1272" y="740"/>
                      <a:pt x="1270" y="741"/>
                      <a:pt x="1270" y="742"/>
                    </a:cubicBezTo>
                    <a:cubicBezTo>
                      <a:pt x="1270" y="743"/>
                      <a:pt x="1271" y="745"/>
                      <a:pt x="1272" y="745"/>
                    </a:cubicBezTo>
                    <a:cubicBezTo>
                      <a:pt x="1277" y="746"/>
                      <a:pt x="1282" y="747"/>
                      <a:pt x="1287" y="747"/>
                    </a:cubicBezTo>
                    <a:cubicBezTo>
                      <a:pt x="1288" y="748"/>
                      <a:pt x="1290" y="747"/>
                      <a:pt x="1290" y="745"/>
                    </a:cubicBezTo>
                    <a:cubicBezTo>
                      <a:pt x="1290" y="744"/>
                      <a:pt x="1289" y="743"/>
                      <a:pt x="1288" y="742"/>
                    </a:cubicBezTo>
                    <a:close/>
                    <a:moveTo>
                      <a:pt x="1317" y="746"/>
                    </a:moveTo>
                    <a:cubicBezTo>
                      <a:pt x="1312" y="746"/>
                      <a:pt x="1307" y="745"/>
                      <a:pt x="1302" y="745"/>
                    </a:cubicBezTo>
                    <a:cubicBezTo>
                      <a:pt x="1301" y="744"/>
                      <a:pt x="1300" y="745"/>
                      <a:pt x="1300" y="747"/>
                    </a:cubicBezTo>
                    <a:cubicBezTo>
                      <a:pt x="1299" y="748"/>
                      <a:pt x="1300" y="749"/>
                      <a:pt x="1302" y="750"/>
                    </a:cubicBezTo>
                    <a:cubicBezTo>
                      <a:pt x="1307" y="750"/>
                      <a:pt x="1312" y="751"/>
                      <a:pt x="1317" y="751"/>
                    </a:cubicBezTo>
                    <a:cubicBezTo>
                      <a:pt x="1318" y="752"/>
                      <a:pt x="1319" y="751"/>
                      <a:pt x="1320" y="749"/>
                    </a:cubicBezTo>
                    <a:cubicBezTo>
                      <a:pt x="1320" y="748"/>
                      <a:pt x="1319" y="747"/>
                      <a:pt x="1317" y="746"/>
                    </a:cubicBezTo>
                    <a:close/>
                    <a:moveTo>
                      <a:pt x="1347" y="749"/>
                    </a:moveTo>
                    <a:cubicBezTo>
                      <a:pt x="1342" y="749"/>
                      <a:pt x="1337" y="748"/>
                      <a:pt x="1332" y="748"/>
                    </a:cubicBezTo>
                    <a:cubicBezTo>
                      <a:pt x="1331" y="748"/>
                      <a:pt x="1330" y="749"/>
                      <a:pt x="1329" y="750"/>
                    </a:cubicBezTo>
                    <a:cubicBezTo>
                      <a:pt x="1329" y="751"/>
                      <a:pt x="1330" y="753"/>
                      <a:pt x="1332" y="753"/>
                    </a:cubicBezTo>
                    <a:cubicBezTo>
                      <a:pt x="1337" y="753"/>
                      <a:pt x="1342" y="754"/>
                      <a:pt x="1347" y="754"/>
                    </a:cubicBezTo>
                    <a:cubicBezTo>
                      <a:pt x="1348" y="754"/>
                      <a:pt x="1349" y="753"/>
                      <a:pt x="1349" y="751"/>
                    </a:cubicBezTo>
                    <a:cubicBezTo>
                      <a:pt x="1350" y="750"/>
                      <a:pt x="1348" y="749"/>
                      <a:pt x="1347" y="749"/>
                    </a:cubicBezTo>
                    <a:close/>
                    <a:moveTo>
                      <a:pt x="1377" y="749"/>
                    </a:moveTo>
                    <a:cubicBezTo>
                      <a:pt x="1375" y="749"/>
                      <a:pt x="1373" y="749"/>
                      <a:pt x="1371" y="749"/>
                    </a:cubicBezTo>
                    <a:cubicBezTo>
                      <a:pt x="1368" y="749"/>
                      <a:pt x="1365" y="749"/>
                      <a:pt x="1362" y="749"/>
                    </a:cubicBezTo>
                    <a:cubicBezTo>
                      <a:pt x="1361" y="749"/>
                      <a:pt x="1359" y="750"/>
                      <a:pt x="1359" y="752"/>
                    </a:cubicBezTo>
                    <a:cubicBezTo>
                      <a:pt x="1359" y="753"/>
                      <a:pt x="1361" y="754"/>
                      <a:pt x="1362" y="754"/>
                    </a:cubicBezTo>
                    <a:cubicBezTo>
                      <a:pt x="1365" y="754"/>
                      <a:pt x="1368" y="754"/>
                      <a:pt x="1371" y="754"/>
                    </a:cubicBezTo>
                    <a:cubicBezTo>
                      <a:pt x="1373" y="754"/>
                      <a:pt x="1375" y="754"/>
                      <a:pt x="1377" y="754"/>
                    </a:cubicBezTo>
                    <a:cubicBezTo>
                      <a:pt x="1378" y="754"/>
                      <a:pt x="1379" y="753"/>
                      <a:pt x="1379" y="752"/>
                    </a:cubicBezTo>
                    <a:cubicBezTo>
                      <a:pt x="1379" y="751"/>
                      <a:pt x="1378" y="749"/>
                      <a:pt x="1377" y="749"/>
                    </a:cubicBezTo>
                    <a:close/>
                    <a:moveTo>
                      <a:pt x="1407" y="748"/>
                    </a:moveTo>
                    <a:cubicBezTo>
                      <a:pt x="1402" y="748"/>
                      <a:pt x="1397" y="749"/>
                      <a:pt x="1392" y="749"/>
                    </a:cubicBezTo>
                    <a:cubicBezTo>
                      <a:pt x="1390" y="749"/>
                      <a:pt x="1389" y="750"/>
                      <a:pt x="1389" y="752"/>
                    </a:cubicBezTo>
                    <a:cubicBezTo>
                      <a:pt x="1389" y="753"/>
                      <a:pt x="1391" y="754"/>
                      <a:pt x="1392" y="754"/>
                    </a:cubicBezTo>
                    <a:cubicBezTo>
                      <a:pt x="1397" y="754"/>
                      <a:pt x="1402" y="753"/>
                      <a:pt x="1407" y="753"/>
                    </a:cubicBezTo>
                    <a:cubicBezTo>
                      <a:pt x="1408" y="753"/>
                      <a:pt x="1410" y="752"/>
                      <a:pt x="1409" y="750"/>
                    </a:cubicBezTo>
                    <a:cubicBezTo>
                      <a:pt x="1409" y="749"/>
                      <a:pt x="1408" y="748"/>
                      <a:pt x="1407" y="748"/>
                    </a:cubicBezTo>
                    <a:close/>
                    <a:moveTo>
                      <a:pt x="1436" y="744"/>
                    </a:moveTo>
                    <a:cubicBezTo>
                      <a:pt x="1431" y="745"/>
                      <a:pt x="1426" y="745"/>
                      <a:pt x="1421" y="746"/>
                    </a:cubicBezTo>
                    <a:cubicBezTo>
                      <a:pt x="1420" y="746"/>
                      <a:pt x="1419" y="748"/>
                      <a:pt x="1419" y="749"/>
                    </a:cubicBezTo>
                    <a:cubicBezTo>
                      <a:pt x="1420" y="750"/>
                      <a:pt x="1421" y="751"/>
                      <a:pt x="1422" y="751"/>
                    </a:cubicBezTo>
                    <a:cubicBezTo>
                      <a:pt x="1427" y="750"/>
                      <a:pt x="1432" y="750"/>
                      <a:pt x="1437" y="749"/>
                    </a:cubicBezTo>
                    <a:cubicBezTo>
                      <a:pt x="1438" y="748"/>
                      <a:pt x="1439" y="747"/>
                      <a:pt x="1439" y="746"/>
                    </a:cubicBezTo>
                    <a:cubicBezTo>
                      <a:pt x="1439" y="744"/>
                      <a:pt x="1437" y="743"/>
                      <a:pt x="1436" y="744"/>
                    </a:cubicBezTo>
                    <a:close/>
                    <a:moveTo>
                      <a:pt x="1465" y="736"/>
                    </a:moveTo>
                    <a:cubicBezTo>
                      <a:pt x="1460" y="738"/>
                      <a:pt x="1455" y="739"/>
                      <a:pt x="1451" y="740"/>
                    </a:cubicBezTo>
                    <a:cubicBezTo>
                      <a:pt x="1449" y="741"/>
                      <a:pt x="1448" y="742"/>
                      <a:pt x="1449" y="744"/>
                    </a:cubicBezTo>
                    <a:cubicBezTo>
                      <a:pt x="1449" y="745"/>
                      <a:pt x="1451" y="746"/>
                      <a:pt x="1452" y="745"/>
                    </a:cubicBezTo>
                    <a:cubicBezTo>
                      <a:pt x="1457" y="744"/>
                      <a:pt x="1462" y="743"/>
                      <a:pt x="1466" y="741"/>
                    </a:cubicBezTo>
                    <a:cubicBezTo>
                      <a:pt x="1468" y="741"/>
                      <a:pt x="1468" y="739"/>
                      <a:pt x="1468" y="738"/>
                    </a:cubicBezTo>
                    <a:cubicBezTo>
                      <a:pt x="1468" y="737"/>
                      <a:pt x="1466" y="736"/>
                      <a:pt x="1465" y="736"/>
                    </a:cubicBezTo>
                    <a:close/>
                    <a:moveTo>
                      <a:pt x="1492" y="725"/>
                    </a:moveTo>
                    <a:cubicBezTo>
                      <a:pt x="1488" y="728"/>
                      <a:pt x="1483" y="730"/>
                      <a:pt x="1479" y="731"/>
                    </a:cubicBezTo>
                    <a:cubicBezTo>
                      <a:pt x="1478" y="732"/>
                      <a:pt x="1477" y="733"/>
                      <a:pt x="1477" y="735"/>
                    </a:cubicBezTo>
                    <a:cubicBezTo>
                      <a:pt x="1478" y="736"/>
                      <a:pt x="1479" y="737"/>
                      <a:pt x="1481" y="736"/>
                    </a:cubicBezTo>
                    <a:cubicBezTo>
                      <a:pt x="1485" y="734"/>
                      <a:pt x="1490" y="732"/>
                      <a:pt x="1495" y="730"/>
                    </a:cubicBezTo>
                    <a:cubicBezTo>
                      <a:pt x="1496" y="729"/>
                      <a:pt x="1496" y="728"/>
                      <a:pt x="1496" y="726"/>
                    </a:cubicBezTo>
                    <a:cubicBezTo>
                      <a:pt x="1495" y="725"/>
                      <a:pt x="1494" y="725"/>
                      <a:pt x="1492" y="725"/>
                    </a:cubicBezTo>
                    <a:close/>
                    <a:moveTo>
                      <a:pt x="1518" y="710"/>
                    </a:moveTo>
                    <a:cubicBezTo>
                      <a:pt x="1514" y="713"/>
                      <a:pt x="1509" y="716"/>
                      <a:pt x="1505" y="718"/>
                    </a:cubicBezTo>
                    <a:cubicBezTo>
                      <a:pt x="1504" y="719"/>
                      <a:pt x="1504" y="720"/>
                      <a:pt x="1504" y="722"/>
                    </a:cubicBezTo>
                    <a:cubicBezTo>
                      <a:pt x="1505" y="723"/>
                      <a:pt x="1507" y="723"/>
                      <a:pt x="1508" y="723"/>
                    </a:cubicBezTo>
                    <a:cubicBezTo>
                      <a:pt x="1512" y="720"/>
                      <a:pt x="1516" y="717"/>
                      <a:pt x="1521" y="714"/>
                    </a:cubicBezTo>
                    <a:cubicBezTo>
                      <a:pt x="1522" y="713"/>
                      <a:pt x="1522" y="712"/>
                      <a:pt x="1521" y="711"/>
                    </a:cubicBezTo>
                    <a:cubicBezTo>
                      <a:pt x="1520" y="709"/>
                      <a:pt x="1519" y="709"/>
                      <a:pt x="1518" y="710"/>
                    </a:cubicBezTo>
                    <a:close/>
                    <a:moveTo>
                      <a:pt x="1539" y="690"/>
                    </a:moveTo>
                    <a:cubicBezTo>
                      <a:pt x="1536" y="694"/>
                      <a:pt x="1533" y="697"/>
                      <a:pt x="1529" y="701"/>
                    </a:cubicBezTo>
                    <a:cubicBezTo>
                      <a:pt x="1528" y="702"/>
                      <a:pt x="1528" y="703"/>
                      <a:pt x="1529" y="704"/>
                    </a:cubicBezTo>
                    <a:cubicBezTo>
                      <a:pt x="1530" y="705"/>
                      <a:pt x="1531" y="705"/>
                      <a:pt x="1532" y="704"/>
                    </a:cubicBezTo>
                    <a:cubicBezTo>
                      <a:pt x="1536" y="701"/>
                      <a:pt x="1540" y="698"/>
                      <a:pt x="1543" y="694"/>
                    </a:cubicBezTo>
                    <a:cubicBezTo>
                      <a:pt x="1544" y="693"/>
                      <a:pt x="1544" y="691"/>
                      <a:pt x="1543" y="690"/>
                    </a:cubicBezTo>
                    <a:cubicBezTo>
                      <a:pt x="1542" y="689"/>
                      <a:pt x="1540" y="689"/>
                      <a:pt x="1539" y="690"/>
                    </a:cubicBezTo>
                    <a:close/>
                    <a:moveTo>
                      <a:pt x="1557" y="667"/>
                    </a:moveTo>
                    <a:cubicBezTo>
                      <a:pt x="1555" y="671"/>
                      <a:pt x="1552" y="675"/>
                      <a:pt x="1549" y="679"/>
                    </a:cubicBezTo>
                    <a:cubicBezTo>
                      <a:pt x="1548" y="680"/>
                      <a:pt x="1548" y="682"/>
                      <a:pt x="1549" y="683"/>
                    </a:cubicBezTo>
                    <a:cubicBezTo>
                      <a:pt x="1551" y="683"/>
                      <a:pt x="1552" y="683"/>
                      <a:pt x="1553" y="682"/>
                    </a:cubicBezTo>
                    <a:cubicBezTo>
                      <a:pt x="1556" y="678"/>
                      <a:pt x="1559" y="674"/>
                      <a:pt x="1562" y="670"/>
                    </a:cubicBezTo>
                    <a:cubicBezTo>
                      <a:pt x="1562" y="668"/>
                      <a:pt x="1562" y="667"/>
                      <a:pt x="1561" y="666"/>
                    </a:cubicBezTo>
                    <a:cubicBezTo>
                      <a:pt x="1560" y="665"/>
                      <a:pt x="1558" y="666"/>
                      <a:pt x="1557" y="667"/>
                    </a:cubicBezTo>
                    <a:close/>
                    <a:moveTo>
                      <a:pt x="1570" y="641"/>
                    </a:moveTo>
                    <a:cubicBezTo>
                      <a:pt x="1569" y="645"/>
                      <a:pt x="1567" y="650"/>
                      <a:pt x="1564" y="654"/>
                    </a:cubicBezTo>
                    <a:cubicBezTo>
                      <a:pt x="1564" y="655"/>
                      <a:pt x="1564" y="657"/>
                      <a:pt x="1566" y="657"/>
                    </a:cubicBezTo>
                    <a:cubicBezTo>
                      <a:pt x="1567" y="658"/>
                      <a:pt x="1568" y="657"/>
                      <a:pt x="1569" y="656"/>
                    </a:cubicBezTo>
                    <a:cubicBezTo>
                      <a:pt x="1571" y="652"/>
                      <a:pt x="1573" y="647"/>
                      <a:pt x="1575" y="642"/>
                    </a:cubicBezTo>
                    <a:cubicBezTo>
                      <a:pt x="1576" y="641"/>
                      <a:pt x="1575" y="640"/>
                      <a:pt x="1574" y="639"/>
                    </a:cubicBezTo>
                    <a:cubicBezTo>
                      <a:pt x="1572" y="639"/>
                      <a:pt x="1571" y="639"/>
                      <a:pt x="1570" y="641"/>
                    </a:cubicBezTo>
                    <a:close/>
                    <a:moveTo>
                      <a:pt x="1579" y="612"/>
                    </a:moveTo>
                    <a:cubicBezTo>
                      <a:pt x="1578" y="616"/>
                      <a:pt x="1578" y="618"/>
                      <a:pt x="1577" y="621"/>
                    </a:cubicBezTo>
                    <a:cubicBezTo>
                      <a:pt x="1577" y="623"/>
                      <a:pt x="1576" y="625"/>
                      <a:pt x="1575" y="627"/>
                    </a:cubicBezTo>
                    <a:cubicBezTo>
                      <a:pt x="1575" y="628"/>
                      <a:pt x="1576" y="629"/>
                      <a:pt x="1577" y="630"/>
                    </a:cubicBezTo>
                    <a:cubicBezTo>
                      <a:pt x="1578" y="630"/>
                      <a:pt x="1580" y="629"/>
                      <a:pt x="1580" y="628"/>
                    </a:cubicBezTo>
                    <a:cubicBezTo>
                      <a:pt x="1581" y="626"/>
                      <a:pt x="1581" y="624"/>
                      <a:pt x="1582" y="622"/>
                    </a:cubicBezTo>
                    <a:cubicBezTo>
                      <a:pt x="1583" y="619"/>
                      <a:pt x="1583" y="617"/>
                      <a:pt x="1584" y="613"/>
                    </a:cubicBezTo>
                    <a:cubicBezTo>
                      <a:pt x="1584" y="612"/>
                      <a:pt x="1583" y="611"/>
                      <a:pt x="1582" y="610"/>
                    </a:cubicBezTo>
                    <a:cubicBezTo>
                      <a:pt x="1581" y="610"/>
                      <a:pt x="1579" y="611"/>
                      <a:pt x="1579" y="612"/>
                    </a:cubicBezTo>
                    <a:close/>
                    <a:moveTo>
                      <a:pt x="1582" y="583"/>
                    </a:moveTo>
                    <a:cubicBezTo>
                      <a:pt x="1581" y="588"/>
                      <a:pt x="1581" y="593"/>
                      <a:pt x="1581" y="598"/>
                    </a:cubicBezTo>
                    <a:cubicBezTo>
                      <a:pt x="1581" y="599"/>
                      <a:pt x="1582" y="600"/>
                      <a:pt x="1583" y="600"/>
                    </a:cubicBezTo>
                    <a:cubicBezTo>
                      <a:pt x="1584" y="601"/>
                      <a:pt x="1586" y="600"/>
                      <a:pt x="1586" y="598"/>
                    </a:cubicBezTo>
                    <a:cubicBezTo>
                      <a:pt x="1586" y="593"/>
                      <a:pt x="1586" y="588"/>
                      <a:pt x="1587" y="583"/>
                    </a:cubicBezTo>
                    <a:cubicBezTo>
                      <a:pt x="1587" y="582"/>
                      <a:pt x="1586" y="580"/>
                      <a:pt x="1584" y="580"/>
                    </a:cubicBezTo>
                    <a:cubicBezTo>
                      <a:pt x="1583" y="580"/>
                      <a:pt x="1582" y="581"/>
                      <a:pt x="1582" y="583"/>
                    </a:cubicBezTo>
                    <a:close/>
                    <a:moveTo>
                      <a:pt x="1581" y="553"/>
                    </a:moveTo>
                    <a:cubicBezTo>
                      <a:pt x="1582" y="558"/>
                      <a:pt x="1582" y="563"/>
                      <a:pt x="1582" y="568"/>
                    </a:cubicBezTo>
                    <a:cubicBezTo>
                      <a:pt x="1582" y="569"/>
                      <a:pt x="1583" y="570"/>
                      <a:pt x="1584" y="570"/>
                    </a:cubicBezTo>
                    <a:cubicBezTo>
                      <a:pt x="1586" y="570"/>
                      <a:pt x="1587" y="569"/>
                      <a:pt x="1587" y="568"/>
                    </a:cubicBezTo>
                    <a:cubicBezTo>
                      <a:pt x="1587" y="563"/>
                      <a:pt x="1587" y="558"/>
                      <a:pt x="1586" y="553"/>
                    </a:cubicBezTo>
                    <a:cubicBezTo>
                      <a:pt x="1586" y="551"/>
                      <a:pt x="1585" y="550"/>
                      <a:pt x="1584" y="550"/>
                    </a:cubicBezTo>
                    <a:cubicBezTo>
                      <a:pt x="1582" y="551"/>
                      <a:pt x="1581" y="552"/>
                      <a:pt x="1581" y="553"/>
                    </a:cubicBezTo>
                    <a:close/>
                    <a:moveTo>
                      <a:pt x="1579" y="523"/>
                    </a:moveTo>
                    <a:cubicBezTo>
                      <a:pt x="1579" y="528"/>
                      <a:pt x="1580" y="533"/>
                      <a:pt x="1580" y="538"/>
                    </a:cubicBezTo>
                    <a:cubicBezTo>
                      <a:pt x="1580" y="540"/>
                      <a:pt x="1582" y="541"/>
                      <a:pt x="1583" y="540"/>
                    </a:cubicBezTo>
                    <a:cubicBezTo>
                      <a:pt x="1584" y="540"/>
                      <a:pt x="1585" y="539"/>
                      <a:pt x="1585" y="538"/>
                    </a:cubicBezTo>
                    <a:cubicBezTo>
                      <a:pt x="1585" y="533"/>
                      <a:pt x="1584" y="528"/>
                      <a:pt x="1584" y="523"/>
                    </a:cubicBezTo>
                    <a:cubicBezTo>
                      <a:pt x="1583" y="521"/>
                      <a:pt x="1582" y="520"/>
                      <a:pt x="1581" y="521"/>
                    </a:cubicBezTo>
                    <a:cubicBezTo>
                      <a:pt x="1579" y="521"/>
                      <a:pt x="1578" y="522"/>
                      <a:pt x="1579" y="523"/>
                    </a:cubicBezTo>
                    <a:close/>
                    <a:moveTo>
                      <a:pt x="1573" y="494"/>
                    </a:moveTo>
                    <a:cubicBezTo>
                      <a:pt x="1574" y="499"/>
                      <a:pt x="1575" y="504"/>
                      <a:pt x="1576" y="509"/>
                    </a:cubicBezTo>
                    <a:cubicBezTo>
                      <a:pt x="1577" y="510"/>
                      <a:pt x="1578" y="511"/>
                      <a:pt x="1579" y="511"/>
                    </a:cubicBezTo>
                    <a:cubicBezTo>
                      <a:pt x="1581" y="510"/>
                      <a:pt x="1581" y="509"/>
                      <a:pt x="1581" y="508"/>
                    </a:cubicBezTo>
                    <a:cubicBezTo>
                      <a:pt x="1580" y="503"/>
                      <a:pt x="1579" y="498"/>
                      <a:pt x="1578" y="493"/>
                    </a:cubicBezTo>
                    <a:cubicBezTo>
                      <a:pt x="1578" y="492"/>
                      <a:pt x="1576" y="491"/>
                      <a:pt x="1575" y="491"/>
                    </a:cubicBezTo>
                    <a:cubicBezTo>
                      <a:pt x="1574" y="491"/>
                      <a:pt x="1573" y="493"/>
                      <a:pt x="1573" y="494"/>
                    </a:cubicBezTo>
                    <a:close/>
                    <a:moveTo>
                      <a:pt x="1564" y="466"/>
                    </a:moveTo>
                    <a:cubicBezTo>
                      <a:pt x="1566" y="471"/>
                      <a:pt x="1567" y="475"/>
                      <a:pt x="1569" y="480"/>
                    </a:cubicBezTo>
                    <a:cubicBezTo>
                      <a:pt x="1569" y="481"/>
                      <a:pt x="1571" y="482"/>
                      <a:pt x="1572" y="482"/>
                    </a:cubicBezTo>
                    <a:cubicBezTo>
                      <a:pt x="1573" y="481"/>
                      <a:pt x="1574" y="480"/>
                      <a:pt x="1574" y="478"/>
                    </a:cubicBezTo>
                    <a:cubicBezTo>
                      <a:pt x="1572" y="473"/>
                      <a:pt x="1570" y="469"/>
                      <a:pt x="1568" y="464"/>
                    </a:cubicBezTo>
                    <a:cubicBezTo>
                      <a:pt x="1568" y="463"/>
                      <a:pt x="1566" y="462"/>
                      <a:pt x="1565" y="463"/>
                    </a:cubicBezTo>
                    <a:cubicBezTo>
                      <a:pt x="1564" y="463"/>
                      <a:pt x="1563" y="465"/>
                      <a:pt x="1564" y="466"/>
                    </a:cubicBezTo>
                    <a:close/>
                    <a:moveTo>
                      <a:pt x="1548" y="442"/>
                    </a:moveTo>
                    <a:cubicBezTo>
                      <a:pt x="1551" y="445"/>
                      <a:pt x="1554" y="449"/>
                      <a:pt x="1557" y="453"/>
                    </a:cubicBezTo>
                    <a:cubicBezTo>
                      <a:pt x="1557" y="454"/>
                      <a:pt x="1559" y="455"/>
                      <a:pt x="1560" y="454"/>
                    </a:cubicBezTo>
                    <a:cubicBezTo>
                      <a:pt x="1561" y="453"/>
                      <a:pt x="1562" y="452"/>
                      <a:pt x="1561" y="451"/>
                    </a:cubicBezTo>
                    <a:cubicBezTo>
                      <a:pt x="1558" y="446"/>
                      <a:pt x="1555" y="442"/>
                      <a:pt x="1552" y="438"/>
                    </a:cubicBezTo>
                    <a:cubicBezTo>
                      <a:pt x="1551" y="437"/>
                      <a:pt x="1549" y="437"/>
                      <a:pt x="1548" y="438"/>
                    </a:cubicBezTo>
                    <a:cubicBezTo>
                      <a:pt x="1547" y="439"/>
                      <a:pt x="1547" y="441"/>
                      <a:pt x="1548" y="442"/>
                    </a:cubicBezTo>
                    <a:close/>
                    <a:moveTo>
                      <a:pt x="1524" y="428"/>
                    </a:moveTo>
                    <a:cubicBezTo>
                      <a:pt x="1529" y="429"/>
                      <a:pt x="1533" y="430"/>
                      <a:pt x="1537" y="433"/>
                    </a:cubicBezTo>
                    <a:cubicBezTo>
                      <a:pt x="1538" y="433"/>
                      <a:pt x="1540" y="433"/>
                      <a:pt x="1540" y="432"/>
                    </a:cubicBezTo>
                    <a:cubicBezTo>
                      <a:pt x="1541" y="431"/>
                      <a:pt x="1541" y="429"/>
                      <a:pt x="1540" y="428"/>
                    </a:cubicBezTo>
                    <a:cubicBezTo>
                      <a:pt x="1535" y="426"/>
                      <a:pt x="1530" y="424"/>
                      <a:pt x="1525" y="423"/>
                    </a:cubicBezTo>
                    <a:cubicBezTo>
                      <a:pt x="1524" y="422"/>
                      <a:pt x="1522" y="423"/>
                      <a:pt x="1522" y="425"/>
                    </a:cubicBezTo>
                    <a:cubicBezTo>
                      <a:pt x="1522" y="426"/>
                      <a:pt x="1523" y="427"/>
                      <a:pt x="1524" y="428"/>
                    </a:cubicBezTo>
                    <a:close/>
                    <a:moveTo>
                      <a:pt x="1501" y="423"/>
                    </a:moveTo>
                    <a:cubicBezTo>
                      <a:pt x="1500" y="423"/>
                      <a:pt x="1499" y="424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3" y="428"/>
                      <a:pt x="1506" y="427"/>
                      <a:pt x="1510" y="427"/>
                    </a:cubicBezTo>
                    <a:cubicBezTo>
                      <a:pt x="1511" y="427"/>
                      <a:pt x="1512" y="425"/>
                      <a:pt x="1512" y="424"/>
                    </a:cubicBezTo>
                    <a:cubicBezTo>
                      <a:pt x="1512" y="423"/>
                      <a:pt x="1511" y="422"/>
                      <a:pt x="1509" y="422"/>
                    </a:cubicBezTo>
                    <a:cubicBezTo>
                      <a:pt x="1506" y="422"/>
                      <a:pt x="1502" y="423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0" y="428"/>
                      <a:pt x="1501" y="428"/>
                      <a:pt x="1502" y="428"/>
                    </a:cubicBezTo>
                    <a:cubicBezTo>
                      <a:pt x="1504" y="427"/>
                      <a:pt x="1504" y="426"/>
                      <a:pt x="1504" y="425"/>
                    </a:cubicBezTo>
                    <a:cubicBezTo>
                      <a:pt x="1504" y="423"/>
                      <a:pt x="1502" y="423"/>
                      <a:pt x="1501" y="423"/>
                    </a:cubicBezTo>
                    <a:close/>
                    <a:moveTo>
                      <a:pt x="1526" y="409"/>
                    </a:moveTo>
                    <a:cubicBezTo>
                      <a:pt x="1523" y="412"/>
                      <a:pt x="1519" y="415"/>
                      <a:pt x="1514" y="417"/>
                    </a:cubicBezTo>
                    <a:cubicBezTo>
                      <a:pt x="1513" y="418"/>
                      <a:pt x="1513" y="420"/>
                      <a:pt x="1513" y="421"/>
                    </a:cubicBezTo>
                    <a:cubicBezTo>
                      <a:pt x="1514" y="422"/>
                      <a:pt x="1515" y="422"/>
                      <a:pt x="1517" y="422"/>
                    </a:cubicBezTo>
                    <a:cubicBezTo>
                      <a:pt x="1521" y="419"/>
                      <a:pt x="1526" y="416"/>
                      <a:pt x="1529" y="413"/>
                    </a:cubicBezTo>
                    <a:cubicBezTo>
                      <a:pt x="1531" y="412"/>
                      <a:pt x="1531" y="411"/>
                      <a:pt x="1530" y="410"/>
                    </a:cubicBezTo>
                    <a:cubicBezTo>
                      <a:pt x="1529" y="409"/>
                      <a:pt x="1527" y="408"/>
                      <a:pt x="1526" y="409"/>
                    </a:cubicBezTo>
                    <a:close/>
                    <a:moveTo>
                      <a:pt x="1543" y="386"/>
                    </a:moveTo>
                    <a:cubicBezTo>
                      <a:pt x="1541" y="391"/>
                      <a:pt x="1539" y="395"/>
                      <a:pt x="1536" y="399"/>
                    </a:cubicBezTo>
                    <a:cubicBezTo>
                      <a:pt x="1535" y="400"/>
                      <a:pt x="1535" y="401"/>
                      <a:pt x="1537" y="402"/>
                    </a:cubicBezTo>
                    <a:cubicBezTo>
                      <a:pt x="1538" y="403"/>
                      <a:pt x="1539" y="403"/>
                      <a:pt x="1540" y="402"/>
                    </a:cubicBezTo>
                    <a:cubicBezTo>
                      <a:pt x="1543" y="397"/>
                      <a:pt x="1546" y="393"/>
                      <a:pt x="1548" y="388"/>
                    </a:cubicBezTo>
                    <a:cubicBezTo>
                      <a:pt x="1548" y="387"/>
                      <a:pt x="1547" y="385"/>
                      <a:pt x="1546" y="385"/>
                    </a:cubicBezTo>
                    <a:cubicBezTo>
                      <a:pt x="1545" y="384"/>
                      <a:pt x="1543" y="385"/>
                      <a:pt x="1543" y="386"/>
                    </a:cubicBezTo>
                    <a:close/>
                    <a:moveTo>
                      <a:pt x="1548" y="358"/>
                    </a:moveTo>
                    <a:cubicBezTo>
                      <a:pt x="1548" y="363"/>
                      <a:pt x="1548" y="368"/>
                      <a:pt x="1547" y="372"/>
                    </a:cubicBezTo>
                    <a:cubicBezTo>
                      <a:pt x="1547" y="374"/>
                      <a:pt x="1548" y="375"/>
                      <a:pt x="1549" y="375"/>
                    </a:cubicBezTo>
                    <a:cubicBezTo>
                      <a:pt x="1550" y="375"/>
                      <a:pt x="1552" y="375"/>
                      <a:pt x="1552" y="373"/>
                    </a:cubicBezTo>
                    <a:cubicBezTo>
                      <a:pt x="1552" y="373"/>
                      <a:pt x="1552" y="373"/>
                      <a:pt x="1552" y="373"/>
                    </a:cubicBezTo>
                    <a:cubicBezTo>
                      <a:pt x="1553" y="368"/>
                      <a:pt x="1553" y="363"/>
                      <a:pt x="1553" y="358"/>
                    </a:cubicBezTo>
                    <a:cubicBezTo>
                      <a:pt x="1553" y="356"/>
                      <a:pt x="1552" y="355"/>
                      <a:pt x="1551" y="355"/>
                    </a:cubicBezTo>
                    <a:cubicBezTo>
                      <a:pt x="1549" y="355"/>
                      <a:pt x="1548" y="356"/>
                      <a:pt x="1548" y="358"/>
                    </a:cubicBezTo>
                    <a:close/>
                    <a:moveTo>
                      <a:pt x="1544" y="329"/>
                    </a:moveTo>
                    <a:cubicBezTo>
                      <a:pt x="1546" y="334"/>
                      <a:pt x="1547" y="338"/>
                      <a:pt x="1547" y="343"/>
                    </a:cubicBezTo>
                    <a:cubicBezTo>
                      <a:pt x="1547" y="345"/>
                      <a:pt x="1549" y="346"/>
                      <a:pt x="1550" y="345"/>
                    </a:cubicBezTo>
                    <a:cubicBezTo>
                      <a:pt x="1551" y="345"/>
                      <a:pt x="1552" y="344"/>
                      <a:pt x="1552" y="343"/>
                    </a:cubicBezTo>
                    <a:cubicBezTo>
                      <a:pt x="1551" y="337"/>
                      <a:pt x="1550" y="332"/>
                      <a:pt x="1549" y="328"/>
                    </a:cubicBezTo>
                    <a:cubicBezTo>
                      <a:pt x="1549" y="326"/>
                      <a:pt x="1547" y="325"/>
                      <a:pt x="1546" y="326"/>
                    </a:cubicBezTo>
                    <a:cubicBezTo>
                      <a:pt x="1545" y="326"/>
                      <a:pt x="1544" y="328"/>
                      <a:pt x="1544" y="329"/>
                    </a:cubicBezTo>
                    <a:close/>
                    <a:moveTo>
                      <a:pt x="1533" y="302"/>
                    </a:moveTo>
                    <a:cubicBezTo>
                      <a:pt x="1535" y="306"/>
                      <a:pt x="1537" y="311"/>
                      <a:pt x="1539" y="315"/>
                    </a:cubicBezTo>
                    <a:cubicBezTo>
                      <a:pt x="1540" y="316"/>
                      <a:pt x="1541" y="317"/>
                      <a:pt x="1542" y="316"/>
                    </a:cubicBezTo>
                    <a:cubicBezTo>
                      <a:pt x="1544" y="316"/>
                      <a:pt x="1544" y="314"/>
                      <a:pt x="1544" y="313"/>
                    </a:cubicBezTo>
                    <a:cubicBezTo>
                      <a:pt x="1542" y="308"/>
                      <a:pt x="1539" y="304"/>
                      <a:pt x="1537" y="299"/>
                    </a:cubicBezTo>
                    <a:cubicBezTo>
                      <a:pt x="1536" y="298"/>
                      <a:pt x="1535" y="298"/>
                      <a:pt x="1533" y="299"/>
                    </a:cubicBezTo>
                    <a:cubicBezTo>
                      <a:pt x="1532" y="299"/>
                      <a:pt x="1532" y="301"/>
                      <a:pt x="1533" y="302"/>
                    </a:cubicBezTo>
                    <a:close/>
                    <a:moveTo>
                      <a:pt x="1514" y="279"/>
                    </a:moveTo>
                    <a:cubicBezTo>
                      <a:pt x="1518" y="282"/>
                      <a:pt x="1521" y="286"/>
                      <a:pt x="1524" y="290"/>
                    </a:cubicBezTo>
                    <a:cubicBezTo>
                      <a:pt x="1525" y="291"/>
                      <a:pt x="1527" y="291"/>
                      <a:pt x="1528" y="290"/>
                    </a:cubicBezTo>
                    <a:cubicBezTo>
                      <a:pt x="1529" y="289"/>
                      <a:pt x="1529" y="288"/>
                      <a:pt x="1528" y="287"/>
                    </a:cubicBezTo>
                    <a:cubicBezTo>
                      <a:pt x="1525" y="283"/>
                      <a:pt x="1522" y="279"/>
                      <a:pt x="1518" y="275"/>
                    </a:cubicBezTo>
                    <a:cubicBezTo>
                      <a:pt x="1517" y="275"/>
                      <a:pt x="1515" y="275"/>
                      <a:pt x="1514" y="276"/>
                    </a:cubicBezTo>
                    <a:cubicBezTo>
                      <a:pt x="1513" y="277"/>
                      <a:pt x="1513" y="278"/>
                      <a:pt x="1514" y="279"/>
                    </a:cubicBezTo>
                    <a:close/>
                    <a:moveTo>
                      <a:pt x="1490" y="263"/>
                    </a:moveTo>
                    <a:cubicBezTo>
                      <a:pt x="1495" y="265"/>
                      <a:pt x="1499" y="267"/>
                      <a:pt x="1503" y="270"/>
                    </a:cubicBezTo>
                    <a:cubicBezTo>
                      <a:pt x="1504" y="271"/>
                      <a:pt x="1506" y="270"/>
                      <a:pt x="1507" y="269"/>
                    </a:cubicBezTo>
                    <a:cubicBezTo>
                      <a:pt x="1507" y="268"/>
                      <a:pt x="1507" y="267"/>
                      <a:pt x="1506" y="266"/>
                    </a:cubicBezTo>
                    <a:cubicBezTo>
                      <a:pt x="1502" y="263"/>
                      <a:pt x="1497" y="260"/>
                      <a:pt x="1492" y="258"/>
                    </a:cubicBezTo>
                    <a:cubicBezTo>
                      <a:pt x="1491" y="258"/>
                      <a:pt x="1490" y="258"/>
                      <a:pt x="1489" y="260"/>
                    </a:cubicBezTo>
                    <a:cubicBezTo>
                      <a:pt x="1489" y="261"/>
                      <a:pt x="1489" y="262"/>
                      <a:pt x="1490" y="263"/>
                    </a:cubicBezTo>
                    <a:close/>
                    <a:moveTo>
                      <a:pt x="1462" y="257"/>
                    </a:moveTo>
                    <a:cubicBezTo>
                      <a:pt x="1463" y="257"/>
                      <a:pt x="1463" y="257"/>
                      <a:pt x="1463" y="257"/>
                    </a:cubicBezTo>
                    <a:cubicBezTo>
                      <a:pt x="1468" y="257"/>
                      <a:pt x="1472" y="258"/>
                      <a:pt x="1477" y="259"/>
                    </a:cubicBezTo>
                    <a:cubicBezTo>
                      <a:pt x="1478" y="259"/>
                      <a:pt x="1479" y="258"/>
                      <a:pt x="1480" y="257"/>
                    </a:cubicBezTo>
                    <a:cubicBezTo>
                      <a:pt x="1480" y="255"/>
                      <a:pt x="1479" y="254"/>
                      <a:pt x="1478" y="254"/>
                    </a:cubicBezTo>
                    <a:cubicBezTo>
                      <a:pt x="1473" y="253"/>
                      <a:pt x="1468" y="252"/>
                      <a:pt x="1463" y="252"/>
                    </a:cubicBezTo>
                    <a:cubicBezTo>
                      <a:pt x="1463" y="252"/>
                      <a:pt x="1463" y="252"/>
                      <a:pt x="1462" y="252"/>
                    </a:cubicBezTo>
                    <a:cubicBezTo>
                      <a:pt x="1461" y="252"/>
                      <a:pt x="1460" y="253"/>
                      <a:pt x="1460" y="255"/>
                    </a:cubicBezTo>
                    <a:cubicBezTo>
                      <a:pt x="1460" y="256"/>
                      <a:pt x="1461" y="257"/>
                      <a:pt x="1462" y="257"/>
                    </a:cubicBezTo>
                    <a:close/>
                    <a:moveTo>
                      <a:pt x="1443" y="244"/>
                    </a:moveTo>
                    <a:cubicBezTo>
                      <a:pt x="1443" y="246"/>
                      <a:pt x="1443" y="247"/>
                      <a:pt x="1443" y="249"/>
                    </a:cubicBezTo>
                    <a:cubicBezTo>
                      <a:pt x="1443" y="251"/>
                      <a:pt x="1443" y="254"/>
                      <a:pt x="1443" y="257"/>
                    </a:cubicBezTo>
                    <a:cubicBezTo>
                      <a:pt x="1443" y="258"/>
                      <a:pt x="1443" y="258"/>
                      <a:pt x="1444" y="259"/>
                    </a:cubicBezTo>
                    <a:cubicBezTo>
                      <a:pt x="1444" y="260"/>
                      <a:pt x="1445" y="260"/>
                      <a:pt x="1446" y="259"/>
                    </a:cubicBezTo>
                    <a:cubicBezTo>
                      <a:pt x="1447" y="259"/>
                      <a:pt x="1447" y="259"/>
                      <a:pt x="1448" y="259"/>
                    </a:cubicBezTo>
                    <a:cubicBezTo>
                      <a:pt x="1449" y="259"/>
                      <a:pt x="1450" y="257"/>
                      <a:pt x="1450" y="256"/>
                    </a:cubicBezTo>
                    <a:cubicBezTo>
                      <a:pt x="1449" y="255"/>
                      <a:pt x="1448" y="254"/>
                      <a:pt x="1447" y="254"/>
                    </a:cubicBezTo>
                    <a:cubicBezTo>
                      <a:pt x="1446" y="254"/>
                      <a:pt x="1445" y="254"/>
                      <a:pt x="1445" y="255"/>
                    </a:cubicBezTo>
                    <a:cubicBezTo>
                      <a:pt x="1445" y="257"/>
                      <a:pt x="1445" y="257"/>
                      <a:pt x="1445" y="257"/>
                    </a:cubicBezTo>
                    <a:cubicBezTo>
                      <a:pt x="1448" y="257"/>
                      <a:pt x="1448" y="257"/>
                      <a:pt x="1448" y="257"/>
                    </a:cubicBezTo>
                    <a:cubicBezTo>
                      <a:pt x="1448" y="254"/>
                      <a:pt x="1448" y="252"/>
                      <a:pt x="1448" y="249"/>
                    </a:cubicBezTo>
                    <a:cubicBezTo>
                      <a:pt x="1448" y="247"/>
                      <a:pt x="1448" y="246"/>
                      <a:pt x="1448" y="244"/>
                    </a:cubicBezTo>
                    <a:cubicBezTo>
                      <a:pt x="1448" y="243"/>
                      <a:pt x="1447" y="242"/>
                      <a:pt x="1445" y="242"/>
                    </a:cubicBezTo>
                    <a:cubicBezTo>
                      <a:pt x="1444" y="242"/>
                      <a:pt x="1443" y="243"/>
                      <a:pt x="1443" y="244"/>
                    </a:cubicBezTo>
                    <a:close/>
                    <a:moveTo>
                      <a:pt x="1439" y="215"/>
                    </a:moveTo>
                    <a:cubicBezTo>
                      <a:pt x="1440" y="220"/>
                      <a:pt x="1441" y="225"/>
                      <a:pt x="1442" y="230"/>
                    </a:cubicBezTo>
                    <a:cubicBezTo>
                      <a:pt x="1442" y="231"/>
                      <a:pt x="1443" y="232"/>
                      <a:pt x="1445" y="232"/>
                    </a:cubicBezTo>
                    <a:cubicBezTo>
                      <a:pt x="1446" y="232"/>
                      <a:pt x="1447" y="230"/>
                      <a:pt x="1447" y="229"/>
                    </a:cubicBezTo>
                    <a:cubicBezTo>
                      <a:pt x="1446" y="224"/>
                      <a:pt x="1445" y="219"/>
                      <a:pt x="1444" y="214"/>
                    </a:cubicBezTo>
                    <a:cubicBezTo>
                      <a:pt x="1444" y="213"/>
                      <a:pt x="1442" y="212"/>
                      <a:pt x="1441" y="212"/>
                    </a:cubicBezTo>
                    <a:cubicBezTo>
                      <a:pt x="1440" y="212"/>
                      <a:pt x="1439" y="214"/>
                      <a:pt x="1439" y="215"/>
                    </a:cubicBezTo>
                    <a:close/>
                    <a:moveTo>
                      <a:pt x="1430" y="187"/>
                    </a:moveTo>
                    <a:cubicBezTo>
                      <a:pt x="1432" y="192"/>
                      <a:pt x="1434" y="196"/>
                      <a:pt x="1435" y="201"/>
                    </a:cubicBezTo>
                    <a:cubicBezTo>
                      <a:pt x="1436" y="202"/>
                      <a:pt x="1437" y="203"/>
                      <a:pt x="1438" y="203"/>
                    </a:cubicBezTo>
                    <a:cubicBezTo>
                      <a:pt x="1440" y="202"/>
                      <a:pt x="1441" y="201"/>
                      <a:pt x="1440" y="199"/>
                    </a:cubicBezTo>
                    <a:cubicBezTo>
                      <a:pt x="1439" y="195"/>
                      <a:pt x="1437" y="190"/>
                      <a:pt x="1435" y="185"/>
                    </a:cubicBezTo>
                    <a:cubicBezTo>
                      <a:pt x="1435" y="184"/>
                      <a:pt x="1433" y="183"/>
                      <a:pt x="1432" y="184"/>
                    </a:cubicBezTo>
                    <a:cubicBezTo>
                      <a:pt x="1431" y="184"/>
                      <a:pt x="1430" y="186"/>
                      <a:pt x="1430" y="187"/>
                    </a:cubicBezTo>
                    <a:close/>
                    <a:moveTo>
                      <a:pt x="1418" y="160"/>
                    </a:moveTo>
                    <a:cubicBezTo>
                      <a:pt x="1420" y="165"/>
                      <a:pt x="1422" y="169"/>
                      <a:pt x="1424" y="173"/>
                    </a:cubicBezTo>
                    <a:cubicBezTo>
                      <a:pt x="1425" y="175"/>
                      <a:pt x="1427" y="175"/>
                      <a:pt x="1428" y="175"/>
                    </a:cubicBezTo>
                    <a:cubicBezTo>
                      <a:pt x="1429" y="174"/>
                      <a:pt x="1430" y="172"/>
                      <a:pt x="1429" y="171"/>
                    </a:cubicBezTo>
                    <a:cubicBezTo>
                      <a:pt x="1427" y="167"/>
                      <a:pt x="1424" y="162"/>
                      <a:pt x="1422" y="158"/>
                    </a:cubicBezTo>
                    <a:cubicBezTo>
                      <a:pt x="1421" y="157"/>
                      <a:pt x="1420" y="156"/>
                      <a:pt x="1419" y="157"/>
                    </a:cubicBezTo>
                    <a:cubicBezTo>
                      <a:pt x="1417" y="157"/>
                      <a:pt x="1417" y="159"/>
                      <a:pt x="1418" y="160"/>
                    </a:cubicBezTo>
                    <a:close/>
                    <a:moveTo>
                      <a:pt x="1402" y="135"/>
                    </a:moveTo>
                    <a:cubicBezTo>
                      <a:pt x="1405" y="139"/>
                      <a:pt x="1407" y="143"/>
                      <a:pt x="1410" y="147"/>
                    </a:cubicBezTo>
                    <a:cubicBezTo>
                      <a:pt x="1411" y="149"/>
                      <a:pt x="1412" y="149"/>
                      <a:pt x="1413" y="148"/>
                    </a:cubicBezTo>
                    <a:cubicBezTo>
                      <a:pt x="1415" y="147"/>
                      <a:pt x="1415" y="146"/>
                      <a:pt x="1414" y="145"/>
                    </a:cubicBezTo>
                    <a:cubicBezTo>
                      <a:pt x="1412" y="140"/>
                      <a:pt x="1409" y="136"/>
                      <a:pt x="1406" y="132"/>
                    </a:cubicBezTo>
                    <a:cubicBezTo>
                      <a:pt x="1405" y="131"/>
                      <a:pt x="1404" y="131"/>
                      <a:pt x="1402" y="132"/>
                    </a:cubicBezTo>
                    <a:cubicBezTo>
                      <a:pt x="1401" y="132"/>
                      <a:pt x="1401" y="134"/>
                      <a:pt x="1402" y="135"/>
                    </a:cubicBezTo>
                    <a:close/>
                    <a:moveTo>
                      <a:pt x="1384" y="111"/>
                    </a:moveTo>
                    <a:cubicBezTo>
                      <a:pt x="1386" y="114"/>
                      <a:pt x="1388" y="117"/>
                      <a:pt x="1391" y="120"/>
                    </a:cubicBezTo>
                    <a:cubicBezTo>
                      <a:pt x="1391" y="121"/>
                      <a:pt x="1392" y="122"/>
                      <a:pt x="1393" y="123"/>
                    </a:cubicBezTo>
                    <a:cubicBezTo>
                      <a:pt x="1394" y="124"/>
                      <a:pt x="1395" y="124"/>
                      <a:pt x="1396" y="123"/>
                    </a:cubicBezTo>
                    <a:cubicBezTo>
                      <a:pt x="1398" y="123"/>
                      <a:pt x="1398" y="121"/>
                      <a:pt x="1397" y="120"/>
                    </a:cubicBezTo>
                    <a:cubicBezTo>
                      <a:pt x="1396" y="119"/>
                      <a:pt x="1395" y="118"/>
                      <a:pt x="1395" y="117"/>
                    </a:cubicBezTo>
                    <a:cubicBezTo>
                      <a:pt x="1392" y="114"/>
                      <a:pt x="1390" y="111"/>
                      <a:pt x="1388" y="108"/>
                    </a:cubicBezTo>
                    <a:cubicBezTo>
                      <a:pt x="1387" y="107"/>
                      <a:pt x="1385" y="107"/>
                      <a:pt x="1384" y="108"/>
                    </a:cubicBezTo>
                    <a:cubicBezTo>
                      <a:pt x="1383" y="109"/>
                      <a:pt x="1383" y="110"/>
                      <a:pt x="1384" y="111"/>
                    </a:cubicBezTo>
                    <a:close/>
                    <a:moveTo>
                      <a:pt x="1364" y="90"/>
                    </a:moveTo>
                    <a:cubicBezTo>
                      <a:pt x="1367" y="93"/>
                      <a:pt x="1371" y="96"/>
                      <a:pt x="1374" y="100"/>
                    </a:cubicBezTo>
                    <a:cubicBezTo>
                      <a:pt x="1375" y="101"/>
                      <a:pt x="1376" y="101"/>
                      <a:pt x="1377" y="100"/>
                    </a:cubicBezTo>
                    <a:cubicBezTo>
                      <a:pt x="1379" y="99"/>
                      <a:pt x="1379" y="98"/>
                      <a:pt x="1378" y="97"/>
                    </a:cubicBezTo>
                    <a:cubicBezTo>
                      <a:pt x="1374" y="93"/>
                      <a:pt x="1371" y="89"/>
                      <a:pt x="1367" y="86"/>
                    </a:cubicBezTo>
                    <a:cubicBezTo>
                      <a:pt x="1366" y="85"/>
                      <a:pt x="1364" y="85"/>
                      <a:pt x="1363" y="86"/>
                    </a:cubicBezTo>
                    <a:cubicBezTo>
                      <a:pt x="1363" y="87"/>
                      <a:pt x="1363" y="89"/>
                      <a:pt x="1364" y="90"/>
                    </a:cubicBezTo>
                    <a:close/>
                    <a:moveTo>
                      <a:pt x="1341" y="71"/>
                    </a:moveTo>
                    <a:cubicBezTo>
                      <a:pt x="1345" y="74"/>
                      <a:pt x="1349" y="77"/>
                      <a:pt x="1352" y="80"/>
                    </a:cubicBezTo>
                    <a:cubicBezTo>
                      <a:pt x="1354" y="81"/>
                      <a:pt x="1355" y="80"/>
                      <a:pt x="1356" y="79"/>
                    </a:cubicBezTo>
                    <a:cubicBezTo>
                      <a:pt x="1357" y="78"/>
                      <a:pt x="1357" y="77"/>
                      <a:pt x="1356" y="76"/>
                    </a:cubicBezTo>
                    <a:cubicBezTo>
                      <a:pt x="1352" y="73"/>
                      <a:pt x="1348" y="70"/>
                      <a:pt x="1343" y="67"/>
                    </a:cubicBezTo>
                    <a:cubicBezTo>
                      <a:pt x="1342" y="66"/>
                      <a:pt x="1341" y="66"/>
                      <a:pt x="1340" y="67"/>
                    </a:cubicBezTo>
                    <a:cubicBezTo>
                      <a:pt x="1339" y="69"/>
                      <a:pt x="1339" y="70"/>
                      <a:pt x="1341" y="71"/>
                    </a:cubicBezTo>
                    <a:close/>
                    <a:moveTo>
                      <a:pt x="1315" y="56"/>
                    </a:moveTo>
                    <a:cubicBezTo>
                      <a:pt x="1319" y="58"/>
                      <a:pt x="1324" y="61"/>
                      <a:pt x="1328" y="63"/>
                    </a:cubicBezTo>
                    <a:cubicBezTo>
                      <a:pt x="1329" y="64"/>
                      <a:pt x="1331" y="63"/>
                      <a:pt x="1332" y="62"/>
                    </a:cubicBezTo>
                    <a:cubicBezTo>
                      <a:pt x="1332" y="61"/>
                      <a:pt x="1332" y="59"/>
                      <a:pt x="1331" y="59"/>
                    </a:cubicBezTo>
                    <a:cubicBezTo>
                      <a:pt x="1326" y="56"/>
                      <a:pt x="1322" y="54"/>
                      <a:pt x="1317" y="52"/>
                    </a:cubicBezTo>
                    <a:cubicBezTo>
                      <a:pt x="1316" y="51"/>
                      <a:pt x="1314" y="52"/>
                      <a:pt x="1314" y="53"/>
                    </a:cubicBezTo>
                    <a:cubicBezTo>
                      <a:pt x="1313" y="54"/>
                      <a:pt x="1314" y="56"/>
                      <a:pt x="1315" y="56"/>
                    </a:cubicBezTo>
                    <a:close/>
                    <a:moveTo>
                      <a:pt x="1287" y="47"/>
                    </a:moveTo>
                    <a:cubicBezTo>
                      <a:pt x="1292" y="48"/>
                      <a:pt x="1297" y="49"/>
                      <a:pt x="1301" y="51"/>
                    </a:cubicBezTo>
                    <a:cubicBezTo>
                      <a:pt x="1303" y="51"/>
                      <a:pt x="1304" y="51"/>
                      <a:pt x="1304" y="49"/>
                    </a:cubicBezTo>
                    <a:cubicBezTo>
                      <a:pt x="1305" y="48"/>
                      <a:pt x="1304" y="47"/>
                      <a:pt x="1303" y="46"/>
                    </a:cubicBezTo>
                    <a:cubicBezTo>
                      <a:pt x="1298" y="45"/>
                      <a:pt x="1293" y="43"/>
                      <a:pt x="1288" y="42"/>
                    </a:cubicBezTo>
                    <a:cubicBezTo>
                      <a:pt x="1287" y="41"/>
                      <a:pt x="1286" y="42"/>
                      <a:pt x="1285" y="44"/>
                    </a:cubicBezTo>
                    <a:cubicBezTo>
                      <a:pt x="1285" y="45"/>
                      <a:pt x="1286" y="46"/>
                      <a:pt x="1287" y="47"/>
                    </a:cubicBezTo>
                    <a:close/>
                    <a:moveTo>
                      <a:pt x="1258" y="41"/>
                    </a:moveTo>
                    <a:cubicBezTo>
                      <a:pt x="1263" y="42"/>
                      <a:pt x="1268" y="42"/>
                      <a:pt x="1273" y="43"/>
                    </a:cubicBezTo>
                    <a:cubicBezTo>
                      <a:pt x="1274" y="44"/>
                      <a:pt x="1275" y="43"/>
                      <a:pt x="1276" y="41"/>
                    </a:cubicBezTo>
                    <a:cubicBezTo>
                      <a:pt x="1276" y="40"/>
                      <a:pt x="1275" y="39"/>
                      <a:pt x="1274" y="38"/>
                    </a:cubicBezTo>
                    <a:cubicBezTo>
                      <a:pt x="1269" y="37"/>
                      <a:pt x="1264" y="37"/>
                      <a:pt x="1259" y="36"/>
                    </a:cubicBezTo>
                    <a:cubicBezTo>
                      <a:pt x="1257" y="36"/>
                      <a:pt x="1256" y="37"/>
                      <a:pt x="1256" y="38"/>
                    </a:cubicBezTo>
                    <a:cubicBezTo>
                      <a:pt x="1256" y="39"/>
                      <a:pt x="1257" y="41"/>
                      <a:pt x="1258" y="41"/>
                    </a:cubicBezTo>
                    <a:close/>
                    <a:moveTo>
                      <a:pt x="1228" y="38"/>
                    </a:moveTo>
                    <a:cubicBezTo>
                      <a:pt x="1233" y="39"/>
                      <a:pt x="1238" y="39"/>
                      <a:pt x="1243" y="39"/>
                    </a:cubicBezTo>
                    <a:cubicBezTo>
                      <a:pt x="1245" y="39"/>
                      <a:pt x="1246" y="38"/>
                      <a:pt x="1246" y="37"/>
                    </a:cubicBezTo>
                    <a:cubicBezTo>
                      <a:pt x="1246" y="36"/>
                      <a:pt x="1245" y="34"/>
                      <a:pt x="1244" y="34"/>
                    </a:cubicBezTo>
                    <a:cubicBezTo>
                      <a:pt x="1239" y="34"/>
                      <a:pt x="1234" y="34"/>
                      <a:pt x="1229" y="33"/>
                    </a:cubicBezTo>
                    <a:cubicBezTo>
                      <a:pt x="1227" y="33"/>
                      <a:pt x="1226" y="34"/>
                      <a:pt x="1226" y="36"/>
                    </a:cubicBezTo>
                    <a:cubicBezTo>
                      <a:pt x="1226" y="37"/>
                      <a:pt x="1227" y="38"/>
                      <a:pt x="1228" y="38"/>
                    </a:cubicBezTo>
                    <a:close/>
                    <a:moveTo>
                      <a:pt x="1199" y="38"/>
                    </a:moveTo>
                    <a:cubicBezTo>
                      <a:pt x="1204" y="38"/>
                      <a:pt x="1209" y="38"/>
                      <a:pt x="1213" y="38"/>
                    </a:cubicBezTo>
                    <a:cubicBezTo>
                      <a:pt x="1215" y="38"/>
                      <a:pt x="1216" y="37"/>
                      <a:pt x="1216" y="36"/>
                    </a:cubicBezTo>
                    <a:cubicBezTo>
                      <a:pt x="1216" y="34"/>
                      <a:pt x="1215" y="33"/>
                      <a:pt x="1213" y="33"/>
                    </a:cubicBezTo>
                    <a:cubicBezTo>
                      <a:pt x="1208" y="33"/>
                      <a:pt x="1203" y="33"/>
                      <a:pt x="1198" y="33"/>
                    </a:cubicBezTo>
                    <a:cubicBezTo>
                      <a:pt x="1197" y="34"/>
                      <a:pt x="1196" y="35"/>
                      <a:pt x="1196" y="36"/>
                    </a:cubicBezTo>
                    <a:cubicBezTo>
                      <a:pt x="1196" y="37"/>
                      <a:pt x="1197" y="39"/>
                      <a:pt x="1199" y="38"/>
                    </a:cubicBezTo>
                    <a:close/>
                    <a:moveTo>
                      <a:pt x="1169" y="41"/>
                    </a:moveTo>
                    <a:cubicBezTo>
                      <a:pt x="1174" y="40"/>
                      <a:pt x="1179" y="40"/>
                      <a:pt x="1184" y="39"/>
                    </a:cubicBezTo>
                    <a:cubicBezTo>
                      <a:pt x="1185" y="39"/>
                      <a:pt x="1186" y="38"/>
                      <a:pt x="1186" y="37"/>
                    </a:cubicBezTo>
                    <a:cubicBezTo>
                      <a:pt x="1186" y="35"/>
                      <a:pt x="1185" y="34"/>
                      <a:pt x="1183" y="34"/>
                    </a:cubicBezTo>
                    <a:cubicBezTo>
                      <a:pt x="1178" y="35"/>
                      <a:pt x="1173" y="35"/>
                      <a:pt x="1168" y="36"/>
                    </a:cubicBezTo>
                    <a:cubicBezTo>
                      <a:pt x="1167" y="36"/>
                      <a:pt x="1166" y="37"/>
                      <a:pt x="1166" y="38"/>
                    </a:cubicBezTo>
                    <a:cubicBezTo>
                      <a:pt x="1166" y="40"/>
                      <a:pt x="1167" y="41"/>
                      <a:pt x="1169" y="41"/>
                    </a:cubicBezTo>
                    <a:close/>
                    <a:moveTo>
                      <a:pt x="1139" y="45"/>
                    </a:moveTo>
                    <a:cubicBezTo>
                      <a:pt x="1144" y="44"/>
                      <a:pt x="1149" y="43"/>
                      <a:pt x="1154" y="42"/>
                    </a:cubicBezTo>
                    <a:cubicBezTo>
                      <a:pt x="1155" y="42"/>
                      <a:pt x="1156" y="41"/>
                      <a:pt x="1156" y="40"/>
                    </a:cubicBezTo>
                    <a:cubicBezTo>
                      <a:pt x="1156" y="38"/>
                      <a:pt x="1155" y="37"/>
                      <a:pt x="1153" y="37"/>
                    </a:cubicBezTo>
                    <a:cubicBezTo>
                      <a:pt x="1148" y="38"/>
                      <a:pt x="1143" y="39"/>
                      <a:pt x="1138" y="40"/>
                    </a:cubicBezTo>
                    <a:cubicBezTo>
                      <a:pt x="1137" y="40"/>
                      <a:pt x="1136" y="41"/>
                      <a:pt x="1136" y="43"/>
                    </a:cubicBezTo>
                    <a:cubicBezTo>
                      <a:pt x="1136" y="44"/>
                      <a:pt x="1138" y="45"/>
                      <a:pt x="1139" y="45"/>
                    </a:cubicBezTo>
                    <a:close/>
                    <a:moveTo>
                      <a:pt x="1110" y="51"/>
                    </a:moveTo>
                    <a:cubicBezTo>
                      <a:pt x="1115" y="50"/>
                      <a:pt x="1120" y="48"/>
                      <a:pt x="1124" y="47"/>
                    </a:cubicBezTo>
                    <a:cubicBezTo>
                      <a:pt x="1126" y="47"/>
                      <a:pt x="1127" y="46"/>
                      <a:pt x="1126" y="45"/>
                    </a:cubicBezTo>
                    <a:cubicBezTo>
                      <a:pt x="1126" y="43"/>
                      <a:pt x="1125" y="42"/>
                      <a:pt x="1123" y="43"/>
                    </a:cubicBezTo>
                    <a:cubicBezTo>
                      <a:pt x="1119" y="44"/>
                      <a:pt x="1114" y="45"/>
                      <a:pt x="1109" y="46"/>
                    </a:cubicBezTo>
                    <a:cubicBezTo>
                      <a:pt x="1107" y="46"/>
                      <a:pt x="1107" y="48"/>
                      <a:pt x="1107" y="49"/>
                    </a:cubicBezTo>
                    <a:cubicBezTo>
                      <a:pt x="1107" y="50"/>
                      <a:pt x="1109" y="51"/>
                      <a:pt x="1110" y="51"/>
                    </a:cubicBezTo>
                    <a:close/>
                    <a:moveTo>
                      <a:pt x="1081" y="59"/>
                    </a:moveTo>
                    <a:cubicBezTo>
                      <a:pt x="1086" y="57"/>
                      <a:pt x="1091" y="56"/>
                      <a:pt x="1095" y="54"/>
                    </a:cubicBezTo>
                    <a:cubicBezTo>
                      <a:pt x="1097" y="54"/>
                      <a:pt x="1098" y="53"/>
                      <a:pt x="1097" y="51"/>
                    </a:cubicBezTo>
                    <a:cubicBezTo>
                      <a:pt x="1097" y="50"/>
                      <a:pt x="1095" y="49"/>
                      <a:pt x="1094" y="50"/>
                    </a:cubicBezTo>
                    <a:cubicBezTo>
                      <a:pt x="1089" y="51"/>
                      <a:pt x="1084" y="52"/>
                      <a:pt x="1080" y="54"/>
                    </a:cubicBezTo>
                    <a:cubicBezTo>
                      <a:pt x="1078" y="54"/>
                      <a:pt x="1078" y="56"/>
                      <a:pt x="1078" y="57"/>
                    </a:cubicBezTo>
                    <a:cubicBezTo>
                      <a:pt x="1078" y="58"/>
                      <a:pt x="1080" y="59"/>
                      <a:pt x="1081" y="59"/>
                    </a:cubicBezTo>
                    <a:close/>
                    <a:moveTo>
                      <a:pt x="1053" y="69"/>
                    </a:moveTo>
                    <a:cubicBezTo>
                      <a:pt x="1058" y="67"/>
                      <a:pt x="1062" y="65"/>
                      <a:pt x="1067" y="63"/>
                    </a:cubicBezTo>
                    <a:cubicBezTo>
                      <a:pt x="1068" y="63"/>
                      <a:pt x="1069" y="62"/>
                      <a:pt x="1068" y="60"/>
                    </a:cubicBezTo>
                    <a:cubicBezTo>
                      <a:pt x="1068" y="59"/>
                      <a:pt x="1067" y="58"/>
                      <a:pt x="1065" y="59"/>
                    </a:cubicBezTo>
                    <a:cubicBezTo>
                      <a:pt x="1061" y="60"/>
                      <a:pt x="1056" y="62"/>
                      <a:pt x="1051" y="64"/>
                    </a:cubicBezTo>
                    <a:cubicBezTo>
                      <a:pt x="1050" y="65"/>
                      <a:pt x="1049" y="66"/>
                      <a:pt x="1050" y="67"/>
                    </a:cubicBezTo>
                    <a:cubicBezTo>
                      <a:pt x="1050" y="69"/>
                      <a:pt x="1052" y="69"/>
                      <a:pt x="1053" y="69"/>
                    </a:cubicBezTo>
                    <a:close/>
                    <a:moveTo>
                      <a:pt x="1026" y="81"/>
                    </a:moveTo>
                    <a:cubicBezTo>
                      <a:pt x="1030" y="79"/>
                      <a:pt x="1035" y="77"/>
                      <a:pt x="1039" y="75"/>
                    </a:cubicBezTo>
                    <a:cubicBezTo>
                      <a:pt x="1041" y="74"/>
                      <a:pt x="1041" y="73"/>
                      <a:pt x="1041" y="71"/>
                    </a:cubicBezTo>
                    <a:cubicBezTo>
                      <a:pt x="1040" y="70"/>
                      <a:pt x="1039" y="70"/>
                      <a:pt x="1037" y="70"/>
                    </a:cubicBezTo>
                    <a:cubicBezTo>
                      <a:pt x="1033" y="72"/>
                      <a:pt x="1028" y="74"/>
                      <a:pt x="1024" y="77"/>
                    </a:cubicBezTo>
                    <a:cubicBezTo>
                      <a:pt x="1022" y="77"/>
                      <a:pt x="1022" y="79"/>
                      <a:pt x="1023" y="80"/>
                    </a:cubicBezTo>
                    <a:cubicBezTo>
                      <a:pt x="1023" y="81"/>
                      <a:pt x="1025" y="82"/>
                      <a:pt x="1026" y="81"/>
                    </a:cubicBezTo>
                    <a:close/>
                    <a:moveTo>
                      <a:pt x="1000" y="96"/>
                    </a:moveTo>
                    <a:cubicBezTo>
                      <a:pt x="1004" y="94"/>
                      <a:pt x="1009" y="91"/>
                      <a:pt x="1013" y="88"/>
                    </a:cubicBezTo>
                    <a:cubicBezTo>
                      <a:pt x="1014" y="88"/>
                      <a:pt x="1015" y="86"/>
                      <a:pt x="1014" y="85"/>
                    </a:cubicBezTo>
                    <a:cubicBezTo>
                      <a:pt x="1013" y="84"/>
                      <a:pt x="1012" y="83"/>
                      <a:pt x="1010" y="84"/>
                    </a:cubicBezTo>
                    <a:cubicBezTo>
                      <a:pt x="1006" y="87"/>
                      <a:pt x="1002" y="89"/>
                      <a:pt x="998" y="92"/>
                    </a:cubicBezTo>
                    <a:cubicBezTo>
                      <a:pt x="996" y="93"/>
                      <a:pt x="996" y="94"/>
                      <a:pt x="997" y="96"/>
                    </a:cubicBezTo>
                    <a:cubicBezTo>
                      <a:pt x="998" y="97"/>
                      <a:pt x="999" y="97"/>
                      <a:pt x="1000" y="96"/>
                    </a:cubicBezTo>
                    <a:close/>
                    <a:moveTo>
                      <a:pt x="977" y="114"/>
                    </a:moveTo>
                    <a:cubicBezTo>
                      <a:pt x="981" y="111"/>
                      <a:pt x="984" y="108"/>
                      <a:pt x="988" y="105"/>
                    </a:cubicBezTo>
                    <a:cubicBezTo>
                      <a:pt x="989" y="104"/>
                      <a:pt x="990" y="102"/>
                      <a:pt x="989" y="101"/>
                    </a:cubicBezTo>
                    <a:cubicBezTo>
                      <a:pt x="988" y="100"/>
                      <a:pt x="986" y="100"/>
                      <a:pt x="985" y="101"/>
                    </a:cubicBezTo>
                    <a:cubicBezTo>
                      <a:pt x="981" y="104"/>
                      <a:pt x="977" y="107"/>
                      <a:pt x="974" y="111"/>
                    </a:cubicBezTo>
                    <a:cubicBezTo>
                      <a:pt x="973" y="111"/>
                      <a:pt x="972" y="113"/>
                      <a:pt x="973" y="114"/>
                    </a:cubicBezTo>
                    <a:cubicBezTo>
                      <a:pt x="974" y="115"/>
                      <a:pt x="976" y="115"/>
                      <a:pt x="977" y="114"/>
                    </a:cubicBezTo>
                    <a:close/>
                    <a:moveTo>
                      <a:pt x="956" y="136"/>
                    </a:moveTo>
                    <a:cubicBezTo>
                      <a:pt x="960" y="132"/>
                      <a:pt x="963" y="128"/>
                      <a:pt x="966" y="125"/>
                    </a:cubicBezTo>
                    <a:cubicBezTo>
                      <a:pt x="967" y="124"/>
                      <a:pt x="967" y="122"/>
                      <a:pt x="966" y="121"/>
                    </a:cubicBezTo>
                    <a:cubicBezTo>
                      <a:pt x="965" y="120"/>
                      <a:pt x="964" y="120"/>
                      <a:pt x="963" y="121"/>
                    </a:cubicBezTo>
                    <a:cubicBezTo>
                      <a:pt x="959" y="125"/>
                      <a:pt x="956" y="129"/>
                      <a:pt x="953" y="133"/>
                    </a:cubicBezTo>
                    <a:cubicBezTo>
                      <a:pt x="952" y="134"/>
                      <a:pt x="952" y="135"/>
                      <a:pt x="953" y="136"/>
                    </a:cubicBezTo>
                    <a:cubicBezTo>
                      <a:pt x="954" y="137"/>
                      <a:pt x="956" y="137"/>
                      <a:pt x="956" y="136"/>
                    </a:cubicBezTo>
                    <a:close/>
                    <a:moveTo>
                      <a:pt x="940" y="160"/>
                    </a:moveTo>
                    <a:cubicBezTo>
                      <a:pt x="943" y="156"/>
                      <a:pt x="945" y="152"/>
                      <a:pt x="948" y="148"/>
                    </a:cubicBezTo>
                    <a:cubicBezTo>
                      <a:pt x="949" y="146"/>
                      <a:pt x="948" y="145"/>
                      <a:pt x="947" y="144"/>
                    </a:cubicBezTo>
                    <a:cubicBezTo>
                      <a:pt x="946" y="143"/>
                      <a:pt x="944" y="144"/>
                      <a:pt x="944" y="145"/>
                    </a:cubicBezTo>
                    <a:cubicBezTo>
                      <a:pt x="941" y="149"/>
                      <a:pt x="938" y="153"/>
                      <a:pt x="936" y="158"/>
                    </a:cubicBezTo>
                    <a:cubicBezTo>
                      <a:pt x="935" y="159"/>
                      <a:pt x="936" y="161"/>
                      <a:pt x="937" y="161"/>
                    </a:cubicBezTo>
                    <a:cubicBezTo>
                      <a:pt x="938" y="162"/>
                      <a:pt x="940" y="161"/>
                      <a:pt x="940" y="160"/>
                    </a:cubicBezTo>
                    <a:close/>
                    <a:moveTo>
                      <a:pt x="930" y="188"/>
                    </a:moveTo>
                    <a:cubicBezTo>
                      <a:pt x="931" y="183"/>
                      <a:pt x="933" y="178"/>
                      <a:pt x="934" y="174"/>
                    </a:cubicBezTo>
                    <a:cubicBezTo>
                      <a:pt x="935" y="172"/>
                      <a:pt x="934" y="171"/>
                      <a:pt x="933" y="170"/>
                    </a:cubicBezTo>
                    <a:cubicBezTo>
                      <a:pt x="932" y="170"/>
                      <a:pt x="930" y="171"/>
                      <a:pt x="930" y="172"/>
                    </a:cubicBezTo>
                    <a:cubicBezTo>
                      <a:pt x="928" y="177"/>
                      <a:pt x="926" y="181"/>
                      <a:pt x="925" y="186"/>
                    </a:cubicBezTo>
                    <a:cubicBezTo>
                      <a:pt x="925" y="188"/>
                      <a:pt x="925" y="189"/>
                      <a:pt x="927" y="189"/>
                    </a:cubicBezTo>
                    <a:cubicBezTo>
                      <a:pt x="928" y="190"/>
                      <a:pt x="929" y="189"/>
                      <a:pt x="930" y="188"/>
                    </a:cubicBezTo>
                    <a:close/>
                    <a:moveTo>
                      <a:pt x="925" y="217"/>
                    </a:moveTo>
                    <a:cubicBezTo>
                      <a:pt x="925" y="212"/>
                      <a:pt x="926" y="207"/>
                      <a:pt x="927" y="202"/>
                    </a:cubicBezTo>
                    <a:cubicBezTo>
                      <a:pt x="927" y="201"/>
                      <a:pt x="926" y="199"/>
                      <a:pt x="925" y="199"/>
                    </a:cubicBezTo>
                    <a:cubicBezTo>
                      <a:pt x="923" y="199"/>
                      <a:pt x="922" y="200"/>
                      <a:pt x="922" y="201"/>
                    </a:cubicBezTo>
                    <a:cubicBezTo>
                      <a:pt x="921" y="206"/>
                      <a:pt x="920" y="211"/>
                      <a:pt x="920" y="216"/>
                    </a:cubicBezTo>
                    <a:cubicBezTo>
                      <a:pt x="920" y="218"/>
                      <a:pt x="921" y="219"/>
                      <a:pt x="922" y="219"/>
                    </a:cubicBezTo>
                    <a:cubicBezTo>
                      <a:pt x="924" y="219"/>
                      <a:pt x="925" y="218"/>
                      <a:pt x="925" y="217"/>
                    </a:cubicBezTo>
                    <a:close/>
                    <a:moveTo>
                      <a:pt x="921" y="245"/>
                    </a:moveTo>
                    <a:cubicBezTo>
                      <a:pt x="921" y="245"/>
                      <a:pt x="921" y="246"/>
                      <a:pt x="921" y="246"/>
                    </a:cubicBezTo>
                    <a:cubicBezTo>
                      <a:pt x="922" y="247"/>
                      <a:pt x="923" y="248"/>
                      <a:pt x="924" y="247"/>
                    </a:cubicBezTo>
                    <a:cubicBezTo>
                      <a:pt x="925" y="247"/>
                      <a:pt x="926" y="246"/>
                      <a:pt x="926" y="245"/>
                    </a:cubicBezTo>
                    <a:cubicBezTo>
                      <a:pt x="925" y="240"/>
                      <a:pt x="925" y="236"/>
                      <a:pt x="925" y="231"/>
                    </a:cubicBezTo>
                    <a:cubicBezTo>
                      <a:pt x="925" y="230"/>
                      <a:pt x="924" y="229"/>
                      <a:pt x="922" y="229"/>
                    </a:cubicBezTo>
                    <a:cubicBezTo>
                      <a:pt x="921" y="229"/>
                      <a:pt x="920" y="230"/>
                      <a:pt x="920" y="232"/>
                    </a:cubicBezTo>
                    <a:cubicBezTo>
                      <a:pt x="920" y="236"/>
                      <a:pt x="921" y="241"/>
                      <a:pt x="921" y="245"/>
                    </a:cubicBezTo>
                    <a:cubicBezTo>
                      <a:pt x="924" y="245"/>
                      <a:pt x="924" y="245"/>
                      <a:pt x="924" y="245"/>
                    </a:cubicBezTo>
                    <a:cubicBezTo>
                      <a:pt x="926" y="244"/>
                      <a:pt x="926" y="244"/>
                      <a:pt x="926" y="244"/>
                    </a:cubicBezTo>
                    <a:cubicBezTo>
                      <a:pt x="926" y="243"/>
                      <a:pt x="925" y="243"/>
                      <a:pt x="925" y="243"/>
                    </a:cubicBezTo>
                    <a:cubicBezTo>
                      <a:pt x="924" y="241"/>
                      <a:pt x="923" y="241"/>
                      <a:pt x="922" y="241"/>
                    </a:cubicBezTo>
                    <a:cubicBezTo>
                      <a:pt x="921" y="242"/>
                      <a:pt x="920" y="244"/>
                      <a:pt x="921" y="245"/>
                    </a:cubicBezTo>
                    <a:close/>
                    <a:moveTo>
                      <a:pt x="902" y="223"/>
                    </a:moveTo>
                    <a:cubicBezTo>
                      <a:pt x="906" y="226"/>
                      <a:pt x="910" y="229"/>
                      <a:pt x="913" y="233"/>
                    </a:cubicBezTo>
                    <a:cubicBezTo>
                      <a:pt x="914" y="234"/>
                      <a:pt x="915" y="234"/>
                      <a:pt x="916" y="233"/>
                    </a:cubicBezTo>
                    <a:cubicBezTo>
                      <a:pt x="917" y="232"/>
                      <a:pt x="917" y="231"/>
                      <a:pt x="917" y="230"/>
                    </a:cubicBezTo>
                    <a:cubicBezTo>
                      <a:pt x="913" y="226"/>
                      <a:pt x="910" y="222"/>
                      <a:pt x="906" y="219"/>
                    </a:cubicBezTo>
                    <a:cubicBezTo>
                      <a:pt x="905" y="218"/>
                      <a:pt x="903" y="218"/>
                      <a:pt x="902" y="219"/>
                    </a:cubicBezTo>
                    <a:cubicBezTo>
                      <a:pt x="901" y="220"/>
                      <a:pt x="901" y="222"/>
                      <a:pt x="902" y="223"/>
                    </a:cubicBezTo>
                    <a:close/>
                    <a:moveTo>
                      <a:pt x="877" y="208"/>
                    </a:moveTo>
                    <a:cubicBezTo>
                      <a:pt x="882" y="209"/>
                      <a:pt x="886" y="212"/>
                      <a:pt x="891" y="214"/>
                    </a:cubicBezTo>
                    <a:cubicBezTo>
                      <a:pt x="892" y="215"/>
                      <a:pt x="893" y="214"/>
                      <a:pt x="894" y="213"/>
                    </a:cubicBezTo>
                    <a:cubicBezTo>
                      <a:pt x="895" y="212"/>
                      <a:pt x="894" y="211"/>
                      <a:pt x="893" y="210"/>
                    </a:cubicBezTo>
                    <a:cubicBezTo>
                      <a:pt x="889" y="207"/>
                      <a:pt x="884" y="205"/>
                      <a:pt x="879" y="203"/>
                    </a:cubicBezTo>
                    <a:cubicBezTo>
                      <a:pt x="878" y="202"/>
                      <a:pt x="877" y="203"/>
                      <a:pt x="876" y="204"/>
                    </a:cubicBezTo>
                    <a:cubicBezTo>
                      <a:pt x="876" y="206"/>
                      <a:pt x="876" y="207"/>
                      <a:pt x="877" y="208"/>
                    </a:cubicBezTo>
                    <a:close/>
                    <a:moveTo>
                      <a:pt x="849" y="201"/>
                    </a:moveTo>
                    <a:cubicBezTo>
                      <a:pt x="854" y="201"/>
                      <a:pt x="859" y="202"/>
                      <a:pt x="864" y="203"/>
                    </a:cubicBezTo>
                    <a:cubicBezTo>
                      <a:pt x="865" y="203"/>
                      <a:pt x="866" y="203"/>
                      <a:pt x="867" y="201"/>
                    </a:cubicBezTo>
                    <a:cubicBezTo>
                      <a:pt x="867" y="200"/>
                      <a:pt x="866" y="199"/>
                      <a:pt x="865" y="198"/>
                    </a:cubicBezTo>
                    <a:cubicBezTo>
                      <a:pt x="860" y="197"/>
                      <a:pt x="855" y="196"/>
                      <a:pt x="850" y="196"/>
                    </a:cubicBezTo>
                    <a:cubicBezTo>
                      <a:pt x="848" y="195"/>
                      <a:pt x="847" y="196"/>
                      <a:pt x="847" y="198"/>
                    </a:cubicBezTo>
                    <a:cubicBezTo>
                      <a:pt x="847" y="199"/>
                      <a:pt x="848" y="200"/>
                      <a:pt x="849" y="201"/>
                    </a:cubicBezTo>
                    <a:close/>
                    <a:moveTo>
                      <a:pt x="820" y="203"/>
                    </a:moveTo>
                    <a:cubicBezTo>
                      <a:pt x="825" y="202"/>
                      <a:pt x="830" y="201"/>
                      <a:pt x="835" y="200"/>
                    </a:cubicBezTo>
                    <a:cubicBezTo>
                      <a:pt x="836" y="200"/>
                      <a:pt x="837" y="199"/>
                      <a:pt x="837" y="198"/>
                    </a:cubicBezTo>
                    <a:cubicBezTo>
                      <a:pt x="837" y="196"/>
                      <a:pt x="836" y="195"/>
                      <a:pt x="834" y="195"/>
                    </a:cubicBezTo>
                    <a:cubicBezTo>
                      <a:pt x="829" y="196"/>
                      <a:pt x="824" y="197"/>
                      <a:pt x="819" y="198"/>
                    </a:cubicBezTo>
                    <a:cubicBezTo>
                      <a:pt x="818" y="198"/>
                      <a:pt x="817" y="200"/>
                      <a:pt x="817" y="201"/>
                    </a:cubicBezTo>
                    <a:cubicBezTo>
                      <a:pt x="818" y="202"/>
                      <a:pt x="819" y="203"/>
                      <a:pt x="820" y="203"/>
                    </a:cubicBezTo>
                    <a:close/>
                    <a:moveTo>
                      <a:pt x="795" y="216"/>
                    </a:moveTo>
                    <a:cubicBezTo>
                      <a:pt x="799" y="213"/>
                      <a:pt x="803" y="210"/>
                      <a:pt x="807" y="208"/>
                    </a:cubicBezTo>
                    <a:cubicBezTo>
                      <a:pt x="808" y="208"/>
                      <a:pt x="809" y="206"/>
                      <a:pt x="808" y="205"/>
                    </a:cubicBezTo>
                    <a:cubicBezTo>
                      <a:pt x="807" y="204"/>
                      <a:pt x="806" y="203"/>
                      <a:pt x="805" y="204"/>
                    </a:cubicBezTo>
                    <a:cubicBezTo>
                      <a:pt x="800" y="206"/>
                      <a:pt x="796" y="209"/>
                      <a:pt x="792" y="212"/>
                    </a:cubicBezTo>
                    <a:cubicBezTo>
                      <a:pt x="791" y="213"/>
                      <a:pt x="791" y="215"/>
                      <a:pt x="791" y="216"/>
                    </a:cubicBezTo>
                    <a:cubicBezTo>
                      <a:pt x="792" y="217"/>
                      <a:pt x="794" y="217"/>
                      <a:pt x="795" y="216"/>
                    </a:cubicBezTo>
                    <a:close/>
                    <a:moveTo>
                      <a:pt x="791" y="195"/>
                    </a:moveTo>
                    <a:cubicBezTo>
                      <a:pt x="790" y="200"/>
                      <a:pt x="790" y="205"/>
                      <a:pt x="789" y="210"/>
                    </a:cubicBezTo>
                    <a:cubicBezTo>
                      <a:pt x="788" y="211"/>
                      <a:pt x="789" y="212"/>
                      <a:pt x="790" y="213"/>
                    </a:cubicBezTo>
                    <a:cubicBezTo>
                      <a:pt x="792" y="213"/>
                      <a:pt x="793" y="212"/>
                      <a:pt x="793" y="211"/>
                    </a:cubicBezTo>
                    <a:cubicBezTo>
                      <a:pt x="795" y="206"/>
                      <a:pt x="795" y="201"/>
                      <a:pt x="796" y="196"/>
                    </a:cubicBezTo>
                    <a:cubicBezTo>
                      <a:pt x="796" y="194"/>
                      <a:pt x="795" y="193"/>
                      <a:pt x="794" y="193"/>
                    </a:cubicBezTo>
                    <a:cubicBezTo>
                      <a:pt x="792" y="193"/>
                      <a:pt x="791" y="194"/>
                      <a:pt x="791" y="195"/>
                    </a:cubicBezTo>
                    <a:close/>
                    <a:moveTo>
                      <a:pt x="791" y="166"/>
                    </a:moveTo>
                    <a:cubicBezTo>
                      <a:pt x="792" y="171"/>
                      <a:pt x="792" y="176"/>
                      <a:pt x="792" y="180"/>
                    </a:cubicBezTo>
                    <a:cubicBezTo>
                      <a:pt x="792" y="181"/>
                      <a:pt x="792" y="181"/>
                      <a:pt x="792" y="181"/>
                    </a:cubicBezTo>
                    <a:cubicBezTo>
                      <a:pt x="792" y="182"/>
                      <a:pt x="793" y="183"/>
                      <a:pt x="794" y="183"/>
                    </a:cubicBezTo>
                    <a:cubicBezTo>
                      <a:pt x="796" y="183"/>
                      <a:pt x="797" y="182"/>
                      <a:pt x="797" y="181"/>
                    </a:cubicBezTo>
                    <a:cubicBezTo>
                      <a:pt x="797" y="180"/>
                      <a:pt x="797" y="180"/>
                      <a:pt x="797" y="180"/>
                    </a:cubicBezTo>
                    <a:cubicBezTo>
                      <a:pt x="797" y="175"/>
                      <a:pt x="797" y="170"/>
                      <a:pt x="796" y="165"/>
                    </a:cubicBezTo>
                    <a:cubicBezTo>
                      <a:pt x="796" y="164"/>
                      <a:pt x="795" y="163"/>
                      <a:pt x="793" y="163"/>
                    </a:cubicBezTo>
                    <a:cubicBezTo>
                      <a:pt x="792" y="163"/>
                      <a:pt x="791" y="165"/>
                      <a:pt x="791" y="166"/>
                    </a:cubicBezTo>
                    <a:close/>
                    <a:moveTo>
                      <a:pt x="784" y="137"/>
                    </a:moveTo>
                    <a:cubicBezTo>
                      <a:pt x="786" y="142"/>
                      <a:pt x="787" y="147"/>
                      <a:pt x="788" y="152"/>
                    </a:cubicBezTo>
                    <a:cubicBezTo>
                      <a:pt x="789" y="153"/>
                      <a:pt x="790" y="154"/>
                      <a:pt x="791" y="153"/>
                    </a:cubicBezTo>
                    <a:cubicBezTo>
                      <a:pt x="793" y="153"/>
                      <a:pt x="794" y="152"/>
                      <a:pt x="793" y="150"/>
                    </a:cubicBezTo>
                    <a:cubicBezTo>
                      <a:pt x="792" y="145"/>
                      <a:pt x="791" y="141"/>
                      <a:pt x="789" y="136"/>
                    </a:cubicBezTo>
                    <a:cubicBezTo>
                      <a:pt x="788" y="134"/>
                      <a:pt x="787" y="134"/>
                      <a:pt x="786" y="134"/>
                    </a:cubicBezTo>
                    <a:cubicBezTo>
                      <a:pt x="784" y="135"/>
                      <a:pt x="784" y="136"/>
                      <a:pt x="784" y="137"/>
                    </a:cubicBezTo>
                    <a:close/>
                    <a:moveTo>
                      <a:pt x="771" y="111"/>
                    </a:moveTo>
                    <a:cubicBezTo>
                      <a:pt x="774" y="115"/>
                      <a:pt x="776" y="120"/>
                      <a:pt x="778" y="124"/>
                    </a:cubicBezTo>
                    <a:cubicBezTo>
                      <a:pt x="779" y="125"/>
                      <a:pt x="780" y="126"/>
                      <a:pt x="782" y="125"/>
                    </a:cubicBezTo>
                    <a:cubicBezTo>
                      <a:pt x="783" y="124"/>
                      <a:pt x="783" y="123"/>
                      <a:pt x="783" y="122"/>
                    </a:cubicBezTo>
                    <a:cubicBezTo>
                      <a:pt x="781" y="117"/>
                      <a:pt x="778" y="113"/>
                      <a:pt x="775" y="108"/>
                    </a:cubicBezTo>
                    <a:cubicBezTo>
                      <a:pt x="775" y="107"/>
                      <a:pt x="773" y="107"/>
                      <a:pt x="772" y="108"/>
                    </a:cubicBezTo>
                    <a:cubicBezTo>
                      <a:pt x="771" y="108"/>
                      <a:pt x="770" y="110"/>
                      <a:pt x="771" y="111"/>
                    </a:cubicBezTo>
                    <a:close/>
                    <a:moveTo>
                      <a:pt x="753" y="88"/>
                    </a:moveTo>
                    <a:cubicBezTo>
                      <a:pt x="757" y="91"/>
                      <a:pt x="760" y="95"/>
                      <a:pt x="763" y="99"/>
                    </a:cubicBezTo>
                    <a:cubicBezTo>
                      <a:pt x="764" y="100"/>
                      <a:pt x="765" y="100"/>
                      <a:pt x="766" y="99"/>
                    </a:cubicBezTo>
                    <a:cubicBezTo>
                      <a:pt x="767" y="99"/>
                      <a:pt x="768" y="97"/>
                      <a:pt x="767" y="96"/>
                    </a:cubicBezTo>
                    <a:cubicBezTo>
                      <a:pt x="764" y="92"/>
                      <a:pt x="760" y="88"/>
                      <a:pt x="757" y="84"/>
                    </a:cubicBezTo>
                    <a:cubicBezTo>
                      <a:pt x="756" y="83"/>
                      <a:pt x="755" y="83"/>
                      <a:pt x="753" y="84"/>
                    </a:cubicBezTo>
                    <a:cubicBezTo>
                      <a:pt x="752" y="85"/>
                      <a:pt x="752" y="87"/>
                      <a:pt x="753" y="88"/>
                    </a:cubicBezTo>
                    <a:close/>
                    <a:moveTo>
                      <a:pt x="732" y="67"/>
                    </a:moveTo>
                    <a:cubicBezTo>
                      <a:pt x="736" y="70"/>
                      <a:pt x="739" y="74"/>
                      <a:pt x="743" y="77"/>
                    </a:cubicBezTo>
                    <a:cubicBezTo>
                      <a:pt x="744" y="78"/>
                      <a:pt x="746" y="78"/>
                      <a:pt x="747" y="77"/>
                    </a:cubicBezTo>
                    <a:cubicBezTo>
                      <a:pt x="747" y="76"/>
                      <a:pt x="747" y="74"/>
                      <a:pt x="746" y="73"/>
                    </a:cubicBezTo>
                    <a:cubicBezTo>
                      <a:pt x="743" y="70"/>
                      <a:pt x="739" y="67"/>
                      <a:pt x="735" y="63"/>
                    </a:cubicBezTo>
                    <a:cubicBezTo>
                      <a:pt x="734" y="62"/>
                      <a:pt x="733" y="62"/>
                      <a:pt x="732" y="64"/>
                    </a:cubicBezTo>
                    <a:cubicBezTo>
                      <a:pt x="731" y="65"/>
                      <a:pt x="731" y="66"/>
                      <a:pt x="732" y="67"/>
                    </a:cubicBezTo>
                    <a:close/>
                    <a:moveTo>
                      <a:pt x="708" y="49"/>
                    </a:moveTo>
                    <a:cubicBezTo>
                      <a:pt x="712" y="52"/>
                      <a:pt x="716" y="55"/>
                      <a:pt x="720" y="58"/>
                    </a:cubicBezTo>
                    <a:cubicBezTo>
                      <a:pt x="721" y="59"/>
                      <a:pt x="723" y="59"/>
                      <a:pt x="724" y="57"/>
                    </a:cubicBezTo>
                    <a:cubicBezTo>
                      <a:pt x="725" y="56"/>
                      <a:pt x="724" y="55"/>
                      <a:pt x="723" y="54"/>
                    </a:cubicBezTo>
                    <a:cubicBezTo>
                      <a:pt x="719" y="51"/>
                      <a:pt x="715" y="48"/>
                      <a:pt x="711" y="45"/>
                    </a:cubicBezTo>
                    <a:cubicBezTo>
                      <a:pt x="710" y="45"/>
                      <a:pt x="708" y="45"/>
                      <a:pt x="707" y="46"/>
                    </a:cubicBezTo>
                    <a:cubicBezTo>
                      <a:pt x="707" y="47"/>
                      <a:pt x="707" y="49"/>
                      <a:pt x="708" y="49"/>
                    </a:cubicBezTo>
                    <a:close/>
                    <a:moveTo>
                      <a:pt x="682" y="35"/>
                    </a:moveTo>
                    <a:cubicBezTo>
                      <a:pt x="687" y="37"/>
                      <a:pt x="691" y="39"/>
                      <a:pt x="695" y="42"/>
                    </a:cubicBezTo>
                    <a:cubicBezTo>
                      <a:pt x="696" y="42"/>
                      <a:pt x="698" y="42"/>
                      <a:pt x="699" y="41"/>
                    </a:cubicBezTo>
                    <a:cubicBezTo>
                      <a:pt x="699" y="40"/>
                      <a:pt x="699" y="38"/>
                      <a:pt x="698" y="37"/>
                    </a:cubicBezTo>
                    <a:cubicBezTo>
                      <a:pt x="693" y="35"/>
                      <a:pt x="689" y="33"/>
                      <a:pt x="684" y="30"/>
                    </a:cubicBezTo>
                    <a:cubicBezTo>
                      <a:pt x="683" y="30"/>
                      <a:pt x="682" y="30"/>
                      <a:pt x="681" y="31"/>
                    </a:cubicBezTo>
                    <a:cubicBezTo>
                      <a:pt x="680" y="33"/>
                      <a:pt x="681" y="34"/>
                      <a:pt x="682" y="35"/>
                    </a:cubicBezTo>
                    <a:close/>
                    <a:moveTo>
                      <a:pt x="655" y="23"/>
                    </a:moveTo>
                    <a:cubicBezTo>
                      <a:pt x="660" y="24"/>
                      <a:pt x="664" y="26"/>
                      <a:pt x="669" y="28"/>
                    </a:cubicBezTo>
                    <a:cubicBezTo>
                      <a:pt x="670" y="29"/>
                      <a:pt x="671" y="28"/>
                      <a:pt x="672" y="27"/>
                    </a:cubicBezTo>
                    <a:cubicBezTo>
                      <a:pt x="673" y="26"/>
                      <a:pt x="672" y="24"/>
                      <a:pt x="671" y="24"/>
                    </a:cubicBezTo>
                    <a:cubicBezTo>
                      <a:pt x="666" y="22"/>
                      <a:pt x="661" y="20"/>
                      <a:pt x="657" y="18"/>
                    </a:cubicBezTo>
                    <a:cubicBezTo>
                      <a:pt x="655" y="17"/>
                      <a:pt x="654" y="18"/>
                      <a:pt x="654" y="19"/>
                    </a:cubicBezTo>
                    <a:cubicBezTo>
                      <a:pt x="653" y="21"/>
                      <a:pt x="654" y="22"/>
                      <a:pt x="655" y="23"/>
                    </a:cubicBezTo>
                    <a:close/>
                    <a:moveTo>
                      <a:pt x="627" y="13"/>
                    </a:moveTo>
                    <a:cubicBezTo>
                      <a:pt x="631" y="15"/>
                      <a:pt x="636" y="16"/>
                      <a:pt x="641" y="18"/>
                    </a:cubicBezTo>
                    <a:cubicBezTo>
                      <a:pt x="642" y="18"/>
                      <a:pt x="644" y="17"/>
                      <a:pt x="644" y="16"/>
                    </a:cubicBezTo>
                    <a:cubicBezTo>
                      <a:pt x="645" y="15"/>
                      <a:pt x="644" y="13"/>
                      <a:pt x="643" y="13"/>
                    </a:cubicBezTo>
                    <a:cubicBezTo>
                      <a:pt x="638" y="11"/>
                      <a:pt x="633" y="10"/>
                      <a:pt x="628" y="9"/>
                    </a:cubicBezTo>
                    <a:cubicBezTo>
                      <a:pt x="627" y="8"/>
                      <a:pt x="625" y="9"/>
                      <a:pt x="625" y="10"/>
                    </a:cubicBezTo>
                    <a:cubicBezTo>
                      <a:pt x="625" y="12"/>
                      <a:pt x="625" y="13"/>
                      <a:pt x="627" y="13"/>
                    </a:cubicBezTo>
                    <a:close/>
                    <a:moveTo>
                      <a:pt x="598" y="7"/>
                    </a:moveTo>
                    <a:cubicBezTo>
                      <a:pt x="602" y="8"/>
                      <a:pt x="607" y="9"/>
                      <a:pt x="612" y="10"/>
                    </a:cubicBezTo>
                    <a:cubicBezTo>
                      <a:pt x="614" y="10"/>
                      <a:pt x="615" y="9"/>
                      <a:pt x="615" y="8"/>
                    </a:cubicBezTo>
                    <a:cubicBezTo>
                      <a:pt x="615" y="7"/>
                      <a:pt x="615" y="5"/>
                      <a:pt x="613" y="5"/>
                    </a:cubicBezTo>
                    <a:cubicBezTo>
                      <a:pt x="608" y="4"/>
                      <a:pt x="603" y="3"/>
                      <a:pt x="598" y="2"/>
                    </a:cubicBezTo>
                    <a:cubicBezTo>
                      <a:pt x="597" y="2"/>
                      <a:pt x="596" y="3"/>
                      <a:pt x="596" y="4"/>
                    </a:cubicBezTo>
                    <a:cubicBezTo>
                      <a:pt x="595" y="6"/>
                      <a:pt x="596" y="7"/>
                      <a:pt x="598" y="7"/>
                    </a:cubicBezTo>
                    <a:close/>
                    <a:moveTo>
                      <a:pt x="568" y="5"/>
                    </a:moveTo>
                    <a:cubicBezTo>
                      <a:pt x="570" y="5"/>
                      <a:pt x="572" y="5"/>
                      <a:pt x="574" y="5"/>
                    </a:cubicBezTo>
                    <a:cubicBezTo>
                      <a:pt x="577" y="5"/>
                      <a:pt x="580" y="5"/>
                      <a:pt x="583" y="6"/>
                    </a:cubicBezTo>
                    <a:cubicBezTo>
                      <a:pt x="584" y="6"/>
                      <a:pt x="585" y="5"/>
                      <a:pt x="586" y="3"/>
                    </a:cubicBezTo>
                    <a:cubicBezTo>
                      <a:pt x="586" y="2"/>
                      <a:pt x="585" y="1"/>
                      <a:pt x="583" y="1"/>
                    </a:cubicBezTo>
                    <a:cubicBezTo>
                      <a:pt x="580" y="0"/>
                      <a:pt x="577" y="0"/>
                      <a:pt x="575" y="0"/>
                    </a:cubicBezTo>
                    <a:cubicBezTo>
                      <a:pt x="572" y="0"/>
                      <a:pt x="570" y="0"/>
                      <a:pt x="568" y="0"/>
                    </a:cubicBezTo>
                    <a:cubicBezTo>
                      <a:pt x="567" y="0"/>
                      <a:pt x="566" y="1"/>
                      <a:pt x="566" y="2"/>
                    </a:cubicBezTo>
                    <a:cubicBezTo>
                      <a:pt x="566" y="4"/>
                      <a:pt x="567" y="5"/>
                      <a:pt x="568" y="5"/>
                    </a:cubicBezTo>
                    <a:close/>
                    <a:moveTo>
                      <a:pt x="538" y="7"/>
                    </a:moveTo>
                    <a:cubicBezTo>
                      <a:pt x="543" y="6"/>
                      <a:pt x="548" y="6"/>
                      <a:pt x="553" y="5"/>
                    </a:cubicBezTo>
                    <a:cubicBezTo>
                      <a:pt x="555" y="5"/>
                      <a:pt x="556" y="4"/>
                      <a:pt x="556" y="3"/>
                    </a:cubicBezTo>
                    <a:cubicBezTo>
                      <a:pt x="556" y="1"/>
                      <a:pt x="554" y="0"/>
                      <a:pt x="553" y="0"/>
                    </a:cubicBezTo>
                    <a:cubicBezTo>
                      <a:pt x="548" y="1"/>
                      <a:pt x="543" y="1"/>
                      <a:pt x="538" y="2"/>
                    </a:cubicBezTo>
                    <a:cubicBezTo>
                      <a:pt x="536" y="2"/>
                      <a:pt x="536" y="3"/>
                      <a:pt x="536" y="4"/>
                    </a:cubicBezTo>
                    <a:cubicBezTo>
                      <a:pt x="536" y="6"/>
                      <a:pt x="537" y="7"/>
                      <a:pt x="538" y="7"/>
                    </a:cubicBezTo>
                    <a:close/>
                    <a:moveTo>
                      <a:pt x="509" y="11"/>
                    </a:moveTo>
                    <a:cubicBezTo>
                      <a:pt x="514" y="10"/>
                      <a:pt x="519" y="9"/>
                      <a:pt x="524" y="9"/>
                    </a:cubicBezTo>
                    <a:cubicBezTo>
                      <a:pt x="525" y="8"/>
                      <a:pt x="526" y="7"/>
                      <a:pt x="526" y="6"/>
                    </a:cubicBezTo>
                    <a:cubicBezTo>
                      <a:pt x="526" y="4"/>
                      <a:pt x="524" y="3"/>
                      <a:pt x="523" y="4"/>
                    </a:cubicBezTo>
                    <a:cubicBezTo>
                      <a:pt x="518" y="4"/>
                      <a:pt x="513" y="5"/>
                      <a:pt x="508" y="6"/>
                    </a:cubicBezTo>
                    <a:cubicBezTo>
                      <a:pt x="507" y="7"/>
                      <a:pt x="506" y="8"/>
                      <a:pt x="506" y="9"/>
                    </a:cubicBezTo>
                    <a:cubicBezTo>
                      <a:pt x="506" y="11"/>
                      <a:pt x="508" y="12"/>
                      <a:pt x="509" y="11"/>
                    </a:cubicBezTo>
                    <a:close/>
                    <a:moveTo>
                      <a:pt x="480" y="19"/>
                    </a:moveTo>
                    <a:cubicBezTo>
                      <a:pt x="485" y="17"/>
                      <a:pt x="490" y="16"/>
                      <a:pt x="494" y="15"/>
                    </a:cubicBezTo>
                    <a:cubicBezTo>
                      <a:pt x="496" y="14"/>
                      <a:pt x="497" y="13"/>
                      <a:pt x="496" y="12"/>
                    </a:cubicBezTo>
                    <a:cubicBezTo>
                      <a:pt x="496" y="10"/>
                      <a:pt x="495" y="9"/>
                      <a:pt x="493" y="10"/>
                    </a:cubicBezTo>
                    <a:cubicBezTo>
                      <a:pt x="488" y="11"/>
                      <a:pt x="484" y="12"/>
                      <a:pt x="479" y="14"/>
                    </a:cubicBezTo>
                    <a:cubicBezTo>
                      <a:pt x="477" y="14"/>
                      <a:pt x="477" y="16"/>
                      <a:pt x="477" y="17"/>
                    </a:cubicBezTo>
                    <a:cubicBezTo>
                      <a:pt x="477" y="18"/>
                      <a:pt x="479" y="19"/>
                      <a:pt x="480" y="19"/>
                    </a:cubicBezTo>
                    <a:close/>
                    <a:moveTo>
                      <a:pt x="452" y="28"/>
                    </a:moveTo>
                    <a:cubicBezTo>
                      <a:pt x="457" y="26"/>
                      <a:pt x="461" y="25"/>
                      <a:pt x="466" y="23"/>
                    </a:cubicBezTo>
                    <a:cubicBezTo>
                      <a:pt x="467" y="23"/>
                      <a:pt x="468" y="21"/>
                      <a:pt x="467" y="20"/>
                    </a:cubicBezTo>
                    <a:cubicBezTo>
                      <a:pt x="467" y="19"/>
                      <a:pt x="466" y="18"/>
                      <a:pt x="464" y="18"/>
                    </a:cubicBezTo>
                    <a:cubicBezTo>
                      <a:pt x="459" y="20"/>
                      <a:pt x="455" y="22"/>
                      <a:pt x="450" y="24"/>
                    </a:cubicBezTo>
                    <a:cubicBezTo>
                      <a:pt x="449" y="24"/>
                      <a:pt x="448" y="25"/>
                      <a:pt x="449" y="27"/>
                    </a:cubicBezTo>
                    <a:cubicBezTo>
                      <a:pt x="449" y="28"/>
                      <a:pt x="451" y="29"/>
                      <a:pt x="452" y="28"/>
                    </a:cubicBezTo>
                    <a:close/>
                    <a:moveTo>
                      <a:pt x="425" y="40"/>
                    </a:moveTo>
                    <a:cubicBezTo>
                      <a:pt x="429" y="38"/>
                      <a:pt x="434" y="36"/>
                      <a:pt x="438" y="34"/>
                    </a:cubicBezTo>
                    <a:cubicBezTo>
                      <a:pt x="439" y="33"/>
                      <a:pt x="440" y="32"/>
                      <a:pt x="439" y="31"/>
                    </a:cubicBezTo>
                    <a:cubicBezTo>
                      <a:pt x="439" y="29"/>
                      <a:pt x="437" y="29"/>
                      <a:pt x="436" y="29"/>
                    </a:cubicBezTo>
                    <a:cubicBezTo>
                      <a:pt x="431" y="31"/>
                      <a:pt x="427" y="34"/>
                      <a:pt x="422" y="36"/>
                    </a:cubicBezTo>
                    <a:cubicBezTo>
                      <a:pt x="421" y="36"/>
                      <a:pt x="421" y="38"/>
                      <a:pt x="421" y="39"/>
                    </a:cubicBezTo>
                    <a:cubicBezTo>
                      <a:pt x="422" y="40"/>
                      <a:pt x="423" y="41"/>
                      <a:pt x="425" y="40"/>
                    </a:cubicBezTo>
                    <a:close/>
                    <a:moveTo>
                      <a:pt x="399" y="55"/>
                    </a:moveTo>
                    <a:cubicBezTo>
                      <a:pt x="403" y="52"/>
                      <a:pt x="407" y="50"/>
                      <a:pt x="412" y="47"/>
                    </a:cubicBezTo>
                    <a:cubicBezTo>
                      <a:pt x="413" y="47"/>
                      <a:pt x="413" y="45"/>
                      <a:pt x="412" y="44"/>
                    </a:cubicBezTo>
                    <a:cubicBezTo>
                      <a:pt x="412" y="43"/>
                      <a:pt x="410" y="42"/>
                      <a:pt x="409" y="43"/>
                    </a:cubicBezTo>
                    <a:cubicBezTo>
                      <a:pt x="405" y="46"/>
                      <a:pt x="400" y="48"/>
                      <a:pt x="396" y="51"/>
                    </a:cubicBezTo>
                    <a:cubicBezTo>
                      <a:pt x="395" y="52"/>
                      <a:pt x="395" y="53"/>
                      <a:pt x="395" y="54"/>
                    </a:cubicBezTo>
                    <a:cubicBezTo>
                      <a:pt x="396" y="56"/>
                      <a:pt x="398" y="56"/>
                      <a:pt x="399" y="55"/>
                    </a:cubicBezTo>
                    <a:close/>
                    <a:moveTo>
                      <a:pt x="375" y="73"/>
                    </a:moveTo>
                    <a:cubicBezTo>
                      <a:pt x="379" y="70"/>
                      <a:pt x="383" y="67"/>
                      <a:pt x="387" y="64"/>
                    </a:cubicBezTo>
                    <a:cubicBezTo>
                      <a:pt x="388" y="63"/>
                      <a:pt x="388" y="61"/>
                      <a:pt x="387" y="60"/>
                    </a:cubicBezTo>
                    <a:cubicBezTo>
                      <a:pt x="386" y="59"/>
                      <a:pt x="385" y="59"/>
                      <a:pt x="384" y="60"/>
                    </a:cubicBezTo>
                    <a:cubicBezTo>
                      <a:pt x="380" y="63"/>
                      <a:pt x="376" y="66"/>
                      <a:pt x="372" y="69"/>
                    </a:cubicBezTo>
                    <a:cubicBezTo>
                      <a:pt x="371" y="70"/>
                      <a:pt x="371" y="72"/>
                      <a:pt x="372" y="73"/>
                    </a:cubicBezTo>
                    <a:cubicBezTo>
                      <a:pt x="373" y="74"/>
                      <a:pt x="374" y="74"/>
                      <a:pt x="375" y="73"/>
                    </a:cubicBezTo>
                    <a:close/>
                    <a:moveTo>
                      <a:pt x="355" y="95"/>
                    </a:moveTo>
                    <a:cubicBezTo>
                      <a:pt x="358" y="91"/>
                      <a:pt x="361" y="87"/>
                      <a:pt x="365" y="83"/>
                    </a:cubicBezTo>
                    <a:cubicBezTo>
                      <a:pt x="366" y="82"/>
                      <a:pt x="366" y="81"/>
                      <a:pt x="365" y="80"/>
                    </a:cubicBezTo>
                    <a:cubicBezTo>
                      <a:pt x="364" y="79"/>
                      <a:pt x="362" y="79"/>
                      <a:pt x="361" y="80"/>
                    </a:cubicBezTo>
                    <a:cubicBezTo>
                      <a:pt x="358" y="84"/>
                      <a:pt x="354" y="87"/>
                      <a:pt x="351" y="91"/>
                    </a:cubicBezTo>
                    <a:cubicBezTo>
                      <a:pt x="350" y="93"/>
                      <a:pt x="351" y="94"/>
                      <a:pt x="352" y="95"/>
                    </a:cubicBezTo>
                    <a:cubicBezTo>
                      <a:pt x="353" y="96"/>
                      <a:pt x="354" y="96"/>
                      <a:pt x="355" y="95"/>
                    </a:cubicBezTo>
                    <a:close/>
                    <a:moveTo>
                      <a:pt x="340" y="120"/>
                    </a:moveTo>
                    <a:cubicBezTo>
                      <a:pt x="342" y="115"/>
                      <a:pt x="344" y="111"/>
                      <a:pt x="347" y="107"/>
                    </a:cubicBezTo>
                    <a:cubicBezTo>
                      <a:pt x="348" y="105"/>
                      <a:pt x="347" y="104"/>
                      <a:pt x="346" y="103"/>
                    </a:cubicBezTo>
                    <a:cubicBezTo>
                      <a:pt x="345" y="103"/>
                      <a:pt x="343" y="103"/>
                      <a:pt x="343" y="104"/>
                    </a:cubicBezTo>
                    <a:cubicBezTo>
                      <a:pt x="340" y="109"/>
                      <a:pt x="338" y="113"/>
                      <a:pt x="336" y="118"/>
                    </a:cubicBezTo>
                    <a:cubicBezTo>
                      <a:pt x="335" y="119"/>
                      <a:pt x="336" y="120"/>
                      <a:pt x="337" y="121"/>
                    </a:cubicBezTo>
                    <a:cubicBezTo>
                      <a:pt x="338" y="122"/>
                      <a:pt x="340" y="121"/>
                      <a:pt x="340" y="120"/>
                    </a:cubicBezTo>
                    <a:close/>
                    <a:moveTo>
                      <a:pt x="333" y="148"/>
                    </a:moveTo>
                    <a:cubicBezTo>
                      <a:pt x="333" y="143"/>
                      <a:pt x="334" y="138"/>
                      <a:pt x="336" y="134"/>
                    </a:cubicBezTo>
                    <a:cubicBezTo>
                      <a:pt x="336" y="132"/>
                      <a:pt x="335" y="131"/>
                      <a:pt x="334" y="130"/>
                    </a:cubicBezTo>
                    <a:cubicBezTo>
                      <a:pt x="332" y="130"/>
                      <a:pt x="331" y="131"/>
                      <a:pt x="331" y="132"/>
                    </a:cubicBezTo>
                    <a:cubicBezTo>
                      <a:pt x="329" y="137"/>
                      <a:pt x="328" y="142"/>
                      <a:pt x="328" y="147"/>
                    </a:cubicBezTo>
                    <a:cubicBezTo>
                      <a:pt x="328" y="149"/>
                      <a:pt x="329" y="150"/>
                      <a:pt x="330" y="150"/>
                    </a:cubicBezTo>
                    <a:cubicBezTo>
                      <a:pt x="331" y="150"/>
                      <a:pt x="333" y="149"/>
                      <a:pt x="333" y="148"/>
                    </a:cubicBezTo>
                    <a:close/>
                    <a:moveTo>
                      <a:pt x="334" y="177"/>
                    </a:moveTo>
                    <a:cubicBezTo>
                      <a:pt x="333" y="172"/>
                      <a:pt x="333" y="167"/>
                      <a:pt x="332" y="162"/>
                    </a:cubicBezTo>
                    <a:cubicBezTo>
                      <a:pt x="332" y="161"/>
                      <a:pt x="331" y="160"/>
                      <a:pt x="330" y="160"/>
                    </a:cubicBezTo>
                    <a:cubicBezTo>
                      <a:pt x="328" y="160"/>
                      <a:pt x="327" y="161"/>
                      <a:pt x="327" y="163"/>
                    </a:cubicBezTo>
                    <a:cubicBezTo>
                      <a:pt x="328" y="168"/>
                      <a:pt x="328" y="173"/>
                      <a:pt x="329" y="178"/>
                    </a:cubicBezTo>
                    <a:cubicBezTo>
                      <a:pt x="329" y="179"/>
                      <a:pt x="330" y="180"/>
                      <a:pt x="332" y="180"/>
                    </a:cubicBezTo>
                    <a:cubicBezTo>
                      <a:pt x="333" y="180"/>
                      <a:pt x="334" y="178"/>
                      <a:pt x="334" y="177"/>
                    </a:cubicBezTo>
                    <a:close/>
                    <a:moveTo>
                      <a:pt x="333" y="197"/>
                    </a:moveTo>
                    <a:cubicBezTo>
                      <a:pt x="334" y="199"/>
                      <a:pt x="335" y="200"/>
                      <a:pt x="335" y="202"/>
                    </a:cubicBezTo>
                    <a:cubicBezTo>
                      <a:pt x="336" y="203"/>
                      <a:pt x="337" y="204"/>
                      <a:pt x="339" y="203"/>
                    </a:cubicBezTo>
                    <a:cubicBezTo>
                      <a:pt x="340" y="203"/>
                      <a:pt x="341" y="201"/>
                      <a:pt x="340" y="200"/>
                    </a:cubicBezTo>
                    <a:cubicBezTo>
                      <a:pt x="339" y="197"/>
                      <a:pt x="338" y="194"/>
                      <a:pt x="337" y="191"/>
                    </a:cubicBezTo>
                    <a:cubicBezTo>
                      <a:pt x="337" y="190"/>
                      <a:pt x="335" y="189"/>
                      <a:pt x="334" y="190"/>
                    </a:cubicBezTo>
                    <a:cubicBezTo>
                      <a:pt x="333" y="190"/>
                      <a:pt x="332" y="191"/>
                      <a:pt x="332" y="193"/>
                    </a:cubicBezTo>
                    <a:cubicBezTo>
                      <a:pt x="333" y="196"/>
                      <a:pt x="334" y="199"/>
                      <a:pt x="335" y="202"/>
                    </a:cubicBezTo>
                    <a:cubicBezTo>
                      <a:pt x="336" y="202"/>
                      <a:pt x="336" y="203"/>
                      <a:pt x="337" y="203"/>
                    </a:cubicBezTo>
                    <a:cubicBezTo>
                      <a:pt x="337" y="203"/>
                      <a:pt x="338" y="203"/>
                      <a:pt x="339" y="203"/>
                    </a:cubicBezTo>
                    <a:cubicBezTo>
                      <a:pt x="339" y="203"/>
                      <a:pt x="340" y="203"/>
                      <a:pt x="340" y="202"/>
                    </a:cubicBezTo>
                    <a:cubicBezTo>
                      <a:pt x="340" y="201"/>
                      <a:pt x="340" y="201"/>
                      <a:pt x="340" y="200"/>
                    </a:cubicBezTo>
                    <a:cubicBezTo>
                      <a:pt x="339" y="198"/>
                      <a:pt x="339" y="196"/>
                      <a:pt x="337" y="195"/>
                    </a:cubicBezTo>
                    <a:cubicBezTo>
                      <a:pt x="337" y="193"/>
                      <a:pt x="335" y="193"/>
                      <a:pt x="334" y="194"/>
                    </a:cubicBezTo>
                    <a:cubicBezTo>
                      <a:pt x="333" y="194"/>
                      <a:pt x="332" y="196"/>
                      <a:pt x="333" y="197"/>
                    </a:cubicBezTo>
                    <a:close/>
                    <a:moveTo>
                      <a:pt x="311" y="180"/>
                    </a:moveTo>
                    <a:cubicBezTo>
                      <a:pt x="316" y="182"/>
                      <a:pt x="320" y="184"/>
                      <a:pt x="324" y="187"/>
                    </a:cubicBezTo>
                    <a:cubicBezTo>
                      <a:pt x="325" y="188"/>
                      <a:pt x="326" y="188"/>
                      <a:pt x="327" y="187"/>
                    </a:cubicBezTo>
                    <a:cubicBezTo>
                      <a:pt x="328" y="185"/>
                      <a:pt x="328" y="184"/>
                      <a:pt x="327" y="183"/>
                    </a:cubicBezTo>
                    <a:cubicBezTo>
                      <a:pt x="323" y="180"/>
                      <a:pt x="318" y="177"/>
                      <a:pt x="313" y="175"/>
                    </a:cubicBezTo>
                    <a:cubicBezTo>
                      <a:pt x="312" y="175"/>
                      <a:pt x="310" y="175"/>
                      <a:pt x="310" y="177"/>
                    </a:cubicBezTo>
                    <a:cubicBezTo>
                      <a:pt x="309" y="178"/>
                      <a:pt x="310" y="179"/>
                      <a:pt x="311" y="180"/>
                    </a:cubicBezTo>
                    <a:close/>
                    <a:moveTo>
                      <a:pt x="283" y="171"/>
                    </a:moveTo>
                    <a:cubicBezTo>
                      <a:pt x="288" y="172"/>
                      <a:pt x="293" y="173"/>
                      <a:pt x="297" y="175"/>
                    </a:cubicBezTo>
                    <a:cubicBezTo>
                      <a:pt x="299" y="175"/>
                      <a:pt x="300" y="174"/>
                      <a:pt x="300" y="173"/>
                    </a:cubicBezTo>
                    <a:cubicBezTo>
                      <a:pt x="301" y="172"/>
                      <a:pt x="300" y="170"/>
                      <a:pt x="299" y="170"/>
                    </a:cubicBezTo>
                    <a:cubicBezTo>
                      <a:pt x="294" y="169"/>
                      <a:pt x="289" y="167"/>
                      <a:pt x="284" y="166"/>
                    </a:cubicBezTo>
                    <a:cubicBezTo>
                      <a:pt x="283" y="166"/>
                      <a:pt x="281" y="167"/>
                      <a:pt x="281" y="168"/>
                    </a:cubicBezTo>
                    <a:cubicBezTo>
                      <a:pt x="281" y="170"/>
                      <a:pt x="282" y="171"/>
                      <a:pt x="283" y="171"/>
                    </a:cubicBezTo>
                    <a:close/>
                    <a:moveTo>
                      <a:pt x="254" y="167"/>
                    </a:moveTo>
                    <a:cubicBezTo>
                      <a:pt x="259" y="168"/>
                      <a:pt x="263" y="168"/>
                      <a:pt x="268" y="169"/>
                    </a:cubicBezTo>
                    <a:cubicBezTo>
                      <a:pt x="270" y="169"/>
                      <a:pt x="271" y="168"/>
                      <a:pt x="271" y="167"/>
                    </a:cubicBezTo>
                    <a:cubicBezTo>
                      <a:pt x="271" y="165"/>
                      <a:pt x="270" y="164"/>
                      <a:pt x="269" y="164"/>
                    </a:cubicBezTo>
                    <a:cubicBezTo>
                      <a:pt x="264" y="163"/>
                      <a:pt x="259" y="163"/>
                      <a:pt x="254" y="162"/>
                    </a:cubicBezTo>
                    <a:cubicBezTo>
                      <a:pt x="253" y="162"/>
                      <a:pt x="251" y="163"/>
                      <a:pt x="251" y="165"/>
                    </a:cubicBezTo>
                    <a:cubicBezTo>
                      <a:pt x="251" y="166"/>
                      <a:pt x="252" y="167"/>
                      <a:pt x="254" y="167"/>
                    </a:cubicBezTo>
                    <a:close/>
                    <a:moveTo>
                      <a:pt x="224" y="167"/>
                    </a:moveTo>
                    <a:cubicBezTo>
                      <a:pt x="227" y="167"/>
                      <a:pt x="230" y="167"/>
                      <a:pt x="234" y="167"/>
                    </a:cubicBezTo>
                    <a:cubicBezTo>
                      <a:pt x="235" y="167"/>
                      <a:pt x="237" y="167"/>
                      <a:pt x="239" y="167"/>
                    </a:cubicBezTo>
                    <a:cubicBezTo>
                      <a:pt x="240" y="167"/>
                      <a:pt x="241" y="166"/>
                      <a:pt x="241" y="164"/>
                    </a:cubicBezTo>
                    <a:cubicBezTo>
                      <a:pt x="241" y="163"/>
                      <a:pt x="240" y="162"/>
                      <a:pt x="239" y="162"/>
                    </a:cubicBezTo>
                    <a:cubicBezTo>
                      <a:pt x="237" y="162"/>
                      <a:pt x="235" y="162"/>
                      <a:pt x="234" y="162"/>
                    </a:cubicBezTo>
                    <a:cubicBezTo>
                      <a:pt x="230" y="162"/>
                      <a:pt x="227" y="162"/>
                      <a:pt x="224" y="162"/>
                    </a:cubicBezTo>
                    <a:cubicBezTo>
                      <a:pt x="222" y="162"/>
                      <a:pt x="221" y="163"/>
                      <a:pt x="221" y="164"/>
                    </a:cubicBezTo>
                    <a:cubicBezTo>
                      <a:pt x="221" y="166"/>
                      <a:pt x="222" y="167"/>
                      <a:pt x="224" y="167"/>
                    </a:cubicBezTo>
                    <a:close/>
                    <a:moveTo>
                      <a:pt x="195" y="170"/>
                    </a:moveTo>
                    <a:cubicBezTo>
                      <a:pt x="199" y="169"/>
                      <a:pt x="203" y="168"/>
                      <a:pt x="209" y="168"/>
                    </a:cubicBezTo>
                    <a:cubicBezTo>
                      <a:pt x="210" y="168"/>
                      <a:pt x="211" y="166"/>
                      <a:pt x="211" y="165"/>
                    </a:cubicBezTo>
                    <a:cubicBezTo>
                      <a:pt x="211" y="164"/>
                      <a:pt x="210" y="163"/>
                      <a:pt x="209" y="163"/>
                    </a:cubicBezTo>
                    <a:cubicBezTo>
                      <a:pt x="203" y="163"/>
                      <a:pt x="198" y="164"/>
                      <a:pt x="193" y="165"/>
                    </a:cubicBezTo>
                    <a:cubicBezTo>
                      <a:pt x="192" y="166"/>
                      <a:pt x="191" y="167"/>
                      <a:pt x="192" y="168"/>
                    </a:cubicBezTo>
                    <a:cubicBezTo>
                      <a:pt x="192" y="170"/>
                      <a:pt x="193" y="170"/>
                      <a:pt x="195" y="170"/>
                    </a:cubicBezTo>
                    <a:close/>
                    <a:moveTo>
                      <a:pt x="167" y="180"/>
                    </a:moveTo>
                    <a:cubicBezTo>
                      <a:pt x="171" y="178"/>
                      <a:pt x="176" y="176"/>
                      <a:pt x="181" y="174"/>
                    </a:cubicBezTo>
                    <a:cubicBezTo>
                      <a:pt x="182" y="174"/>
                      <a:pt x="182" y="173"/>
                      <a:pt x="182" y="171"/>
                    </a:cubicBezTo>
                    <a:cubicBezTo>
                      <a:pt x="182" y="170"/>
                      <a:pt x="180" y="169"/>
                      <a:pt x="179" y="170"/>
                    </a:cubicBezTo>
                    <a:cubicBezTo>
                      <a:pt x="174" y="171"/>
                      <a:pt x="169" y="173"/>
                      <a:pt x="165" y="175"/>
                    </a:cubicBezTo>
                    <a:cubicBezTo>
                      <a:pt x="163" y="176"/>
                      <a:pt x="163" y="177"/>
                      <a:pt x="164" y="179"/>
                    </a:cubicBezTo>
                    <a:cubicBezTo>
                      <a:pt x="164" y="180"/>
                      <a:pt x="166" y="181"/>
                      <a:pt x="167" y="180"/>
                    </a:cubicBezTo>
                    <a:close/>
                    <a:moveTo>
                      <a:pt x="141" y="195"/>
                    </a:moveTo>
                    <a:cubicBezTo>
                      <a:pt x="145" y="192"/>
                      <a:pt x="149" y="189"/>
                      <a:pt x="154" y="187"/>
                    </a:cubicBezTo>
                    <a:cubicBezTo>
                      <a:pt x="155" y="186"/>
                      <a:pt x="155" y="185"/>
                      <a:pt x="155" y="183"/>
                    </a:cubicBezTo>
                    <a:cubicBezTo>
                      <a:pt x="154" y="182"/>
                      <a:pt x="152" y="182"/>
                      <a:pt x="151" y="182"/>
                    </a:cubicBezTo>
                    <a:cubicBezTo>
                      <a:pt x="147" y="185"/>
                      <a:pt x="142" y="188"/>
                      <a:pt x="138" y="191"/>
                    </a:cubicBezTo>
                    <a:cubicBezTo>
                      <a:pt x="137" y="192"/>
                      <a:pt x="137" y="193"/>
                      <a:pt x="138" y="194"/>
                    </a:cubicBezTo>
                    <a:cubicBezTo>
                      <a:pt x="139" y="195"/>
                      <a:pt x="140" y="196"/>
                      <a:pt x="141" y="195"/>
                    </a:cubicBezTo>
                    <a:close/>
                    <a:moveTo>
                      <a:pt x="120" y="215"/>
                    </a:moveTo>
                    <a:cubicBezTo>
                      <a:pt x="123" y="211"/>
                      <a:pt x="126" y="207"/>
                      <a:pt x="130" y="204"/>
                    </a:cubicBezTo>
                    <a:cubicBezTo>
                      <a:pt x="131" y="203"/>
                      <a:pt x="131" y="202"/>
                      <a:pt x="130" y="201"/>
                    </a:cubicBezTo>
                    <a:cubicBezTo>
                      <a:pt x="129" y="200"/>
                      <a:pt x="128" y="199"/>
                      <a:pt x="127" y="200"/>
                    </a:cubicBezTo>
                    <a:cubicBezTo>
                      <a:pt x="123" y="204"/>
                      <a:pt x="119" y="207"/>
                      <a:pt x="116" y="211"/>
                    </a:cubicBezTo>
                    <a:cubicBezTo>
                      <a:pt x="115" y="212"/>
                      <a:pt x="115" y="214"/>
                      <a:pt x="116" y="215"/>
                    </a:cubicBezTo>
                    <a:cubicBezTo>
                      <a:pt x="117" y="216"/>
                      <a:pt x="119" y="216"/>
                      <a:pt x="120" y="215"/>
                    </a:cubicBezTo>
                    <a:close/>
                    <a:moveTo>
                      <a:pt x="103" y="239"/>
                    </a:moveTo>
                    <a:cubicBezTo>
                      <a:pt x="105" y="234"/>
                      <a:pt x="108" y="230"/>
                      <a:pt x="111" y="226"/>
                    </a:cubicBezTo>
                    <a:cubicBezTo>
                      <a:pt x="111" y="225"/>
                      <a:pt x="111" y="223"/>
                      <a:pt x="110" y="223"/>
                    </a:cubicBezTo>
                    <a:cubicBezTo>
                      <a:pt x="109" y="222"/>
                      <a:pt x="107" y="222"/>
                      <a:pt x="107" y="223"/>
                    </a:cubicBezTo>
                    <a:cubicBezTo>
                      <a:pt x="104" y="228"/>
                      <a:pt x="101" y="232"/>
                      <a:pt x="99" y="236"/>
                    </a:cubicBezTo>
                    <a:cubicBezTo>
                      <a:pt x="98" y="238"/>
                      <a:pt x="98" y="239"/>
                      <a:pt x="100" y="240"/>
                    </a:cubicBezTo>
                    <a:cubicBezTo>
                      <a:pt x="101" y="240"/>
                      <a:pt x="102" y="240"/>
                      <a:pt x="103" y="239"/>
                    </a:cubicBezTo>
                    <a:close/>
                    <a:moveTo>
                      <a:pt x="92" y="266"/>
                    </a:moveTo>
                    <a:cubicBezTo>
                      <a:pt x="94" y="261"/>
                      <a:pt x="95" y="257"/>
                      <a:pt x="97" y="252"/>
                    </a:cubicBezTo>
                    <a:cubicBezTo>
                      <a:pt x="97" y="251"/>
                      <a:pt x="97" y="249"/>
                      <a:pt x="96" y="249"/>
                    </a:cubicBezTo>
                    <a:cubicBezTo>
                      <a:pt x="94" y="248"/>
                      <a:pt x="93" y="249"/>
                      <a:pt x="92" y="250"/>
                    </a:cubicBezTo>
                    <a:cubicBezTo>
                      <a:pt x="90" y="255"/>
                      <a:pt x="89" y="260"/>
                      <a:pt x="87" y="265"/>
                    </a:cubicBezTo>
                    <a:cubicBezTo>
                      <a:pt x="87" y="266"/>
                      <a:pt x="88" y="267"/>
                      <a:pt x="89" y="268"/>
                    </a:cubicBezTo>
                    <a:cubicBezTo>
                      <a:pt x="90" y="268"/>
                      <a:pt x="92" y="267"/>
                      <a:pt x="92" y="266"/>
                    </a:cubicBezTo>
                    <a:close/>
                    <a:moveTo>
                      <a:pt x="87" y="295"/>
                    </a:moveTo>
                    <a:cubicBezTo>
                      <a:pt x="88" y="290"/>
                      <a:pt x="88" y="285"/>
                      <a:pt x="89" y="280"/>
                    </a:cubicBezTo>
                    <a:cubicBezTo>
                      <a:pt x="89" y="279"/>
                      <a:pt x="88" y="278"/>
                      <a:pt x="87" y="278"/>
                    </a:cubicBezTo>
                    <a:cubicBezTo>
                      <a:pt x="86" y="277"/>
                      <a:pt x="84" y="278"/>
                      <a:pt x="84" y="280"/>
                    </a:cubicBezTo>
                    <a:cubicBezTo>
                      <a:pt x="83" y="285"/>
                      <a:pt x="83" y="290"/>
                      <a:pt x="82" y="295"/>
                    </a:cubicBezTo>
                    <a:cubicBezTo>
                      <a:pt x="82" y="296"/>
                      <a:pt x="83" y="297"/>
                      <a:pt x="84" y="297"/>
                    </a:cubicBezTo>
                    <a:cubicBezTo>
                      <a:pt x="86" y="298"/>
                      <a:pt x="87" y="296"/>
                      <a:pt x="87" y="295"/>
                    </a:cubicBezTo>
                    <a:close/>
                    <a:moveTo>
                      <a:pt x="87" y="325"/>
                    </a:moveTo>
                    <a:cubicBezTo>
                      <a:pt x="87" y="320"/>
                      <a:pt x="87" y="315"/>
                      <a:pt x="87" y="310"/>
                    </a:cubicBezTo>
                    <a:cubicBezTo>
                      <a:pt x="87" y="309"/>
                      <a:pt x="85" y="307"/>
                      <a:pt x="84" y="307"/>
                    </a:cubicBezTo>
                    <a:cubicBezTo>
                      <a:pt x="83" y="307"/>
                      <a:pt x="82" y="309"/>
                      <a:pt x="82" y="310"/>
                    </a:cubicBezTo>
                    <a:cubicBezTo>
                      <a:pt x="82" y="315"/>
                      <a:pt x="82" y="320"/>
                      <a:pt x="82" y="325"/>
                    </a:cubicBezTo>
                    <a:cubicBezTo>
                      <a:pt x="82" y="326"/>
                      <a:pt x="84" y="327"/>
                      <a:pt x="85" y="327"/>
                    </a:cubicBezTo>
                    <a:cubicBezTo>
                      <a:pt x="86" y="327"/>
                      <a:pt x="87" y="326"/>
                      <a:pt x="87" y="325"/>
                    </a:cubicBezTo>
                    <a:close/>
                    <a:moveTo>
                      <a:pt x="92" y="354"/>
                    </a:moveTo>
                    <a:cubicBezTo>
                      <a:pt x="91" y="349"/>
                      <a:pt x="90" y="344"/>
                      <a:pt x="89" y="339"/>
                    </a:cubicBezTo>
                    <a:cubicBezTo>
                      <a:pt x="89" y="338"/>
                      <a:pt x="88" y="337"/>
                      <a:pt x="86" y="337"/>
                    </a:cubicBezTo>
                    <a:cubicBezTo>
                      <a:pt x="85" y="338"/>
                      <a:pt x="84" y="339"/>
                      <a:pt x="84" y="340"/>
                    </a:cubicBezTo>
                    <a:cubicBezTo>
                      <a:pt x="85" y="345"/>
                      <a:pt x="86" y="350"/>
                      <a:pt x="87" y="355"/>
                    </a:cubicBezTo>
                    <a:cubicBezTo>
                      <a:pt x="88" y="356"/>
                      <a:pt x="89" y="357"/>
                      <a:pt x="90" y="357"/>
                    </a:cubicBezTo>
                    <a:cubicBezTo>
                      <a:pt x="92" y="357"/>
                      <a:pt x="92" y="355"/>
                      <a:pt x="92" y="354"/>
                    </a:cubicBezTo>
                    <a:close/>
                    <a:moveTo>
                      <a:pt x="101" y="382"/>
                    </a:moveTo>
                    <a:cubicBezTo>
                      <a:pt x="99" y="377"/>
                      <a:pt x="98" y="373"/>
                      <a:pt x="96" y="368"/>
                    </a:cubicBezTo>
                    <a:cubicBezTo>
                      <a:pt x="96" y="367"/>
                      <a:pt x="94" y="366"/>
                      <a:pt x="93" y="367"/>
                    </a:cubicBezTo>
                    <a:cubicBezTo>
                      <a:pt x="92" y="367"/>
                      <a:pt x="91" y="368"/>
                      <a:pt x="91" y="370"/>
                    </a:cubicBezTo>
                    <a:cubicBezTo>
                      <a:pt x="93" y="374"/>
                      <a:pt x="95" y="379"/>
                      <a:pt x="96" y="384"/>
                    </a:cubicBezTo>
                    <a:cubicBezTo>
                      <a:pt x="97" y="385"/>
                      <a:pt x="98" y="386"/>
                      <a:pt x="100" y="385"/>
                    </a:cubicBezTo>
                    <a:cubicBezTo>
                      <a:pt x="101" y="385"/>
                      <a:pt x="102" y="383"/>
                      <a:pt x="101" y="382"/>
                    </a:cubicBezTo>
                    <a:close/>
                    <a:moveTo>
                      <a:pt x="114" y="409"/>
                    </a:moveTo>
                    <a:cubicBezTo>
                      <a:pt x="111" y="405"/>
                      <a:pt x="109" y="400"/>
                      <a:pt x="107" y="396"/>
                    </a:cubicBezTo>
                    <a:cubicBezTo>
                      <a:pt x="106" y="395"/>
                      <a:pt x="105" y="394"/>
                      <a:pt x="104" y="395"/>
                    </a:cubicBezTo>
                    <a:cubicBezTo>
                      <a:pt x="102" y="395"/>
                      <a:pt x="102" y="397"/>
                      <a:pt x="102" y="398"/>
                    </a:cubicBezTo>
                    <a:cubicBezTo>
                      <a:pt x="104" y="402"/>
                      <a:pt x="107" y="407"/>
                      <a:pt x="109" y="411"/>
                    </a:cubicBezTo>
                    <a:cubicBezTo>
                      <a:pt x="110" y="413"/>
                      <a:pt x="111" y="413"/>
                      <a:pt x="113" y="412"/>
                    </a:cubicBezTo>
                    <a:cubicBezTo>
                      <a:pt x="114" y="412"/>
                      <a:pt x="114" y="410"/>
                      <a:pt x="114" y="409"/>
                    </a:cubicBezTo>
                    <a:close/>
                    <a:moveTo>
                      <a:pt x="110" y="432"/>
                    </a:moveTo>
                    <a:cubicBezTo>
                      <a:pt x="114" y="430"/>
                      <a:pt x="117" y="429"/>
                      <a:pt x="121" y="428"/>
                    </a:cubicBezTo>
                    <a:cubicBezTo>
                      <a:pt x="122" y="428"/>
                      <a:pt x="123" y="427"/>
                      <a:pt x="123" y="426"/>
                    </a:cubicBezTo>
                    <a:cubicBezTo>
                      <a:pt x="123" y="426"/>
                      <a:pt x="123" y="425"/>
                      <a:pt x="123" y="424"/>
                    </a:cubicBezTo>
                    <a:cubicBezTo>
                      <a:pt x="122" y="423"/>
                      <a:pt x="122" y="423"/>
                      <a:pt x="121" y="422"/>
                    </a:cubicBezTo>
                    <a:cubicBezTo>
                      <a:pt x="120" y="421"/>
                      <a:pt x="119" y="420"/>
                      <a:pt x="118" y="421"/>
                    </a:cubicBezTo>
                    <a:cubicBezTo>
                      <a:pt x="117" y="422"/>
                      <a:pt x="116" y="423"/>
                      <a:pt x="117" y="424"/>
                    </a:cubicBezTo>
                    <a:cubicBezTo>
                      <a:pt x="117" y="425"/>
                      <a:pt x="118" y="426"/>
                      <a:pt x="118" y="427"/>
                    </a:cubicBezTo>
                    <a:cubicBezTo>
                      <a:pt x="120" y="425"/>
                      <a:pt x="120" y="425"/>
                      <a:pt x="120" y="425"/>
                    </a:cubicBezTo>
                    <a:cubicBezTo>
                      <a:pt x="120" y="423"/>
                      <a:pt x="120" y="423"/>
                      <a:pt x="120" y="423"/>
                    </a:cubicBezTo>
                    <a:cubicBezTo>
                      <a:pt x="116" y="424"/>
                      <a:pt x="112" y="426"/>
                      <a:pt x="108" y="427"/>
                    </a:cubicBezTo>
                    <a:cubicBezTo>
                      <a:pt x="107" y="428"/>
                      <a:pt x="106" y="429"/>
                      <a:pt x="107" y="430"/>
                    </a:cubicBezTo>
                    <a:cubicBezTo>
                      <a:pt x="107" y="432"/>
                      <a:pt x="109" y="432"/>
                      <a:pt x="110" y="432"/>
                    </a:cubicBezTo>
                    <a:close/>
                    <a:moveTo>
                      <a:pt x="84" y="445"/>
                    </a:moveTo>
                    <a:cubicBezTo>
                      <a:pt x="88" y="443"/>
                      <a:pt x="92" y="440"/>
                      <a:pt x="96" y="438"/>
                    </a:cubicBezTo>
                    <a:cubicBezTo>
                      <a:pt x="98" y="437"/>
                      <a:pt x="98" y="436"/>
                      <a:pt x="97" y="434"/>
                    </a:cubicBezTo>
                    <a:cubicBezTo>
                      <a:pt x="97" y="433"/>
                      <a:pt x="95" y="433"/>
                      <a:pt x="94" y="433"/>
                    </a:cubicBezTo>
                    <a:cubicBezTo>
                      <a:pt x="90" y="436"/>
                      <a:pt x="85" y="438"/>
                      <a:pt x="81" y="441"/>
                    </a:cubicBezTo>
                    <a:cubicBezTo>
                      <a:pt x="80" y="442"/>
                      <a:pt x="79" y="443"/>
                      <a:pt x="80" y="445"/>
                    </a:cubicBezTo>
                    <a:cubicBezTo>
                      <a:pt x="81" y="446"/>
                      <a:pt x="83" y="446"/>
                      <a:pt x="84" y="445"/>
                    </a:cubicBezTo>
                    <a:close/>
                    <a:moveTo>
                      <a:pt x="61" y="464"/>
                    </a:moveTo>
                    <a:cubicBezTo>
                      <a:pt x="64" y="460"/>
                      <a:pt x="68" y="457"/>
                      <a:pt x="72" y="454"/>
                    </a:cubicBezTo>
                    <a:cubicBezTo>
                      <a:pt x="73" y="453"/>
                      <a:pt x="73" y="452"/>
                      <a:pt x="72" y="450"/>
                    </a:cubicBezTo>
                    <a:cubicBezTo>
                      <a:pt x="71" y="449"/>
                      <a:pt x="70" y="449"/>
                      <a:pt x="69" y="450"/>
                    </a:cubicBezTo>
                    <a:cubicBezTo>
                      <a:pt x="65" y="453"/>
                      <a:pt x="61" y="457"/>
                      <a:pt x="57" y="460"/>
                    </a:cubicBezTo>
                    <a:cubicBezTo>
                      <a:pt x="56" y="461"/>
                      <a:pt x="56" y="463"/>
                      <a:pt x="57" y="464"/>
                    </a:cubicBezTo>
                    <a:cubicBezTo>
                      <a:pt x="58" y="465"/>
                      <a:pt x="60" y="465"/>
                      <a:pt x="61" y="464"/>
                    </a:cubicBezTo>
                    <a:close/>
                    <a:moveTo>
                      <a:pt x="41" y="486"/>
                    </a:moveTo>
                    <a:cubicBezTo>
                      <a:pt x="44" y="482"/>
                      <a:pt x="47" y="478"/>
                      <a:pt x="50" y="474"/>
                    </a:cubicBezTo>
                    <a:cubicBezTo>
                      <a:pt x="51" y="473"/>
                      <a:pt x="51" y="472"/>
                      <a:pt x="50" y="471"/>
                    </a:cubicBezTo>
                    <a:cubicBezTo>
                      <a:pt x="49" y="470"/>
                      <a:pt x="48" y="470"/>
                      <a:pt x="47" y="471"/>
                    </a:cubicBezTo>
                    <a:cubicBezTo>
                      <a:pt x="43" y="475"/>
                      <a:pt x="40" y="479"/>
                      <a:pt x="37" y="483"/>
                    </a:cubicBezTo>
                    <a:cubicBezTo>
                      <a:pt x="36" y="484"/>
                      <a:pt x="36" y="486"/>
                      <a:pt x="38" y="486"/>
                    </a:cubicBezTo>
                    <a:cubicBezTo>
                      <a:pt x="39" y="487"/>
                      <a:pt x="40" y="487"/>
                      <a:pt x="41" y="486"/>
                    </a:cubicBezTo>
                    <a:close/>
                    <a:moveTo>
                      <a:pt x="25" y="511"/>
                    </a:moveTo>
                    <a:cubicBezTo>
                      <a:pt x="28" y="507"/>
                      <a:pt x="30" y="502"/>
                      <a:pt x="33" y="498"/>
                    </a:cubicBezTo>
                    <a:cubicBezTo>
                      <a:pt x="33" y="497"/>
                      <a:pt x="33" y="495"/>
                      <a:pt x="32" y="495"/>
                    </a:cubicBezTo>
                    <a:cubicBezTo>
                      <a:pt x="31" y="494"/>
                      <a:pt x="29" y="494"/>
                      <a:pt x="28" y="495"/>
                    </a:cubicBezTo>
                    <a:cubicBezTo>
                      <a:pt x="26" y="500"/>
                      <a:pt x="23" y="504"/>
                      <a:pt x="21" y="509"/>
                    </a:cubicBezTo>
                    <a:cubicBezTo>
                      <a:pt x="20" y="510"/>
                      <a:pt x="21" y="511"/>
                      <a:pt x="22" y="512"/>
                    </a:cubicBezTo>
                    <a:cubicBezTo>
                      <a:pt x="23" y="513"/>
                      <a:pt x="25" y="512"/>
                      <a:pt x="25" y="511"/>
                    </a:cubicBezTo>
                    <a:close/>
                    <a:moveTo>
                      <a:pt x="14" y="538"/>
                    </a:moveTo>
                    <a:cubicBezTo>
                      <a:pt x="15" y="533"/>
                      <a:pt x="17" y="529"/>
                      <a:pt x="19" y="524"/>
                    </a:cubicBezTo>
                    <a:cubicBezTo>
                      <a:pt x="19" y="523"/>
                      <a:pt x="19" y="522"/>
                      <a:pt x="18" y="521"/>
                    </a:cubicBezTo>
                    <a:cubicBezTo>
                      <a:pt x="16" y="520"/>
                      <a:pt x="15" y="521"/>
                      <a:pt x="14" y="522"/>
                    </a:cubicBezTo>
                    <a:cubicBezTo>
                      <a:pt x="12" y="527"/>
                      <a:pt x="10" y="532"/>
                      <a:pt x="9" y="536"/>
                    </a:cubicBezTo>
                    <a:cubicBezTo>
                      <a:pt x="8" y="538"/>
                      <a:pt x="9" y="539"/>
                      <a:pt x="10" y="540"/>
                    </a:cubicBezTo>
                    <a:cubicBezTo>
                      <a:pt x="12" y="540"/>
                      <a:pt x="13" y="539"/>
                      <a:pt x="14" y="538"/>
                    </a:cubicBezTo>
                    <a:close/>
                    <a:moveTo>
                      <a:pt x="7" y="567"/>
                    </a:moveTo>
                    <a:cubicBezTo>
                      <a:pt x="7" y="562"/>
                      <a:pt x="8" y="557"/>
                      <a:pt x="9" y="552"/>
                    </a:cubicBezTo>
                    <a:cubicBezTo>
                      <a:pt x="10" y="551"/>
                      <a:pt x="9" y="550"/>
                      <a:pt x="8" y="549"/>
                    </a:cubicBezTo>
                    <a:cubicBezTo>
                      <a:pt x="6" y="549"/>
                      <a:pt x="5" y="550"/>
                      <a:pt x="5" y="551"/>
                    </a:cubicBezTo>
                    <a:cubicBezTo>
                      <a:pt x="3" y="556"/>
                      <a:pt x="2" y="561"/>
                      <a:pt x="2" y="566"/>
                    </a:cubicBezTo>
                    <a:cubicBezTo>
                      <a:pt x="1" y="567"/>
                      <a:pt x="2" y="569"/>
                      <a:pt x="4" y="569"/>
                    </a:cubicBezTo>
                    <a:cubicBezTo>
                      <a:pt x="5" y="569"/>
                      <a:pt x="6" y="568"/>
                      <a:pt x="7" y="567"/>
                    </a:cubicBezTo>
                    <a:close/>
                    <a:moveTo>
                      <a:pt x="5" y="596"/>
                    </a:moveTo>
                    <a:cubicBezTo>
                      <a:pt x="5" y="594"/>
                      <a:pt x="5" y="592"/>
                      <a:pt x="5" y="590"/>
                    </a:cubicBezTo>
                    <a:cubicBezTo>
                      <a:pt x="5" y="587"/>
                      <a:pt x="5" y="584"/>
                      <a:pt x="5" y="581"/>
                    </a:cubicBezTo>
                    <a:cubicBezTo>
                      <a:pt x="5" y="580"/>
                      <a:pt x="4" y="579"/>
                      <a:pt x="3" y="579"/>
                    </a:cubicBezTo>
                    <a:cubicBezTo>
                      <a:pt x="1" y="579"/>
                      <a:pt x="0" y="580"/>
                      <a:pt x="0" y="581"/>
                    </a:cubicBezTo>
                    <a:cubicBezTo>
                      <a:pt x="0" y="584"/>
                      <a:pt x="0" y="587"/>
                      <a:pt x="0" y="590"/>
                    </a:cubicBezTo>
                    <a:cubicBezTo>
                      <a:pt x="0" y="592"/>
                      <a:pt x="0" y="594"/>
                      <a:pt x="0" y="596"/>
                    </a:cubicBezTo>
                    <a:cubicBezTo>
                      <a:pt x="0" y="598"/>
                      <a:pt x="1" y="599"/>
                      <a:pt x="2" y="599"/>
                    </a:cubicBezTo>
                    <a:cubicBezTo>
                      <a:pt x="4" y="599"/>
                      <a:pt x="5" y="598"/>
                      <a:pt x="5" y="596"/>
                    </a:cubicBezTo>
                    <a:close/>
                    <a:moveTo>
                      <a:pt x="10" y="625"/>
                    </a:moveTo>
                    <a:cubicBezTo>
                      <a:pt x="8" y="620"/>
                      <a:pt x="7" y="616"/>
                      <a:pt x="6" y="611"/>
                    </a:cubicBezTo>
                    <a:cubicBezTo>
                      <a:pt x="6" y="609"/>
                      <a:pt x="5" y="608"/>
                      <a:pt x="3" y="609"/>
                    </a:cubicBezTo>
                    <a:cubicBezTo>
                      <a:pt x="2" y="609"/>
                      <a:pt x="1" y="610"/>
                      <a:pt x="1" y="612"/>
                    </a:cubicBezTo>
                    <a:cubicBezTo>
                      <a:pt x="2" y="617"/>
                      <a:pt x="3" y="622"/>
                      <a:pt x="5" y="627"/>
                    </a:cubicBezTo>
                    <a:cubicBezTo>
                      <a:pt x="5" y="628"/>
                      <a:pt x="6" y="629"/>
                      <a:pt x="8" y="628"/>
                    </a:cubicBezTo>
                    <a:cubicBezTo>
                      <a:pt x="9" y="628"/>
                      <a:pt x="10" y="626"/>
                      <a:pt x="10" y="625"/>
                    </a:cubicBezTo>
                    <a:close/>
                    <a:moveTo>
                      <a:pt x="20" y="653"/>
                    </a:moveTo>
                    <a:cubicBezTo>
                      <a:pt x="18" y="648"/>
                      <a:pt x="16" y="644"/>
                      <a:pt x="14" y="639"/>
                    </a:cubicBezTo>
                    <a:cubicBezTo>
                      <a:pt x="14" y="638"/>
                      <a:pt x="12" y="637"/>
                      <a:pt x="11" y="638"/>
                    </a:cubicBezTo>
                    <a:cubicBezTo>
                      <a:pt x="10" y="638"/>
                      <a:pt x="9" y="640"/>
                      <a:pt x="10" y="641"/>
                    </a:cubicBezTo>
                    <a:cubicBezTo>
                      <a:pt x="12" y="646"/>
                      <a:pt x="14" y="650"/>
                      <a:pt x="16" y="655"/>
                    </a:cubicBezTo>
                    <a:cubicBezTo>
                      <a:pt x="16" y="656"/>
                      <a:pt x="18" y="657"/>
                      <a:pt x="19" y="656"/>
                    </a:cubicBezTo>
                    <a:cubicBezTo>
                      <a:pt x="20" y="655"/>
                      <a:pt x="21" y="654"/>
                      <a:pt x="20" y="653"/>
                    </a:cubicBezTo>
                    <a:close/>
                    <a:moveTo>
                      <a:pt x="36" y="678"/>
                    </a:moveTo>
                    <a:cubicBezTo>
                      <a:pt x="33" y="674"/>
                      <a:pt x="30" y="670"/>
                      <a:pt x="27" y="666"/>
                    </a:cubicBezTo>
                    <a:cubicBezTo>
                      <a:pt x="27" y="664"/>
                      <a:pt x="25" y="664"/>
                      <a:pt x="24" y="665"/>
                    </a:cubicBezTo>
                    <a:cubicBezTo>
                      <a:pt x="23" y="665"/>
                      <a:pt x="22" y="667"/>
                      <a:pt x="23" y="668"/>
                    </a:cubicBezTo>
                    <a:cubicBezTo>
                      <a:pt x="26" y="673"/>
                      <a:pt x="29" y="677"/>
                      <a:pt x="32" y="681"/>
                    </a:cubicBezTo>
                    <a:cubicBezTo>
                      <a:pt x="32" y="682"/>
                      <a:pt x="34" y="682"/>
                      <a:pt x="35" y="681"/>
                    </a:cubicBezTo>
                    <a:cubicBezTo>
                      <a:pt x="36" y="681"/>
                      <a:pt x="36" y="679"/>
                      <a:pt x="36" y="678"/>
                    </a:cubicBezTo>
                    <a:close/>
                    <a:moveTo>
                      <a:pt x="55" y="700"/>
                    </a:moveTo>
                    <a:cubicBezTo>
                      <a:pt x="51" y="697"/>
                      <a:pt x="48" y="693"/>
                      <a:pt x="45" y="689"/>
                    </a:cubicBezTo>
                    <a:cubicBezTo>
                      <a:pt x="44" y="688"/>
                      <a:pt x="42" y="688"/>
                      <a:pt x="41" y="689"/>
                    </a:cubicBezTo>
                    <a:cubicBezTo>
                      <a:pt x="40" y="690"/>
                      <a:pt x="40" y="692"/>
                      <a:pt x="41" y="693"/>
                    </a:cubicBezTo>
                    <a:cubicBezTo>
                      <a:pt x="44" y="697"/>
                      <a:pt x="48" y="700"/>
                      <a:pt x="52" y="704"/>
                    </a:cubicBezTo>
                    <a:cubicBezTo>
                      <a:pt x="53" y="705"/>
                      <a:pt x="54" y="705"/>
                      <a:pt x="55" y="704"/>
                    </a:cubicBezTo>
                    <a:cubicBezTo>
                      <a:pt x="56" y="703"/>
                      <a:pt x="56" y="701"/>
                      <a:pt x="55" y="700"/>
                    </a:cubicBezTo>
                    <a:close/>
                    <a:moveTo>
                      <a:pt x="78" y="718"/>
                    </a:moveTo>
                    <a:cubicBezTo>
                      <a:pt x="74" y="716"/>
                      <a:pt x="70" y="713"/>
                      <a:pt x="66" y="710"/>
                    </a:cubicBezTo>
                    <a:cubicBezTo>
                      <a:pt x="65" y="709"/>
                      <a:pt x="63" y="709"/>
                      <a:pt x="63" y="710"/>
                    </a:cubicBezTo>
                    <a:cubicBezTo>
                      <a:pt x="62" y="711"/>
                      <a:pt x="62" y="713"/>
                      <a:pt x="63" y="714"/>
                    </a:cubicBezTo>
                    <a:cubicBezTo>
                      <a:pt x="67" y="717"/>
                      <a:pt x="71" y="720"/>
                      <a:pt x="75" y="723"/>
                    </a:cubicBezTo>
                    <a:cubicBezTo>
                      <a:pt x="76" y="723"/>
                      <a:pt x="78" y="723"/>
                      <a:pt x="79" y="722"/>
                    </a:cubicBezTo>
                    <a:cubicBezTo>
                      <a:pt x="80" y="721"/>
                      <a:pt x="79" y="719"/>
                      <a:pt x="78" y="718"/>
                    </a:cubicBezTo>
                    <a:close/>
                    <a:moveTo>
                      <a:pt x="104" y="733"/>
                    </a:moveTo>
                    <a:cubicBezTo>
                      <a:pt x="99" y="731"/>
                      <a:pt x="95" y="729"/>
                      <a:pt x="91" y="726"/>
                    </a:cubicBezTo>
                    <a:cubicBezTo>
                      <a:pt x="89" y="726"/>
                      <a:pt x="88" y="726"/>
                      <a:pt x="87" y="727"/>
                    </a:cubicBezTo>
                    <a:cubicBezTo>
                      <a:pt x="87" y="728"/>
                      <a:pt x="87" y="730"/>
                      <a:pt x="88" y="731"/>
                    </a:cubicBezTo>
                    <a:cubicBezTo>
                      <a:pt x="93" y="733"/>
                      <a:pt x="97" y="735"/>
                      <a:pt x="102" y="737"/>
                    </a:cubicBezTo>
                    <a:cubicBezTo>
                      <a:pt x="103" y="738"/>
                      <a:pt x="105" y="737"/>
                      <a:pt x="105" y="736"/>
                    </a:cubicBezTo>
                    <a:cubicBezTo>
                      <a:pt x="106" y="735"/>
                      <a:pt x="105" y="733"/>
                      <a:pt x="104" y="733"/>
                    </a:cubicBezTo>
                    <a:close/>
                    <a:moveTo>
                      <a:pt x="132" y="743"/>
                    </a:moveTo>
                    <a:cubicBezTo>
                      <a:pt x="127" y="742"/>
                      <a:pt x="122" y="740"/>
                      <a:pt x="118" y="738"/>
                    </a:cubicBezTo>
                    <a:cubicBezTo>
                      <a:pt x="116" y="738"/>
                      <a:pt x="115" y="739"/>
                      <a:pt x="114" y="740"/>
                    </a:cubicBezTo>
                    <a:cubicBezTo>
                      <a:pt x="114" y="741"/>
                      <a:pt x="115" y="743"/>
                      <a:pt x="116" y="743"/>
                    </a:cubicBezTo>
                    <a:cubicBezTo>
                      <a:pt x="121" y="745"/>
                      <a:pt x="125" y="746"/>
                      <a:pt x="130" y="748"/>
                    </a:cubicBezTo>
                    <a:cubicBezTo>
                      <a:pt x="132" y="748"/>
                      <a:pt x="133" y="747"/>
                      <a:pt x="133" y="746"/>
                    </a:cubicBezTo>
                    <a:cubicBezTo>
                      <a:pt x="134" y="745"/>
                      <a:pt x="133" y="743"/>
                      <a:pt x="132" y="743"/>
                    </a:cubicBezTo>
                    <a:close/>
                    <a:moveTo>
                      <a:pt x="161" y="749"/>
                    </a:moveTo>
                    <a:cubicBezTo>
                      <a:pt x="156" y="748"/>
                      <a:pt x="151" y="748"/>
                      <a:pt x="146" y="747"/>
                    </a:cubicBezTo>
                    <a:cubicBezTo>
                      <a:pt x="145" y="746"/>
                      <a:pt x="143" y="747"/>
                      <a:pt x="143" y="748"/>
                    </a:cubicBezTo>
                    <a:cubicBezTo>
                      <a:pt x="143" y="750"/>
                      <a:pt x="144" y="751"/>
                      <a:pt x="145" y="751"/>
                    </a:cubicBezTo>
                    <a:cubicBezTo>
                      <a:pt x="150" y="752"/>
                      <a:pt x="155" y="753"/>
                      <a:pt x="160" y="754"/>
                    </a:cubicBezTo>
                    <a:cubicBezTo>
                      <a:pt x="161" y="754"/>
                      <a:pt x="163" y="753"/>
                      <a:pt x="163" y="752"/>
                    </a:cubicBezTo>
                    <a:cubicBezTo>
                      <a:pt x="163" y="750"/>
                      <a:pt x="162" y="749"/>
                      <a:pt x="161" y="749"/>
                    </a:cubicBezTo>
                    <a:close/>
                    <a:moveTo>
                      <a:pt x="190" y="751"/>
                    </a:moveTo>
                    <a:cubicBezTo>
                      <a:pt x="185" y="751"/>
                      <a:pt x="180" y="751"/>
                      <a:pt x="175" y="751"/>
                    </a:cubicBezTo>
                    <a:cubicBezTo>
                      <a:pt x="174" y="750"/>
                      <a:pt x="173" y="751"/>
                      <a:pt x="173" y="753"/>
                    </a:cubicBezTo>
                    <a:cubicBezTo>
                      <a:pt x="173" y="754"/>
                      <a:pt x="174" y="755"/>
                      <a:pt x="175" y="756"/>
                    </a:cubicBezTo>
                    <a:cubicBezTo>
                      <a:pt x="180" y="756"/>
                      <a:pt x="185" y="756"/>
                      <a:pt x="190" y="756"/>
                    </a:cubicBezTo>
                    <a:cubicBezTo>
                      <a:pt x="192" y="756"/>
                      <a:pt x="193" y="755"/>
                      <a:pt x="193" y="754"/>
                    </a:cubicBezTo>
                    <a:cubicBezTo>
                      <a:pt x="193" y="752"/>
                      <a:pt x="192" y="751"/>
                      <a:pt x="190" y="751"/>
                    </a:cubicBezTo>
                    <a:close/>
                    <a:moveTo>
                      <a:pt x="220" y="749"/>
                    </a:moveTo>
                    <a:cubicBezTo>
                      <a:pt x="215" y="750"/>
                      <a:pt x="210" y="750"/>
                      <a:pt x="205" y="751"/>
                    </a:cubicBezTo>
                    <a:cubicBezTo>
                      <a:pt x="204" y="751"/>
                      <a:pt x="203" y="752"/>
                      <a:pt x="203" y="753"/>
                    </a:cubicBezTo>
                    <a:cubicBezTo>
                      <a:pt x="203" y="755"/>
                      <a:pt x="204" y="756"/>
                      <a:pt x="205" y="756"/>
                    </a:cubicBezTo>
                    <a:cubicBezTo>
                      <a:pt x="210" y="755"/>
                      <a:pt x="215" y="755"/>
                      <a:pt x="221" y="754"/>
                    </a:cubicBezTo>
                    <a:cubicBezTo>
                      <a:pt x="222" y="754"/>
                      <a:pt x="223" y="753"/>
                      <a:pt x="223" y="751"/>
                    </a:cubicBezTo>
                    <a:cubicBezTo>
                      <a:pt x="223" y="750"/>
                      <a:pt x="221" y="749"/>
                      <a:pt x="220" y="749"/>
                    </a:cubicBezTo>
                    <a:close/>
                    <a:moveTo>
                      <a:pt x="249" y="744"/>
                    </a:moveTo>
                    <a:cubicBezTo>
                      <a:pt x="244" y="745"/>
                      <a:pt x="239" y="746"/>
                      <a:pt x="235" y="747"/>
                    </a:cubicBezTo>
                    <a:cubicBezTo>
                      <a:pt x="233" y="747"/>
                      <a:pt x="232" y="749"/>
                      <a:pt x="233" y="750"/>
                    </a:cubicBezTo>
                    <a:cubicBezTo>
                      <a:pt x="233" y="751"/>
                      <a:pt x="234" y="752"/>
                      <a:pt x="235" y="752"/>
                    </a:cubicBezTo>
                    <a:cubicBezTo>
                      <a:pt x="240" y="751"/>
                      <a:pt x="245" y="750"/>
                      <a:pt x="250" y="749"/>
                    </a:cubicBezTo>
                    <a:cubicBezTo>
                      <a:pt x="252" y="748"/>
                      <a:pt x="252" y="747"/>
                      <a:pt x="252" y="745"/>
                    </a:cubicBezTo>
                    <a:cubicBezTo>
                      <a:pt x="252" y="744"/>
                      <a:pt x="250" y="743"/>
                      <a:pt x="249" y="744"/>
                    </a:cubicBezTo>
                    <a:close/>
                    <a:moveTo>
                      <a:pt x="245" y="767"/>
                    </a:moveTo>
                    <a:cubicBezTo>
                      <a:pt x="246" y="763"/>
                      <a:pt x="248" y="758"/>
                      <a:pt x="251" y="754"/>
                    </a:cubicBezTo>
                    <a:cubicBezTo>
                      <a:pt x="252" y="753"/>
                      <a:pt x="251" y="751"/>
                      <a:pt x="250" y="751"/>
                    </a:cubicBezTo>
                    <a:cubicBezTo>
                      <a:pt x="249" y="750"/>
                      <a:pt x="247" y="750"/>
                      <a:pt x="247" y="751"/>
                    </a:cubicBezTo>
                    <a:cubicBezTo>
                      <a:pt x="244" y="756"/>
                      <a:pt x="242" y="761"/>
                      <a:pt x="240" y="766"/>
                    </a:cubicBezTo>
                    <a:cubicBezTo>
                      <a:pt x="240" y="767"/>
                      <a:pt x="241" y="768"/>
                      <a:pt x="242" y="769"/>
                    </a:cubicBezTo>
                    <a:cubicBezTo>
                      <a:pt x="243" y="769"/>
                      <a:pt x="245" y="768"/>
                      <a:pt x="245" y="767"/>
                    </a:cubicBezTo>
                    <a:close/>
                    <a:moveTo>
                      <a:pt x="244" y="796"/>
                    </a:moveTo>
                    <a:cubicBezTo>
                      <a:pt x="243" y="791"/>
                      <a:pt x="243" y="787"/>
                      <a:pt x="243" y="783"/>
                    </a:cubicBezTo>
                    <a:cubicBezTo>
                      <a:pt x="243" y="782"/>
                      <a:pt x="243" y="782"/>
                      <a:pt x="243" y="781"/>
                    </a:cubicBezTo>
                    <a:cubicBezTo>
                      <a:pt x="243" y="780"/>
                      <a:pt x="242" y="779"/>
                      <a:pt x="241" y="779"/>
                    </a:cubicBezTo>
                    <a:cubicBezTo>
                      <a:pt x="239" y="779"/>
                      <a:pt x="238" y="780"/>
                      <a:pt x="238" y="781"/>
                    </a:cubicBezTo>
                    <a:cubicBezTo>
                      <a:pt x="238" y="782"/>
                      <a:pt x="238" y="782"/>
                      <a:pt x="238" y="783"/>
                    </a:cubicBezTo>
                    <a:cubicBezTo>
                      <a:pt x="238" y="787"/>
                      <a:pt x="238" y="792"/>
                      <a:pt x="239" y="797"/>
                    </a:cubicBezTo>
                    <a:cubicBezTo>
                      <a:pt x="239" y="798"/>
                      <a:pt x="241" y="799"/>
                      <a:pt x="242" y="799"/>
                    </a:cubicBezTo>
                    <a:cubicBezTo>
                      <a:pt x="243" y="798"/>
                      <a:pt x="244" y="797"/>
                      <a:pt x="244" y="796"/>
                    </a:cubicBezTo>
                    <a:close/>
                    <a:moveTo>
                      <a:pt x="253" y="824"/>
                    </a:moveTo>
                    <a:cubicBezTo>
                      <a:pt x="251" y="819"/>
                      <a:pt x="249" y="814"/>
                      <a:pt x="248" y="810"/>
                    </a:cubicBezTo>
                    <a:cubicBezTo>
                      <a:pt x="247" y="809"/>
                      <a:pt x="246" y="808"/>
                      <a:pt x="245" y="808"/>
                    </a:cubicBezTo>
                    <a:cubicBezTo>
                      <a:pt x="243" y="809"/>
                      <a:pt x="243" y="810"/>
                      <a:pt x="243" y="811"/>
                    </a:cubicBezTo>
                    <a:cubicBezTo>
                      <a:pt x="245" y="816"/>
                      <a:pt x="247" y="821"/>
                      <a:pt x="249" y="826"/>
                    </a:cubicBezTo>
                    <a:cubicBezTo>
                      <a:pt x="249" y="827"/>
                      <a:pt x="251" y="827"/>
                      <a:pt x="252" y="827"/>
                    </a:cubicBezTo>
                    <a:cubicBezTo>
                      <a:pt x="253" y="826"/>
                      <a:pt x="254" y="825"/>
                      <a:pt x="253" y="824"/>
                    </a:cubicBezTo>
                    <a:close/>
                    <a:moveTo>
                      <a:pt x="268" y="849"/>
                    </a:moveTo>
                    <a:cubicBezTo>
                      <a:pt x="265" y="845"/>
                      <a:pt x="263" y="841"/>
                      <a:pt x="260" y="837"/>
                    </a:cubicBezTo>
                    <a:cubicBezTo>
                      <a:pt x="259" y="835"/>
                      <a:pt x="258" y="835"/>
                      <a:pt x="257" y="836"/>
                    </a:cubicBezTo>
                    <a:cubicBezTo>
                      <a:pt x="256" y="836"/>
                      <a:pt x="255" y="838"/>
                      <a:pt x="256" y="839"/>
                    </a:cubicBezTo>
                    <a:cubicBezTo>
                      <a:pt x="258" y="844"/>
                      <a:pt x="261" y="848"/>
                      <a:pt x="264" y="852"/>
                    </a:cubicBezTo>
                    <a:cubicBezTo>
                      <a:pt x="265" y="853"/>
                      <a:pt x="266" y="853"/>
                      <a:pt x="267" y="853"/>
                    </a:cubicBezTo>
                    <a:cubicBezTo>
                      <a:pt x="269" y="852"/>
                      <a:pt x="269" y="850"/>
                      <a:pt x="268" y="849"/>
                    </a:cubicBezTo>
                    <a:close/>
                    <a:moveTo>
                      <a:pt x="286" y="873"/>
                    </a:moveTo>
                    <a:cubicBezTo>
                      <a:pt x="283" y="869"/>
                      <a:pt x="280" y="865"/>
                      <a:pt x="277" y="861"/>
                    </a:cubicBezTo>
                    <a:cubicBezTo>
                      <a:pt x="276" y="860"/>
                      <a:pt x="274" y="860"/>
                      <a:pt x="273" y="861"/>
                    </a:cubicBezTo>
                    <a:cubicBezTo>
                      <a:pt x="272" y="862"/>
                      <a:pt x="272" y="863"/>
                      <a:pt x="273" y="864"/>
                    </a:cubicBezTo>
                    <a:cubicBezTo>
                      <a:pt x="276" y="868"/>
                      <a:pt x="279" y="872"/>
                      <a:pt x="282" y="876"/>
                    </a:cubicBezTo>
                    <a:cubicBezTo>
                      <a:pt x="283" y="877"/>
                      <a:pt x="285" y="877"/>
                      <a:pt x="286" y="876"/>
                    </a:cubicBezTo>
                    <a:cubicBezTo>
                      <a:pt x="287" y="875"/>
                      <a:pt x="287" y="874"/>
                      <a:pt x="286" y="873"/>
                    </a:cubicBezTo>
                    <a:close/>
                    <a:moveTo>
                      <a:pt x="307" y="894"/>
                    </a:moveTo>
                    <a:cubicBezTo>
                      <a:pt x="303" y="891"/>
                      <a:pt x="300" y="887"/>
                      <a:pt x="296" y="884"/>
                    </a:cubicBezTo>
                    <a:cubicBezTo>
                      <a:pt x="295" y="883"/>
                      <a:pt x="294" y="883"/>
                      <a:pt x="293" y="884"/>
                    </a:cubicBezTo>
                    <a:cubicBezTo>
                      <a:pt x="292" y="885"/>
                      <a:pt x="292" y="886"/>
                      <a:pt x="293" y="887"/>
                    </a:cubicBezTo>
                    <a:cubicBezTo>
                      <a:pt x="296" y="891"/>
                      <a:pt x="300" y="895"/>
                      <a:pt x="303" y="898"/>
                    </a:cubicBezTo>
                    <a:cubicBezTo>
                      <a:pt x="305" y="899"/>
                      <a:pt x="306" y="899"/>
                      <a:pt x="307" y="898"/>
                    </a:cubicBezTo>
                    <a:cubicBezTo>
                      <a:pt x="308" y="897"/>
                      <a:pt x="308" y="895"/>
                      <a:pt x="307" y="894"/>
                    </a:cubicBezTo>
                    <a:close/>
                    <a:moveTo>
                      <a:pt x="330" y="913"/>
                    </a:moveTo>
                    <a:cubicBezTo>
                      <a:pt x="326" y="910"/>
                      <a:pt x="322" y="907"/>
                      <a:pt x="318" y="904"/>
                    </a:cubicBezTo>
                    <a:cubicBezTo>
                      <a:pt x="317" y="903"/>
                      <a:pt x="316" y="903"/>
                      <a:pt x="315" y="904"/>
                    </a:cubicBezTo>
                    <a:cubicBezTo>
                      <a:pt x="314" y="905"/>
                      <a:pt x="314" y="907"/>
                      <a:pt x="315" y="908"/>
                    </a:cubicBezTo>
                    <a:cubicBezTo>
                      <a:pt x="319" y="911"/>
                      <a:pt x="323" y="914"/>
                      <a:pt x="327" y="917"/>
                    </a:cubicBezTo>
                    <a:cubicBezTo>
                      <a:pt x="328" y="918"/>
                      <a:pt x="330" y="917"/>
                      <a:pt x="331" y="916"/>
                    </a:cubicBezTo>
                    <a:cubicBezTo>
                      <a:pt x="331" y="915"/>
                      <a:pt x="331" y="914"/>
                      <a:pt x="330" y="913"/>
                    </a:cubicBezTo>
                    <a:close/>
                    <a:moveTo>
                      <a:pt x="355" y="929"/>
                    </a:moveTo>
                    <a:cubicBezTo>
                      <a:pt x="351" y="926"/>
                      <a:pt x="346" y="924"/>
                      <a:pt x="342" y="921"/>
                    </a:cubicBezTo>
                    <a:cubicBezTo>
                      <a:pt x="341" y="920"/>
                      <a:pt x="340" y="921"/>
                      <a:pt x="339" y="922"/>
                    </a:cubicBezTo>
                    <a:cubicBezTo>
                      <a:pt x="338" y="923"/>
                      <a:pt x="338" y="925"/>
                      <a:pt x="340" y="925"/>
                    </a:cubicBezTo>
                    <a:cubicBezTo>
                      <a:pt x="344" y="928"/>
                      <a:pt x="348" y="931"/>
                      <a:pt x="352" y="933"/>
                    </a:cubicBezTo>
                    <a:cubicBezTo>
                      <a:pt x="354" y="934"/>
                      <a:pt x="355" y="934"/>
                      <a:pt x="356" y="932"/>
                    </a:cubicBezTo>
                    <a:cubicBezTo>
                      <a:pt x="357" y="931"/>
                      <a:pt x="356" y="930"/>
                      <a:pt x="355" y="929"/>
                    </a:cubicBezTo>
                    <a:close/>
                    <a:moveTo>
                      <a:pt x="381" y="943"/>
                    </a:moveTo>
                    <a:cubicBezTo>
                      <a:pt x="377" y="941"/>
                      <a:pt x="372" y="939"/>
                      <a:pt x="368" y="936"/>
                    </a:cubicBezTo>
                    <a:cubicBezTo>
                      <a:pt x="367" y="936"/>
                      <a:pt x="365" y="936"/>
                      <a:pt x="365" y="937"/>
                    </a:cubicBezTo>
                    <a:cubicBezTo>
                      <a:pt x="364" y="939"/>
                      <a:pt x="364" y="940"/>
                      <a:pt x="366" y="941"/>
                    </a:cubicBezTo>
                    <a:cubicBezTo>
                      <a:pt x="370" y="943"/>
                      <a:pt x="375" y="945"/>
                      <a:pt x="379" y="947"/>
                    </a:cubicBezTo>
                    <a:cubicBezTo>
                      <a:pt x="380" y="948"/>
                      <a:pt x="382" y="947"/>
                      <a:pt x="382" y="946"/>
                    </a:cubicBezTo>
                    <a:cubicBezTo>
                      <a:pt x="383" y="945"/>
                      <a:pt x="383" y="943"/>
                      <a:pt x="381" y="943"/>
                    </a:cubicBezTo>
                    <a:close/>
                    <a:moveTo>
                      <a:pt x="409" y="954"/>
                    </a:moveTo>
                    <a:cubicBezTo>
                      <a:pt x="404" y="952"/>
                      <a:pt x="400" y="951"/>
                      <a:pt x="395" y="949"/>
                    </a:cubicBezTo>
                    <a:cubicBezTo>
                      <a:pt x="394" y="948"/>
                      <a:pt x="392" y="949"/>
                      <a:pt x="392" y="950"/>
                    </a:cubicBezTo>
                    <a:cubicBezTo>
                      <a:pt x="391" y="951"/>
                      <a:pt x="392" y="953"/>
                      <a:pt x="393" y="953"/>
                    </a:cubicBezTo>
                    <a:cubicBezTo>
                      <a:pt x="398" y="955"/>
                      <a:pt x="402" y="957"/>
                      <a:pt x="407" y="959"/>
                    </a:cubicBezTo>
                    <a:cubicBezTo>
                      <a:pt x="408" y="959"/>
                      <a:pt x="410" y="959"/>
                      <a:pt x="410" y="957"/>
                    </a:cubicBezTo>
                    <a:cubicBezTo>
                      <a:pt x="411" y="956"/>
                      <a:pt x="410" y="955"/>
                      <a:pt x="409" y="954"/>
                    </a:cubicBezTo>
                    <a:close/>
                    <a:moveTo>
                      <a:pt x="437" y="962"/>
                    </a:moveTo>
                    <a:cubicBezTo>
                      <a:pt x="433" y="961"/>
                      <a:pt x="428" y="960"/>
                      <a:pt x="423" y="959"/>
                    </a:cubicBezTo>
                    <a:cubicBezTo>
                      <a:pt x="422" y="958"/>
                      <a:pt x="420" y="959"/>
                      <a:pt x="420" y="960"/>
                    </a:cubicBezTo>
                    <a:cubicBezTo>
                      <a:pt x="420" y="962"/>
                      <a:pt x="420" y="963"/>
                      <a:pt x="422" y="963"/>
                    </a:cubicBezTo>
                    <a:cubicBezTo>
                      <a:pt x="426" y="965"/>
                      <a:pt x="431" y="966"/>
                      <a:pt x="436" y="967"/>
                    </a:cubicBezTo>
                    <a:cubicBezTo>
                      <a:pt x="438" y="967"/>
                      <a:pt x="439" y="967"/>
                      <a:pt x="439" y="965"/>
                    </a:cubicBezTo>
                    <a:cubicBezTo>
                      <a:pt x="440" y="964"/>
                      <a:pt x="439" y="963"/>
                      <a:pt x="437" y="962"/>
                    </a:cubicBezTo>
                    <a:close/>
                    <a:moveTo>
                      <a:pt x="467" y="967"/>
                    </a:moveTo>
                    <a:cubicBezTo>
                      <a:pt x="462" y="966"/>
                      <a:pt x="457" y="966"/>
                      <a:pt x="452" y="965"/>
                    </a:cubicBezTo>
                    <a:cubicBezTo>
                      <a:pt x="451" y="965"/>
                      <a:pt x="449" y="966"/>
                      <a:pt x="449" y="967"/>
                    </a:cubicBezTo>
                    <a:cubicBezTo>
                      <a:pt x="449" y="968"/>
                      <a:pt x="450" y="970"/>
                      <a:pt x="451" y="970"/>
                    </a:cubicBezTo>
                    <a:cubicBezTo>
                      <a:pt x="456" y="971"/>
                      <a:pt x="461" y="971"/>
                      <a:pt x="466" y="972"/>
                    </a:cubicBezTo>
                    <a:cubicBezTo>
                      <a:pt x="468" y="972"/>
                      <a:pt x="469" y="971"/>
                      <a:pt x="469" y="970"/>
                    </a:cubicBezTo>
                    <a:cubicBezTo>
                      <a:pt x="469" y="968"/>
                      <a:pt x="468" y="967"/>
                      <a:pt x="467" y="967"/>
                    </a:cubicBezTo>
                    <a:close/>
                    <a:moveTo>
                      <a:pt x="496" y="967"/>
                    </a:moveTo>
                    <a:cubicBezTo>
                      <a:pt x="494" y="968"/>
                      <a:pt x="491" y="968"/>
                      <a:pt x="488" y="968"/>
                    </a:cubicBezTo>
                    <a:cubicBezTo>
                      <a:pt x="487" y="968"/>
                      <a:pt x="486" y="968"/>
                      <a:pt x="485" y="968"/>
                    </a:cubicBezTo>
                    <a:cubicBezTo>
                      <a:pt x="483" y="968"/>
                      <a:pt x="482" y="968"/>
                      <a:pt x="481" y="968"/>
                    </a:cubicBezTo>
                    <a:cubicBezTo>
                      <a:pt x="480" y="968"/>
                      <a:pt x="479" y="969"/>
                      <a:pt x="479" y="970"/>
                    </a:cubicBezTo>
                    <a:cubicBezTo>
                      <a:pt x="479" y="971"/>
                      <a:pt x="480" y="973"/>
                      <a:pt x="481" y="973"/>
                    </a:cubicBezTo>
                    <a:cubicBezTo>
                      <a:pt x="482" y="973"/>
                      <a:pt x="483" y="973"/>
                      <a:pt x="485" y="973"/>
                    </a:cubicBezTo>
                    <a:cubicBezTo>
                      <a:pt x="486" y="973"/>
                      <a:pt x="487" y="973"/>
                      <a:pt x="489" y="973"/>
                    </a:cubicBezTo>
                    <a:cubicBezTo>
                      <a:pt x="491" y="973"/>
                      <a:pt x="494" y="972"/>
                      <a:pt x="496" y="972"/>
                    </a:cubicBezTo>
                    <a:cubicBezTo>
                      <a:pt x="498" y="972"/>
                      <a:pt x="499" y="971"/>
                      <a:pt x="499" y="970"/>
                    </a:cubicBezTo>
                    <a:cubicBezTo>
                      <a:pt x="499" y="968"/>
                      <a:pt x="498" y="967"/>
                      <a:pt x="496" y="967"/>
                    </a:cubicBezTo>
                    <a:close/>
                    <a:moveTo>
                      <a:pt x="526" y="965"/>
                    </a:moveTo>
                    <a:cubicBezTo>
                      <a:pt x="521" y="965"/>
                      <a:pt x="516" y="966"/>
                      <a:pt x="511" y="966"/>
                    </a:cubicBezTo>
                    <a:cubicBezTo>
                      <a:pt x="510" y="966"/>
                      <a:pt x="509" y="968"/>
                      <a:pt x="509" y="969"/>
                    </a:cubicBezTo>
                    <a:cubicBezTo>
                      <a:pt x="509" y="970"/>
                      <a:pt x="510" y="971"/>
                      <a:pt x="512" y="971"/>
                    </a:cubicBezTo>
                    <a:cubicBezTo>
                      <a:pt x="517" y="971"/>
                      <a:pt x="522" y="970"/>
                      <a:pt x="527" y="969"/>
                    </a:cubicBezTo>
                    <a:cubicBezTo>
                      <a:pt x="528" y="969"/>
                      <a:pt x="529" y="968"/>
                      <a:pt x="529" y="967"/>
                    </a:cubicBezTo>
                    <a:cubicBezTo>
                      <a:pt x="528" y="965"/>
                      <a:pt x="527" y="964"/>
                      <a:pt x="526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5723896" y="3573596"/>
              <a:ext cx="3292841" cy="1328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52D9B2FC-5E8C-F928-5082-E8FD0B7F44E5}"/>
              </a:ext>
            </a:extLst>
          </p:cNvPr>
          <p:cNvSpPr/>
          <p:nvPr/>
        </p:nvSpPr>
        <p:spPr>
          <a:xfrm>
            <a:off x="2018538" y="179374"/>
            <a:ext cx="9499431" cy="913804"/>
          </a:xfrm>
          <a:prstGeom prst="roundRect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lưu ý khi trình bày báo cáo</a:t>
            </a:r>
            <a:endParaRPr lang="en-SG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AB1B4E-35FE-9DBA-ACC3-76F0CBA4B332}"/>
              </a:ext>
            </a:extLst>
          </p:cNvPr>
          <p:cNvSpPr/>
          <p:nvPr/>
        </p:nvSpPr>
        <p:spPr>
          <a:xfrm>
            <a:off x="266700" y="1415909"/>
            <a:ext cx="11658599" cy="10433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Trình bày ngắn gọn, đúng thời gian quy định.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155138-3F49-E067-595E-62F9F9CA4488}"/>
              </a:ext>
            </a:extLst>
          </p:cNvPr>
          <p:cNvSpPr/>
          <p:nvPr/>
        </p:nvSpPr>
        <p:spPr>
          <a:xfrm>
            <a:off x="297037" y="2753980"/>
            <a:ext cx="11658599" cy="9974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Điều chỉnh giọng nói phù hợp về âm lượng, ngữ điệu.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7583C9-B7E0-679C-1AD1-C045435B75E9}"/>
              </a:ext>
            </a:extLst>
          </p:cNvPr>
          <p:cNvSpPr/>
          <p:nvPr/>
        </p:nvSpPr>
        <p:spPr>
          <a:xfrm>
            <a:off x="266700" y="4008026"/>
            <a:ext cx="11658599" cy="10433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Sử dụng ngôn ngữ cơ thể như ánh mắt, cử chỉ để tăng tính tương tác với người nghe. </a:t>
            </a:r>
            <a:endParaRPr lang="en-US" sz="28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495D4DB-2845-9F5B-D8CF-8480ABEEB48D}"/>
              </a:ext>
            </a:extLst>
          </p:cNvPr>
          <p:cNvSpPr/>
          <p:nvPr/>
        </p:nvSpPr>
        <p:spPr>
          <a:xfrm>
            <a:off x="297037" y="5326135"/>
            <a:ext cx="11597923" cy="12294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Khích lệ người nghe tham gia vào bài thuyết trình thông qua việc đặt câu hỏi tương tác.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24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5CEA4FB3-C21E-6292-A563-BFF5D7EB9C8C}"/>
              </a:ext>
            </a:extLst>
          </p:cNvPr>
          <p:cNvSpPr/>
          <p:nvPr/>
        </p:nvSpPr>
        <p:spPr>
          <a:xfrm>
            <a:off x="2944906" y="149014"/>
            <a:ext cx="6024282" cy="701136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tiêu chí đánh giá báo cáo</a:t>
            </a:r>
            <a:endParaRPr lang="en-SG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0494BADE-CF6D-8590-7634-51437E0BD9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890835"/>
              </p:ext>
            </p:extLst>
          </p:nvPr>
        </p:nvGraphicFramePr>
        <p:xfrm>
          <a:off x="217714" y="1010418"/>
          <a:ext cx="11756572" cy="5712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094">
                  <a:extLst>
                    <a:ext uri="{9D8B030D-6E8A-4147-A177-3AD203B41FA5}">
                      <a16:colId xmlns:a16="http://schemas.microsoft.com/office/drawing/2014/main" val="1841066328"/>
                    </a:ext>
                  </a:extLst>
                </a:gridCol>
                <a:gridCol w="2242346">
                  <a:extLst>
                    <a:ext uri="{9D8B030D-6E8A-4147-A177-3AD203B41FA5}">
                      <a16:colId xmlns:a16="http://schemas.microsoft.com/office/drawing/2014/main" val="2537629624"/>
                    </a:ext>
                  </a:extLst>
                </a:gridCol>
                <a:gridCol w="2764504">
                  <a:extLst>
                    <a:ext uri="{9D8B030D-6E8A-4147-A177-3AD203B41FA5}">
                      <a16:colId xmlns:a16="http://schemas.microsoft.com/office/drawing/2014/main" val="3945056938"/>
                    </a:ext>
                  </a:extLst>
                </a:gridCol>
                <a:gridCol w="2351314">
                  <a:extLst>
                    <a:ext uri="{9D8B030D-6E8A-4147-A177-3AD203B41FA5}">
                      <a16:colId xmlns:a16="http://schemas.microsoft.com/office/drawing/2014/main" val="4062379980"/>
                    </a:ext>
                  </a:extLst>
                </a:gridCol>
                <a:gridCol w="2351314">
                  <a:extLst>
                    <a:ext uri="{9D8B030D-6E8A-4147-A177-3AD203B41FA5}">
                      <a16:colId xmlns:a16="http://schemas.microsoft.com/office/drawing/2014/main" val="3575758133"/>
                    </a:ext>
                  </a:extLst>
                </a:gridCol>
              </a:tblGrid>
              <a:tr h="682815"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390849"/>
                  </a:ext>
                </a:extLst>
              </a:tr>
              <a:tr h="117780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Sưu tầm và hệ thống hóa tốt các thông tin.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Sưu tầm và hệ thống hóa khá tốt các thông tin.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Sưu tầm và hệ thống hóa được 1 số thông tin. 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Sưu tầm và hệ thống hóa các thông tin chưa tốt.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42706"/>
                  </a:ext>
                </a:extLst>
              </a:tr>
              <a:tr h="1177809"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báo cáo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 gọn, xúc tích, hay, nêu bật được nội dung báo cáo.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 gọn, xúc tích, nêu bật được nội dung báo cáo.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 gọn, nêu bật được nội dung báo cáo.</a:t>
                      </a:r>
                    </a:p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 gọn. Chưa nêu bật được nội dung báo cáo.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475396"/>
                  </a:ext>
                </a:extLst>
              </a:tr>
              <a:tr h="1868090"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Nội dung báo cáo</a:t>
                      </a:r>
                    </a:p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 ràng, đầy đủ, đúng yêu cầu, có phong phú ví dụ minh họa.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 rõ ràng, đầy đủ, đúng yêu cầu, có 1 số ví dụ minh họa.</a:t>
                      </a:r>
                    </a:p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 ràng, nhưng chưa đầy đủ, đúng yêu cầu, có rất ít ví dụ minh họa.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779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4169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85D05FA3-720E-8454-55C3-5A610F546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155864"/>
              </p:ext>
            </p:extLst>
          </p:nvPr>
        </p:nvGraphicFramePr>
        <p:xfrm>
          <a:off x="232228" y="836703"/>
          <a:ext cx="11727544" cy="5913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346">
                  <a:extLst>
                    <a:ext uri="{9D8B030D-6E8A-4147-A177-3AD203B41FA5}">
                      <a16:colId xmlns:a16="http://schemas.microsoft.com/office/drawing/2014/main" val="1841066328"/>
                    </a:ext>
                  </a:extLst>
                </a:gridCol>
                <a:gridCol w="2005503">
                  <a:extLst>
                    <a:ext uri="{9D8B030D-6E8A-4147-A177-3AD203B41FA5}">
                      <a16:colId xmlns:a16="http://schemas.microsoft.com/office/drawing/2014/main" val="2537629624"/>
                    </a:ext>
                  </a:extLst>
                </a:gridCol>
                <a:gridCol w="2757677">
                  <a:extLst>
                    <a:ext uri="{9D8B030D-6E8A-4147-A177-3AD203B41FA5}">
                      <a16:colId xmlns:a16="http://schemas.microsoft.com/office/drawing/2014/main" val="3945056938"/>
                    </a:ext>
                  </a:extLst>
                </a:gridCol>
                <a:gridCol w="2345509">
                  <a:extLst>
                    <a:ext uri="{9D8B030D-6E8A-4147-A177-3AD203B41FA5}">
                      <a16:colId xmlns:a16="http://schemas.microsoft.com/office/drawing/2014/main" val="4062379980"/>
                    </a:ext>
                  </a:extLst>
                </a:gridCol>
                <a:gridCol w="2345509">
                  <a:extLst>
                    <a:ext uri="{9D8B030D-6E8A-4147-A177-3AD203B41FA5}">
                      <a16:colId xmlns:a16="http://schemas.microsoft.com/office/drawing/2014/main" val="3575758133"/>
                    </a:ext>
                  </a:extLst>
                </a:gridCol>
              </a:tblGrid>
              <a:tr h="609864"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390849"/>
                  </a:ext>
                </a:extLst>
              </a:tr>
              <a:tr h="1833544"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Hình thức báo cáo.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 tạo, thẩm mỹ, cấu trúc đẹp, đầu tư kĩ lưỡng.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 sáng tạo, thẩm mỹ, cấu trúc khá đẹp, có sự đầu tư.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sáng tạo, thẩm mỹ, cấu trúc tương đối hài hòa, có sự đầu tư.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sáng tạo, thiếu thẩm mỹ, cấu trúc sơ sài, thiếu đầu tư.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35163"/>
                  </a:ext>
                </a:extLst>
              </a:tr>
              <a:tr h="3230531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 nói lưu loát, thuyết trình mạch lạc, thu hút sự tham gia của người nghe. Trình bày đúng thời gian quy định.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 nói khá lưu loát, thuyết trình khá mạch lạc, thu hút sự tham gia của người nghe. Trình bày đúng thời gian quy định.</a:t>
                      </a:r>
                    </a:p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 nói tương đối tốt, thuyết trình được, chưa thu hút sự tham gia của người nghe. Trình bày đúng thời gian quy định.</a:t>
                      </a:r>
                    </a:p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473135"/>
                  </a:ext>
                </a:extLst>
              </a:tr>
            </a:tbl>
          </a:graphicData>
        </a:graphic>
      </p:graphicFrame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D43D4A59-AF31-B22D-FB15-E16507E09231}"/>
              </a:ext>
            </a:extLst>
          </p:cNvPr>
          <p:cNvSpPr/>
          <p:nvPr/>
        </p:nvSpPr>
        <p:spPr>
          <a:xfrm>
            <a:off x="2975002" y="107913"/>
            <a:ext cx="6024282" cy="701136"/>
          </a:xfrm>
          <a:prstGeom prst="roundRect">
            <a:avLst/>
          </a:prstGeom>
          <a:solidFill>
            <a:srgbClr val="66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tiêu chí đánh giá báo cáo</a:t>
            </a:r>
            <a:endParaRPr lang="en-SG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3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21002F3-FF3A-6EE7-D992-7FCAD6A91781}"/>
              </a:ext>
            </a:extLst>
          </p:cNvPr>
          <p:cNvSpPr/>
          <p:nvPr/>
        </p:nvSpPr>
        <p:spPr>
          <a:xfrm>
            <a:off x="2232212" y="1102658"/>
            <a:ext cx="7718612" cy="434340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2B952A13-2E65-676F-9C2D-BF46264FEE09}"/>
              </a:ext>
            </a:extLst>
          </p:cNvPr>
          <p:cNvSpPr txBox="1"/>
          <p:nvPr/>
        </p:nvSpPr>
        <p:spPr>
          <a:xfrm>
            <a:off x="3345005" y="2628899"/>
            <a:ext cx="5390781" cy="18531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93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C23D11-D481-45ED-B68C-C9E3DC20E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989" y="997485"/>
            <a:ext cx="4747656" cy="4747656"/>
          </a:xfrm>
          <a:prstGeom prst="rect">
            <a:avLst/>
          </a:prstGeom>
        </p:spPr>
      </p:pic>
      <p:grpSp>
        <p:nvGrpSpPr>
          <p:cNvPr id="49" name="6a34c20d-c5b2-460b-b8ea-c07c3108d59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AC1AE51B-9EA6-4B1D-AE18-5864B7EA06F1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26873" y="219456"/>
            <a:ext cx="6659727" cy="6638543"/>
            <a:chOff x="2940051" y="1474924"/>
            <a:chExt cx="6113462" cy="3844789"/>
          </a:xfrm>
        </p:grpSpPr>
        <p:sp>
          <p:nvSpPr>
            <p:cNvPr id="50" name="íŝļiḍè">
              <a:extLst>
                <a:ext uri="{FF2B5EF4-FFF2-40B4-BE49-F238E27FC236}">
                  <a16:creationId xmlns:a16="http://schemas.microsoft.com/office/drawing/2014/main" id="{CC5CE90B-946C-4702-A894-5AC0B082DE8B}"/>
                </a:ext>
              </a:extLst>
            </p:cNvPr>
            <p:cNvSpPr/>
            <p:nvPr/>
          </p:nvSpPr>
          <p:spPr bwMode="auto">
            <a:xfrm>
              <a:off x="3325814" y="4953001"/>
              <a:ext cx="5391150" cy="322263"/>
            </a:xfrm>
            <a:prstGeom prst="ellipse">
              <a:avLst/>
            </a:prstGeom>
            <a:solidFill>
              <a:srgbClr val="9CD4E3">
                <a:alpha val="4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" name="ísḷïďe">
              <a:extLst>
                <a:ext uri="{FF2B5EF4-FFF2-40B4-BE49-F238E27FC236}">
                  <a16:creationId xmlns:a16="http://schemas.microsoft.com/office/drawing/2014/main" id="{05CA8DBA-2718-4BAE-B784-69613249493A}"/>
                </a:ext>
              </a:extLst>
            </p:cNvPr>
            <p:cNvSpPr/>
            <p:nvPr/>
          </p:nvSpPr>
          <p:spPr bwMode="auto">
            <a:xfrm>
              <a:off x="3355976" y="1687513"/>
              <a:ext cx="5416550" cy="3186113"/>
            </a:xfrm>
            <a:custGeom>
              <a:avLst/>
              <a:gdLst>
                <a:gd name="T0" fmla="*/ 1581 w 2326"/>
                <a:gd name="T1" fmla="*/ 104 h 1369"/>
                <a:gd name="T2" fmla="*/ 1582 w 2326"/>
                <a:gd name="T3" fmla="*/ 104 h 1369"/>
                <a:gd name="T4" fmla="*/ 1950 w 2326"/>
                <a:gd name="T5" fmla="*/ 266 h 1369"/>
                <a:gd name="T6" fmla="*/ 2076 w 2326"/>
                <a:gd name="T7" fmla="*/ 502 h 1369"/>
                <a:gd name="T8" fmla="*/ 2270 w 2326"/>
                <a:gd name="T9" fmla="*/ 658 h 1369"/>
                <a:gd name="T10" fmla="*/ 2310 w 2326"/>
                <a:gd name="T11" fmla="*/ 930 h 1369"/>
                <a:gd name="T12" fmla="*/ 1851 w 2326"/>
                <a:gd name="T13" fmla="*/ 1294 h 1369"/>
                <a:gd name="T14" fmla="*/ 940 w 2326"/>
                <a:gd name="T15" fmla="*/ 1294 h 1369"/>
                <a:gd name="T16" fmla="*/ 68 w 2326"/>
                <a:gd name="T17" fmla="*/ 1088 h 1369"/>
                <a:gd name="T18" fmla="*/ 98 w 2326"/>
                <a:gd name="T19" fmla="*/ 689 h 1369"/>
                <a:gd name="T20" fmla="*/ 391 w 2326"/>
                <a:gd name="T21" fmla="*/ 508 h 1369"/>
                <a:gd name="T22" fmla="*/ 543 w 2326"/>
                <a:gd name="T23" fmla="*/ 478 h 1369"/>
                <a:gd name="T24" fmla="*/ 600 w 2326"/>
                <a:gd name="T25" fmla="*/ 360 h 1369"/>
                <a:gd name="T26" fmla="*/ 700 w 2326"/>
                <a:gd name="T27" fmla="*/ 150 h 1369"/>
                <a:gd name="T28" fmla="*/ 1113 w 2326"/>
                <a:gd name="T29" fmla="*/ 47 h 1369"/>
                <a:gd name="T30" fmla="*/ 1360 w 2326"/>
                <a:gd name="T31" fmla="*/ 138 h 1369"/>
                <a:gd name="T32" fmla="*/ 1581 w 2326"/>
                <a:gd name="T33" fmla="*/ 104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26" h="1369">
                  <a:moveTo>
                    <a:pt x="1581" y="104"/>
                  </a:moveTo>
                  <a:cubicBezTo>
                    <a:pt x="1582" y="104"/>
                    <a:pt x="1582" y="104"/>
                    <a:pt x="1582" y="104"/>
                  </a:cubicBezTo>
                  <a:cubicBezTo>
                    <a:pt x="1753" y="63"/>
                    <a:pt x="1884" y="117"/>
                    <a:pt x="1950" y="266"/>
                  </a:cubicBezTo>
                  <a:cubicBezTo>
                    <a:pt x="1983" y="340"/>
                    <a:pt x="1989" y="460"/>
                    <a:pt x="2076" y="502"/>
                  </a:cubicBezTo>
                  <a:cubicBezTo>
                    <a:pt x="2163" y="543"/>
                    <a:pt x="2226" y="568"/>
                    <a:pt x="2270" y="658"/>
                  </a:cubicBezTo>
                  <a:cubicBezTo>
                    <a:pt x="2309" y="740"/>
                    <a:pt x="2326" y="841"/>
                    <a:pt x="2310" y="930"/>
                  </a:cubicBezTo>
                  <a:cubicBezTo>
                    <a:pt x="2272" y="1137"/>
                    <a:pt x="2082" y="1294"/>
                    <a:pt x="1851" y="1294"/>
                  </a:cubicBezTo>
                  <a:cubicBezTo>
                    <a:pt x="1548" y="1294"/>
                    <a:pt x="1244" y="1294"/>
                    <a:pt x="940" y="1294"/>
                  </a:cubicBezTo>
                  <a:cubicBezTo>
                    <a:pt x="658" y="1294"/>
                    <a:pt x="220" y="1369"/>
                    <a:pt x="68" y="1088"/>
                  </a:cubicBezTo>
                  <a:cubicBezTo>
                    <a:pt x="0" y="963"/>
                    <a:pt x="14" y="805"/>
                    <a:pt x="98" y="689"/>
                  </a:cubicBezTo>
                  <a:cubicBezTo>
                    <a:pt x="165" y="596"/>
                    <a:pt x="273" y="532"/>
                    <a:pt x="391" y="508"/>
                  </a:cubicBezTo>
                  <a:cubicBezTo>
                    <a:pt x="439" y="498"/>
                    <a:pt x="502" y="509"/>
                    <a:pt x="543" y="478"/>
                  </a:cubicBezTo>
                  <a:cubicBezTo>
                    <a:pt x="579" y="451"/>
                    <a:pt x="589" y="400"/>
                    <a:pt x="600" y="360"/>
                  </a:cubicBezTo>
                  <a:cubicBezTo>
                    <a:pt x="620" y="286"/>
                    <a:pt x="647" y="211"/>
                    <a:pt x="700" y="150"/>
                  </a:cubicBezTo>
                  <a:cubicBezTo>
                    <a:pt x="795" y="41"/>
                    <a:pt x="969" y="0"/>
                    <a:pt x="1113" y="47"/>
                  </a:cubicBezTo>
                  <a:cubicBezTo>
                    <a:pt x="1197" y="74"/>
                    <a:pt x="1272" y="128"/>
                    <a:pt x="1360" y="138"/>
                  </a:cubicBezTo>
                  <a:cubicBezTo>
                    <a:pt x="1435" y="146"/>
                    <a:pt x="1509" y="122"/>
                    <a:pt x="1581" y="104"/>
                  </a:cubicBezTo>
                </a:path>
              </a:pathLst>
            </a:custGeom>
            <a:solidFill>
              <a:srgbClr val="9DEAFC">
                <a:alpha val="3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2" name="îsľïḑe">
              <a:extLst>
                <a:ext uri="{FF2B5EF4-FFF2-40B4-BE49-F238E27FC236}">
                  <a16:creationId xmlns:a16="http://schemas.microsoft.com/office/drawing/2014/main" id="{714A8C3F-8C44-4350-A75F-E9D583B3C970}"/>
                </a:ext>
              </a:extLst>
            </p:cNvPr>
            <p:cNvSpPr/>
            <p:nvPr/>
          </p:nvSpPr>
          <p:spPr bwMode="auto">
            <a:xfrm>
              <a:off x="3929064" y="2278063"/>
              <a:ext cx="4397375" cy="2586038"/>
            </a:xfrm>
            <a:custGeom>
              <a:avLst/>
              <a:gdLst>
                <a:gd name="T0" fmla="*/ 1283 w 1888"/>
                <a:gd name="T1" fmla="*/ 85 h 1111"/>
                <a:gd name="T2" fmla="*/ 1284 w 1888"/>
                <a:gd name="T3" fmla="*/ 85 h 1111"/>
                <a:gd name="T4" fmla="*/ 1582 w 1888"/>
                <a:gd name="T5" fmla="*/ 216 h 1111"/>
                <a:gd name="T6" fmla="*/ 1684 w 1888"/>
                <a:gd name="T7" fmla="*/ 407 h 1111"/>
                <a:gd name="T8" fmla="*/ 1842 w 1888"/>
                <a:gd name="T9" fmla="*/ 534 h 1111"/>
                <a:gd name="T10" fmla="*/ 1874 w 1888"/>
                <a:gd name="T11" fmla="*/ 754 h 1111"/>
                <a:gd name="T12" fmla="*/ 1502 w 1888"/>
                <a:gd name="T13" fmla="*/ 1050 h 1111"/>
                <a:gd name="T14" fmla="*/ 763 w 1888"/>
                <a:gd name="T15" fmla="*/ 1050 h 1111"/>
                <a:gd name="T16" fmla="*/ 55 w 1888"/>
                <a:gd name="T17" fmla="*/ 883 h 1111"/>
                <a:gd name="T18" fmla="*/ 80 w 1888"/>
                <a:gd name="T19" fmla="*/ 559 h 1111"/>
                <a:gd name="T20" fmla="*/ 317 w 1888"/>
                <a:gd name="T21" fmla="*/ 412 h 1111"/>
                <a:gd name="T22" fmla="*/ 440 w 1888"/>
                <a:gd name="T23" fmla="*/ 388 h 1111"/>
                <a:gd name="T24" fmla="*/ 487 w 1888"/>
                <a:gd name="T25" fmla="*/ 292 h 1111"/>
                <a:gd name="T26" fmla="*/ 568 w 1888"/>
                <a:gd name="T27" fmla="*/ 122 h 1111"/>
                <a:gd name="T28" fmla="*/ 903 w 1888"/>
                <a:gd name="T29" fmla="*/ 38 h 1111"/>
                <a:gd name="T30" fmla="*/ 1104 w 1888"/>
                <a:gd name="T31" fmla="*/ 112 h 1111"/>
                <a:gd name="T32" fmla="*/ 1283 w 1888"/>
                <a:gd name="T33" fmla="*/ 85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88" h="1111">
                  <a:moveTo>
                    <a:pt x="1283" y="85"/>
                  </a:moveTo>
                  <a:cubicBezTo>
                    <a:pt x="1284" y="85"/>
                    <a:pt x="1284" y="85"/>
                    <a:pt x="1284" y="85"/>
                  </a:cubicBezTo>
                  <a:cubicBezTo>
                    <a:pt x="1422" y="51"/>
                    <a:pt x="1528" y="95"/>
                    <a:pt x="1582" y="216"/>
                  </a:cubicBezTo>
                  <a:cubicBezTo>
                    <a:pt x="1609" y="276"/>
                    <a:pt x="1614" y="374"/>
                    <a:pt x="1684" y="407"/>
                  </a:cubicBezTo>
                  <a:cubicBezTo>
                    <a:pt x="1755" y="441"/>
                    <a:pt x="1806" y="461"/>
                    <a:pt x="1842" y="534"/>
                  </a:cubicBezTo>
                  <a:cubicBezTo>
                    <a:pt x="1874" y="601"/>
                    <a:pt x="1888" y="683"/>
                    <a:pt x="1874" y="754"/>
                  </a:cubicBezTo>
                  <a:cubicBezTo>
                    <a:pt x="1844" y="923"/>
                    <a:pt x="1689" y="1050"/>
                    <a:pt x="1502" y="1050"/>
                  </a:cubicBezTo>
                  <a:cubicBezTo>
                    <a:pt x="1256" y="1050"/>
                    <a:pt x="1009" y="1050"/>
                    <a:pt x="763" y="1050"/>
                  </a:cubicBezTo>
                  <a:cubicBezTo>
                    <a:pt x="534" y="1050"/>
                    <a:pt x="178" y="1111"/>
                    <a:pt x="55" y="883"/>
                  </a:cubicBezTo>
                  <a:cubicBezTo>
                    <a:pt x="0" y="781"/>
                    <a:pt x="11" y="653"/>
                    <a:pt x="80" y="559"/>
                  </a:cubicBezTo>
                  <a:cubicBezTo>
                    <a:pt x="134" y="484"/>
                    <a:pt x="222" y="432"/>
                    <a:pt x="317" y="412"/>
                  </a:cubicBezTo>
                  <a:cubicBezTo>
                    <a:pt x="357" y="404"/>
                    <a:pt x="408" y="413"/>
                    <a:pt x="440" y="388"/>
                  </a:cubicBezTo>
                  <a:cubicBezTo>
                    <a:pt x="470" y="366"/>
                    <a:pt x="478" y="324"/>
                    <a:pt x="487" y="292"/>
                  </a:cubicBezTo>
                  <a:cubicBezTo>
                    <a:pt x="503" y="232"/>
                    <a:pt x="525" y="171"/>
                    <a:pt x="568" y="122"/>
                  </a:cubicBezTo>
                  <a:cubicBezTo>
                    <a:pt x="645" y="33"/>
                    <a:pt x="787" y="0"/>
                    <a:pt x="903" y="38"/>
                  </a:cubicBezTo>
                  <a:cubicBezTo>
                    <a:pt x="971" y="60"/>
                    <a:pt x="1032" y="104"/>
                    <a:pt x="1104" y="112"/>
                  </a:cubicBezTo>
                  <a:cubicBezTo>
                    <a:pt x="1164" y="118"/>
                    <a:pt x="1224" y="99"/>
                    <a:pt x="1283" y="85"/>
                  </a:cubicBezTo>
                </a:path>
              </a:pathLst>
            </a:custGeom>
            <a:solidFill>
              <a:srgbClr val="9CD4E3">
                <a:alpha val="4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3" name="ïşľidé">
              <a:extLst>
                <a:ext uri="{FF2B5EF4-FFF2-40B4-BE49-F238E27FC236}">
                  <a16:creationId xmlns:a16="http://schemas.microsoft.com/office/drawing/2014/main" id="{23C7847C-1959-4B1D-B733-59960E812E58}"/>
                </a:ext>
              </a:extLst>
            </p:cNvPr>
            <p:cNvSpPr/>
            <p:nvPr/>
          </p:nvSpPr>
          <p:spPr bwMode="auto">
            <a:xfrm>
              <a:off x="3843339" y="4271963"/>
              <a:ext cx="1855788" cy="946150"/>
            </a:xfrm>
            <a:custGeom>
              <a:avLst/>
              <a:gdLst>
                <a:gd name="T0" fmla="*/ 797 w 797"/>
                <a:gd name="T1" fmla="*/ 323 h 406"/>
                <a:gd name="T2" fmla="*/ 512 w 797"/>
                <a:gd name="T3" fmla="*/ 61 h 406"/>
                <a:gd name="T4" fmla="*/ 0 w 797"/>
                <a:gd name="T5" fmla="*/ 132 h 406"/>
                <a:gd name="T6" fmla="*/ 123 w 797"/>
                <a:gd name="T7" fmla="*/ 208 h 406"/>
                <a:gd name="T8" fmla="*/ 633 w 797"/>
                <a:gd name="T9" fmla="*/ 364 h 406"/>
                <a:gd name="T10" fmla="*/ 797 w 797"/>
                <a:gd name="T11" fmla="*/ 323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7" h="406">
                  <a:moveTo>
                    <a:pt x="797" y="323"/>
                  </a:moveTo>
                  <a:cubicBezTo>
                    <a:pt x="797" y="323"/>
                    <a:pt x="692" y="114"/>
                    <a:pt x="512" y="61"/>
                  </a:cubicBezTo>
                  <a:cubicBezTo>
                    <a:pt x="306" y="0"/>
                    <a:pt x="157" y="45"/>
                    <a:pt x="0" y="132"/>
                  </a:cubicBezTo>
                  <a:cubicBezTo>
                    <a:pt x="0" y="132"/>
                    <a:pt x="51" y="139"/>
                    <a:pt x="123" y="208"/>
                  </a:cubicBezTo>
                  <a:cubicBezTo>
                    <a:pt x="323" y="396"/>
                    <a:pt x="469" y="406"/>
                    <a:pt x="633" y="364"/>
                  </a:cubicBezTo>
                  <a:cubicBezTo>
                    <a:pt x="797" y="323"/>
                    <a:pt x="797" y="323"/>
                    <a:pt x="797" y="323"/>
                  </a:cubicBezTo>
                </a:path>
              </a:pathLst>
            </a:custGeom>
            <a:solidFill>
              <a:srgbClr val="0075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4" name="îşlîdê">
              <a:extLst>
                <a:ext uri="{FF2B5EF4-FFF2-40B4-BE49-F238E27FC236}">
                  <a16:creationId xmlns:a16="http://schemas.microsoft.com/office/drawing/2014/main" id="{016680C1-2DFC-4A24-A4FF-E356FBA69668}"/>
                </a:ext>
              </a:extLst>
            </p:cNvPr>
            <p:cNvSpPr/>
            <p:nvPr/>
          </p:nvSpPr>
          <p:spPr bwMode="auto">
            <a:xfrm>
              <a:off x="5543551" y="4787901"/>
              <a:ext cx="117475" cy="166688"/>
            </a:xfrm>
            <a:custGeom>
              <a:avLst/>
              <a:gdLst>
                <a:gd name="T0" fmla="*/ 0 w 51"/>
                <a:gd name="T1" fmla="*/ 0 h 72"/>
                <a:gd name="T2" fmla="*/ 0 w 51"/>
                <a:gd name="T3" fmla="*/ 0 h 72"/>
                <a:gd name="T4" fmla="*/ 51 w 51"/>
                <a:gd name="T5" fmla="*/ 72 h 72"/>
                <a:gd name="T6" fmla="*/ 51 w 51"/>
                <a:gd name="T7" fmla="*/ 72 h 72"/>
                <a:gd name="T8" fmla="*/ 0 w 51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2" y="28"/>
                    <a:pt x="39" y="54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39" y="54"/>
                    <a:pt x="22" y="28"/>
                    <a:pt x="0" y="0"/>
                  </a:cubicBezTo>
                </a:path>
              </a:pathLst>
            </a:custGeom>
            <a:solidFill>
              <a:srgbClr val="87B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5" name="iṣlïḍè">
              <a:extLst>
                <a:ext uri="{FF2B5EF4-FFF2-40B4-BE49-F238E27FC236}">
                  <a16:creationId xmlns:a16="http://schemas.microsoft.com/office/drawing/2014/main" id="{F8DE7A27-1234-44D2-94F9-ED2D1ADFAB75}"/>
                </a:ext>
              </a:extLst>
            </p:cNvPr>
            <p:cNvSpPr/>
            <p:nvPr/>
          </p:nvSpPr>
          <p:spPr bwMode="auto">
            <a:xfrm>
              <a:off x="5661026" y="4954588"/>
              <a:ext cx="26988" cy="44450"/>
            </a:xfrm>
            <a:custGeom>
              <a:avLst/>
              <a:gdLst>
                <a:gd name="T0" fmla="*/ 0 w 11"/>
                <a:gd name="T1" fmla="*/ 0 h 19"/>
                <a:gd name="T2" fmla="*/ 0 w 11"/>
                <a:gd name="T3" fmla="*/ 0 h 19"/>
                <a:gd name="T4" fmla="*/ 11 w 11"/>
                <a:gd name="T5" fmla="*/ 19 h 19"/>
                <a:gd name="T6" fmla="*/ 0 w 11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8"/>
                    <a:pt x="8" y="14"/>
                    <a:pt x="11" y="19"/>
                  </a:cubicBezTo>
                  <a:cubicBezTo>
                    <a:pt x="8" y="14"/>
                    <a:pt x="4" y="8"/>
                    <a:pt x="0" y="0"/>
                  </a:cubicBezTo>
                </a:path>
              </a:pathLst>
            </a:custGeom>
            <a:solidFill>
              <a:srgbClr val="9DEF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6" name="ïŝľíďè">
              <a:extLst>
                <a:ext uri="{FF2B5EF4-FFF2-40B4-BE49-F238E27FC236}">
                  <a16:creationId xmlns:a16="http://schemas.microsoft.com/office/drawing/2014/main" id="{71EFBEBC-789A-4119-97FC-42120167CBFE}"/>
                </a:ext>
              </a:extLst>
            </p:cNvPr>
            <p:cNvSpPr/>
            <p:nvPr/>
          </p:nvSpPr>
          <p:spPr bwMode="auto">
            <a:xfrm>
              <a:off x="3843339" y="4579938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87B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7" name="i$ḷîḍê">
              <a:extLst>
                <a:ext uri="{FF2B5EF4-FFF2-40B4-BE49-F238E27FC236}">
                  <a16:creationId xmlns:a16="http://schemas.microsoft.com/office/drawing/2014/main" id="{534767FE-502D-4BD2-BB73-5A3375365E92}"/>
                </a:ext>
              </a:extLst>
            </p:cNvPr>
            <p:cNvSpPr/>
            <p:nvPr/>
          </p:nvSpPr>
          <p:spPr bwMode="auto">
            <a:xfrm>
              <a:off x="3843339" y="4365626"/>
              <a:ext cx="1855788" cy="657225"/>
            </a:xfrm>
            <a:custGeom>
              <a:avLst/>
              <a:gdLst>
                <a:gd name="T0" fmla="*/ 619 w 797"/>
                <a:gd name="T1" fmla="*/ 181 h 282"/>
                <a:gd name="T2" fmla="*/ 610 w 797"/>
                <a:gd name="T3" fmla="*/ 181 h 282"/>
                <a:gd name="T4" fmla="*/ 614 w 797"/>
                <a:gd name="T5" fmla="*/ 182 h 282"/>
                <a:gd name="T6" fmla="*/ 624 w 797"/>
                <a:gd name="T7" fmla="*/ 187 h 282"/>
                <a:gd name="T8" fmla="*/ 621 w 797"/>
                <a:gd name="T9" fmla="*/ 184 h 282"/>
                <a:gd name="T10" fmla="*/ 619 w 797"/>
                <a:gd name="T11" fmla="*/ 181 h 282"/>
                <a:gd name="T12" fmla="*/ 730 w 797"/>
                <a:gd name="T13" fmla="*/ 181 h 282"/>
                <a:gd name="T14" fmla="*/ 625 w 797"/>
                <a:gd name="T15" fmla="*/ 181 h 282"/>
                <a:gd name="T16" fmla="*/ 630 w 797"/>
                <a:gd name="T17" fmla="*/ 190 h 282"/>
                <a:gd name="T18" fmla="*/ 708 w 797"/>
                <a:gd name="T19" fmla="*/ 227 h 282"/>
                <a:gd name="T20" fmla="*/ 797 w 797"/>
                <a:gd name="T21" fmla="*/ 282 h 282"/>
                <a:gd name="T22" fmla="*/ 797 w 797"/>
                <a:gd name="T23" fmla="*/ 282 h 282"/>
                <a:gd name="T24" fmla="*/ 797 w 797"/>
                <a:gd name="T25" fmla="*/ 282 h 282"/>
                <a:gd name="T26" fmla="*/ 792 w 797"/>
                <a:gd name="T27" fmla="*/ 272 h 282"/>
                <a:gd name="T28" fmla="*/ 781 w 797"/>
                <a:gd name="T29" fmla="*/ 253 h 282"/>
                <a:gd name="T30" fmla="*/ 730 w 797"/>
                <a:gd name="T31" fmla="*/ 181 h 282"/>
                <a:gd name="T32" fmla="*/ 242 w 797"/>
                <a:gd name="T33" fmla="*/ 0 h 282"/>
                <a:gd name="T34" fmla="*/ 0 w 797"/>
                <a:gd name="T35" fmla="*/ 92 h 282"/>
                <a:gd name="T36" fmla="*/ 0 w 797"/>
                <a:gd name="T37" fmla="*/ 92 h 282"/>
                <a:gd name="T38" fmla="*/ 1 w 797"/>
                <a:gd name="T39" fmla="*/ 92 h 282"/>
                <a:gd name="T40" fmla="*/ 4 w 797"/>
                <a:gd name="T41" fmla="*/ 92 h 282"/>
                <a:gd name="T42" fmla="*/ 106 w 797"/>
                <a:gd name="T43" fmla="*/ 74 h 282"/>
                <a:gd name="T44" fmla="*/ 139 w 797"/>
                <a:gd name="T45" fmla="*/ 73 h 282"/>
                <a:gd name="T46" fmla="*/ 211 w 797"/>
                <a:gd name="T47" fmla="*/ 77 h 282"/>
                <a:gd name="T48" fmla="*/ 212 w 797"/>
                <a:gd name="T49" fmla="*/ 77 h 282"/>
                <a:gd name="T50" fmla="*/ 234 w 797"/>
                <a:gd name="T51" fmla="*/ 18 h 282"/>
                <a:gd name="T52" fmla="*/ 220 w 797"/>
                <a:gd name="T53" fmla="*/ 12 h 282"/>
                <a:gd name="T54" fmla="*/ 235 w 797"/>
                <a:gd name="T55" fmla="*/ 16 h 282"/>
                <a:gd name="T56" fmla="*/ 242 w 797"/>
                <a:gd name="T57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97" h="282">
                  <a:moveTo>
                    <a:pt x="619" y="181"/>
                  </a:moveTo>
                  <a:cubicBezTo>
                    <a:pt x="610" y="181"/>
                    <a:pt x="610" y="181"/>
                    <a:pt x="610" y="181"/>
                  </a:cubicBezTo>
                  <a:cubicBezTo>
                    <a:pt x="611" y="181"/>
                    <a:pt x="613" y="182"/>
                    <a:pt x="614" y="182"/>
                  </a:cubicBezTo>
                  <a:cubicBezTo>
                    <a:pt x="617" y="184"/>
                    <a:pt x="620" y="185"/>
                    <a:pt x="624" y="187"/>
                  </a:cubicBezTo>
                  <a:cubicBezTo>
                    <a:pt x="623" y="186"/>
                    <a:pt x="622" y="185"/>
                    <a:pt x="621" y="184"/>
                  </a:cubicBezTo>
                  <a:cubicBezTo>
                    <a:pt x="619" y="181"/>
                    <a:pt x="619" y="181"/>
                    <a:pt x="619" y="181"/>
                  </a:cubicBezTo>
                  <a:moveTo>
                    <a:pt x="730" y="181"/>
                  </a:moveTo>
                  <a:cubicBezTo>
                    <a:pt x="625" y="181"/>
                    <a:pt x="625" y="181"/>
                    <a:pt x="625" y="181"/>
                  </a:cubicBezTo>
                  <a:cubicBezTo>
                    <a:pt x="627" y="184"/>
                    <a:pt x="628" y="187"/>
                    <a:pt x="630" y="190"/>
                  </a:cubicBezTo>
                  <a:cubicBezTo>
                    <a:pt x="657" y="201"/>
                    <a:pt x="682" y="214"/>
                    <a:pt x="708" y="227"/>
                  </a:cubicBezTo>
                  <a:cubicBezTo>
                    <a:pt x="738" y="244"/>
                    <a:pt x="768" y="262"/>
                    <a:pt x="797" y="282"/>
                  </a:cubicBezTo>
                  <a:cubicBezTo>
                    <a:pt x="797" y="282"/>
                    <a:pt x="797" y="282"/>
                    <a:pt x="797" y="282"/>
                  </a:cubicBezTo>
                  <a:cubicBezTo>
                    <a:pt x="797" y="282"/>
                    <a:pt x="797" y="282"/>
                    <a:pt x="797" y="282"/>
                  </a:cubicBezTo>
                  <a:cubicBezTo>
                    <a:pt x="796" y="280"/>
                    <a:pt x="794" y="277"/>
                    <a:pt x="792" y="272"/>
                  </a:cubicBezTo>
                  <a:cubicBezTo>
                    <a:pt x="789" y="267"/>
                    <a:pt x="785" y="261"/>
                    <a:pt x="781" y="253"/>
                  </a:cubicBezTo>
                  <a:cubicBezTo>
                    <a:pt x="769" y="235"/>
                    <a:pt x="752" y="209"/>
                    <a:pt x="730" y="181"/>
                  </a:cubicBezTo>
                  <a:moveTo>
                    <a:pt x="242" y="0"/>
                  </a:moveTo>
                  <a:cubicBezTo>
                    <a:pt x="158" y="14"/>
                    <a:pt x="80" y="48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1" y="92"/>
                    <a:pt x="1" y="92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37" y="81"/>
                    <a:pt x="72" y="76"/>
                    <a:pt x="106" y="74"/>
                  </a:cubicBezTo>
                  <a:cubicBezTo>
                    <a:pt x="117" y="74"/>
                    <a:pt x="128" y="73"/>
                    <a:pt x="139" y="73"/>
                  </a:cubicBezTo>
                  <a:cubicBezTo>
                    <a:pt x="163" y="73"/>
                    <a:pt x="187" y="75"/>
                    <a:pt x="211" y="77"/>
                  </a:cubicBezTo>
                  <a:cubicBezTo>
                    <a:pt x="211" y="77"/>
                    <a:pt x="212" y="77"/>
                    <a:pt x="212" y="77"/>
                  </a:cubicBezTo>
                  <a:cubicBezTo>
                    <a:pt x="219" y="54"/>
                    <a:pt x="226" y="35"/>
                    <a:pt x="234" y="18"/>
                  </a:cubicBezTo>
                  <a:cubicBezTo>
                    <a:pt x="229" y="16"/>
                    <a:pt x="225" y="14"/>
                    <a:pt x="220" y="12"/>
                  </a:cubicBezTo>
                  <a:cubicBezTo>
                    <a:pt x="225" y="13"/>
                    <a:pt x="230" y="14"/>
                    <a:pt x="235" y="16"/>
                  </a:cubicBezTo>
                  <a:cubicBezTo>
                    <a:pt x="237" y="10"/>
                    <a:pt x="239" y="5"/>
                    <a:pt x="242" y="0"/>
                  </a:cubicBezTo>
                </a:path>
              </a:pathLst>
            </a:custGeom>
            <a:solidFill>
              <a:srgbClr val="009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8" name="îṣliḋè">
              <a:extLst>
                <a:ext uri="{FF2B5EF4-FFF2-40B4-BE49-F238E27FC236}">
                  <a16:creationId xmlns:a16="http://schemas.microsoft.com/office/drawing/2014/main" id="{84AF21C2-C47B-4CDF-8431-AA03EBA0B5EF}"/>
                </a:ext>
              </a:extLst>
            </p:cNvPr>
            <p:cNvSpPr/>
            <p:nvPr/>
          </p:nvSpPr>
          <p:spPr bwMode="auto">
            <a:xfrm>
              <a:off x="3843339" y="4579938"/>
              <a:ext cx="9525" cy="3175"/>
            </a:xfrm>
            <a:custGeom>
              <a:avLst/>
              <a:gdLst>
                <a:gd name="T0" fmla="*/ 0 w 4"/>
                <a:gd name="T1" fmla="*/ 0 h 1"/>
                <a:gd name="T2" fmla="*/ 4 w 4"/>
                <a:gd name="T3" fmla="*/ 1 h 1"/>
                <a:gd name="T4" fmla="*/ 4 w 4"/>
                <a:gd name="T5" fmla="*/ 1 h 1"/>
                <a:gd name="T6" fmla="*/ 4 w 4"/>
                <a:gd name="T7" fmla="*/ 1 h 1"/>
                <a:gd name="T8" fmla="*/ 4 w 4"/>
                <a:gd name="T9" fmla="*/ 1 h 1"/>
                <a:gd name="T10" fmla="*/ 4 w 4"/>
                <a:gd name="T11" fmla="*/ 1 h 1"/>
                <a:gd name="T12" fmla="*/ 4 w 4"/>
                <a:gd name="T13" fmla="*/ 1 h 1"/>
                <a:gd name="T14" fmla="*/ 1 w 4"/>
                <a:gd name="T15" fmla="*/ 0 h 1"/>
                <a:gd name="T16" fmla="*/ 0 w 4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99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9" name="îśļiḍè">
              <a:extLst>
                <a:ext uri="{FF2B5EF4-FFF2-40B4-BE49-F238E27FC236}">
                  <a16:creationId xmlns:a16="http://schemas.microsoft.com/office/drawing/2014/main" id="{E7244A3A-6041-4FE1-AA3B-2CCD79AC5A45}"/>
                </a:ext>
              </a:extLst>
            </p:cNvPr>
            <p:cNvSpPr/>
            <p:nvPr/>
          </p:nvSpPr>
          <p:spPr bwMode="auto">
            <a:xfrm>
              <a:off x="3852864" y="4543426"/>
              <a:ext cx="1466850" cy="282575"/>
            </a:xfrm>
            <a:custGeom>
              <a:avLst/>
              <a:gdLst>
                <a:gd name="T0" fmla="*/ 603 w 630"/>
                <a:gd name="T1" fmla="*/ 107 h 122"/>
                <a:gd name="T2" fmla="*/ 602 w 630"/>
                <a:gd name="T3" fmla="*/ 111 h 122"/>
                <a:gd name="T4" fmla="*/ 607 w 630"/>
                <a:gd name="T5" fmla="*/ 113 h 122"/>
                <a:gd name="T6" fmla="*/ 630 w 630"/>
                <a:gd name="T7" fmla="*/ 122 h 122"/>
                <a:gd name="T8" fmla="*/ 625 w 630"/>
                <a:gd name="T9" fmla="*/ 117 h 122"/>
                <a:gd name="T10" fmla="*/ 603 w 630"/>
                <a:gd name="T11" fmla="*/ 107 h 122"/>
                <a:gd name="T12" fmla="*/ 127 w 630"/>
                <a:gd name="T13" fmla="*/ 0 h 122"/>
                <a:gd name="T14" fmla="*/ 0 w 630"/>
                <a:gd name="T15" fmla="*/ 17 h 122"/>
                <a:gd name="T16" fmla="*/ 0 w 630"/>
                <a:gd name="T17" fmla="*/ 17 h 122"/>
                <a:gd name="T18" fmla="*/ 102 w 630"/>
                <a:gd name="T19" fmla="*/ 3 h 122"/>
                <a:gd name="T20" fmla="*/ 119 w 630"/>
                <a:gd name="T21" fmla="*/ 3 h 122"/>
                <a:gd name="T22" fmla="*/ 206 w 630"/>
                <a:gd name="T23" fmla="*/ 8 h 122"/>
                <a:gd name="T24" fmla="*/ 207 w 630"/>
                <a:gd name="T25" fmla="*/ 8 h 122"/>
                <a:gd name="T26" fmla="*/ 207 w 630"/>
                <a:gd name="T27" fmla="*/ 4 h 122"/>
                <a:gd name="T28" fmla="*/ 207 w 630"/>
                <a:gd name="T29" fmla="*/ 4 h 122"/>
                <a:gd name="T30" fmla="*/ 127 w 630"/>
                <a:gd name="T31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0" h="122">
                  <a:moveTo>
                    <a:pt x="603" y="107"/>
                  </a:moveTo>
                  <a:cubicBezTo>
                    <a:pt x="603" y="109"/>
                    <a:pt x="603" y="110"/>
                    <a:pt x="602" y="111"/>
                  </a:cubicBezTo>
                  <a:cubicBezTo>
                    <a:pt x="604" y="112"/>
                    <a:pt x="605" y="112"/>
                    <a:pt x="607" y="113"/>
                  </a:cubicBezTo>
                  <a:cubicBezTo>
                    <a:pt x="615" y="116"/>
                    <a:pt x="622" y="119"/>
                    <a:pt x="630" y="122"/>
                  </a:cubicBezTo>
                  <a:cubicBezTo>
                    <a:pt x="628" y="121"/>
                    <a:pt x="627" y="119"/>
                    <a:pt x="625" y="117"/>
                  </a:cubicBezTo>
                  <a:cubicBezTo>
                    <a:pt x="618" y="114"/>
                    <a:pt x="611" y="111"/>
                    <a:pt x="603" y="107"/>
                  </a:cubicBezTo>
                  <a:moveTo>
                    <a:pt x="127" y="0"/>
                  </a:moveTo>
                  <a:cubicBezTo>
                    <a:pt x="65" y="0"/>
                    <a:pt x="24" y="9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33" y="7"/>
                    <a:pt x="68" y="4"/>
                    <a:pt x="102" y="3"/>
                  </a:cubicBezTo>
                  <a:cubicBezTo>
                    <a:pt x="108" y="3"/>
                    <a:pt x="114" y="3"/>
                    <a:pt x="119" y="3"/>
                  </a:cubicBezTo>
                  <a:cubicBezTo>
                    <a:pt x="148" y="3"/>
                    <a:pt x="177" y="5"/>
                    <a:pt x="206" y="8"/>
                  </a:cubicBezTo>
                  <a:cubicBezTo>
                    <a:pt x="206" y="8"/>
                    <a:pt x="206" y="8"/>
                    <a:pt x="207" y="8"/>
                  </a:cubicBezTo>
                  <a:cubicBezTo>
                    <a:pt x="207" y="6"/>
                    <a:pt x="207" y="4"/>
                    <a:pt x="207" y="4"/>
                  </a:cubicBezTo>
                  <a:cubicBezTo>
                    <a:pt x="207" y="4"/>
                    <a:pt x="207" y="4"/>
                    <a:pt x="207" y="4"/>
                  </a:cubicBezTo>
                  <a:cubicBezTo>
                    <a:pt x="177" y="1"/>
                    <a:pt x="151" y="0"/>
                    <a:pt x="127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0" name="iş1îḓè">
              <a:extLst>
                <a:ext uri="{FF2B5EF4-FFF2-40B4-BE49-F238E27FC236}">
                  <a16:creationId xmlns:a16="http://schemas.microsoft.com/office/drawing/2014/main" id="{7545B7E7-74FB-4454-A6BF-943389795A45}"/>
                </a:ext>
              </a:extLst>
            </p:cNvPr>
            <p:cNvSpPr/>
            <p:nvPr/>
          </p:nvSpPr>
          <p:spPr bwMode="auto">
            <a:xfrm>
              <a:off x="3844926" y="4579938"/>
              <a:ext cx="7938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3 w 3"/>
                <a:gd name="T5" fmla="*/ 1 h 1"/>
                <a:gd name="T6" fmla="*/ 0 w 3"/>
                <a:gd name="T7" fmla="*/ 0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D6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1" name="ïŝḷiďê">
              <a:extLst>
                <a:ext uri="{FF2B5EF4-FFF2-40B4-BE49-F238E27FC236}">
                  <a16:creationId xmlns:a16="http://schemas.microsoft.com/office/drawing/2014/main" id="{7671C2C1-DA8D-4C06-A561-E6F6807A34A2}"/>
                </a:ext>
              </a:extLst>
            </p:cNvPr>
            <p:cNvSpPr/>
            <p:nvPr/>
          </p:nvSpPr>
          <p:spPr bwMode="auto">
            <a:xfrm>
              <a:off x="3844926" y="4535488"/>
              <a:ext cx="1462088" cy="279400"/>
            </a:xfrm>
            <a:custGeom>
              <a:avLst/>
              <a:gdLst>
                <a:gd name="T0" fmla="*/ 609 w 628"/>
                <a:gd name="T1" fmla="*/ 108 h 120"/>
                <a:gd name="T2" fmla="*/ 607 w 628"/>
                <a:gd name="T3" fmla="*/ 108 h 120"/>
                <a:gd name="T4" fmla="*/ 606 w 628"/>
                <a:gd name="T5" fmla="*/ 110 h 120"/>
                <a:gd name="T6" fmla="*/ 628 w 628"/>
                <a:gd name="T7" fmla="*/ 120 h 120"/>
                <a:gd name="T8" fmla="*/ 623 w 628"/>
                <a:gd name="T9" fmla="*/ 114 h 120"/>
                <a:gd name="T10" fmla="*/ 613 w 628"/>
                <a:gd name="T11" fmla="*/ 109 h 120"/>
                <a:gd name="T12" fmla="*/ 609 w 628"/>
                <a:gd name="T13" fmla="*/ 108 h 120"/>
                <a:gd name="T14" fmla="*/ 138 w 628"/>
                <a:gd name="T15" fmla="*/ 0 h 120"/>
                <a:gd name="T16" fmla="*/ 105 w 628"/>
                <a:gd name="T17" fmla="*/ 1 h 120"/>
                <a:gd name="T18" fmla="*/ 3 w 628"/>
                <a:gd name="T19" fmla="*/ 19 h 120"/>
                <a:gd name="T20" fmla="*/ 0 w 628"/>
                <a:gd name="T21" fmla="*/ 19 h 120"/>
                <a:gd name="T22" fmla="*/ 3 w 628"/>
                <a:gd name="T23" fmla="*/ 20 h 120"/>
                <a:gd name="T24" fmla="*/ 130 w 628"/>
                <a:gd name="T25" fmla="*/ 3 h 120"/>
                <a:gd name="T26" fmla="*/ 210 w 628"/>
                <a:gd name="T27" fmla="*/ 7 h 120"/>
                <a:gd name="T28" fmla="*/ 211 w 628"/>
                <a:gd name="T29" fmla="*/ 4 h 120"/>
                <a:gd name="T30" fmla="*/ 210 w 628"/>
                <a:gd name="T31" fmla="*/ 4 h 120"/>
                <a:gd name="T32" fmla="*/ 138 w 628"/>
                <a:gd name="T3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8" h="120">
                  <a:moveTo>
                    <a:pt x="609" y="108"/>
                  </a:moveTo>
                  <a:cubicBezTo>
                    <a:pt x="607" y="108"/>
                    <a:pt x="607" y="108"/>
                    <a:pt x="607" y="108"/>
                  </a:cubicBezTo>
                  <a:cubicBezTo>
                    <a:pt x="606" y="109"/>
                    <a:pt x="606" y="110"/>
                    <a:pt x="606" y="110"/>
                  </a:cubicBezTo>
                  <a:cubicBezTo>
                    <a:pt x="614" y="114"/>
                    <a:pt x="621" y="117"/>
                    <a:pt x="628" y="120"/>
                  </a:cubicBezTo>
                  <a:cubicBezTo>
                    <a:pt x="626" y="118"/>
                    <a:pt x="624" y="116"/>
                    <a:pt x="623" y="114"/>
                  </a:cubicBezTo>
                  <a:cubicBezTo>
                    <a:pt x="619" y="112"/>
                    <a:pt x="616" y="111"/>
                    <a:pt x="613" y="109"/>
                  </a:cubicBezTo>
                  <a:cubicBezTo>
                    <a:pt x="612" y="109"/>
                    <a:pt x="610" y="108"/>
                    <a:pt x="609" y="108"/>
                  </a:cubicBezTo>
                  <a:moveTo>
                    <a:pt x="138" y="0"/>
                  </a:moveTo>
                  <a:cubicBezTo>
                    <a:pt x="127" y="0"/>
                    <a:pt x="116" y="1"/>
                    <a:pt x="105" y="1"/>
                  </a:cubicBezTo>
                  <a:cubicBezTo>
                    <a:pt x="71" y="3"/>
                    <a:pt x="36" y="8"/>
                    <a:pt x="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19"/>
                    <a:pt x="2" y="19"/>
                    <a:pt x="3" y="20"/>
                  </a:cubicBezTo>
                  <a:cubicBezTo>
                    <a:pt x="27" y="12"/>
                    <a:pt x="68" y="3"/>
                    <a:pt x="130" y="3"/>
                  </a:cubicBezTo>
                  <a:cubicBezTo>
                    <a:pt x="154" y="3"/>
                    <a:pt x="180" y="4"/>
                    <a:pt x="210" y="7"/>
                  </a:cubicBezTo>
                  <a:cubicBezTo>
                    <a:pt x="211" y="6"/>
                    <a:pt x="211" y="5"/>
                    <a:pt x="211" y="4"/>
                  </a:cubicBezTo>
                  <a:cubicBezTo>
                    <a:pt x="211" y="4"/>
                    <a:pt x="210" y="4"/>
                    <a:pt x="210" y="4"/>
                  </a:cubicBezTo>
                  <a:cubicBezTo>
                    <a:pt x="186" y="2"/>
                    <a:pt x="162" y="0"/>
                    <a:pt x="138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2" name="îṩ1iḓê">
              <a:extLst>
                <a:ext uri="{FF2B5EF4-FFF2-40B4-BE49-F238E27FC236}">
                  <a16:creationId xmlns:a16="http://schemas.microsoft.com/office/drawing/2014/main" id="{78DF03E8-2DA5-44A8-9D09-EBB91BFE0F69}"/>
                </a:ext>
              </a:extLst>
            </p:cNvPr>
            <p:cNvSpPr/>
            <p:nvPr/>
          </p:nvSpPr>
          <p:spPr bwMode="auto">
            <a:xfrm>
              <a:off x="5319714" y="4819651"/>
              <a:ext cx="379413" cy="203200"/>
            </a:xfrm>
            <a:custGeom>
              <a:avLst/>
              <a:gdLst>
                <a:gd name="T0" fmla="*/ 60 w 163"/>
                <a:gd name="T1" fmla="*/ 28 h 87"/>
                <a:gd name="T2" fmla="*/ 56 w 163"/>
                <a:gd name="T3" fmla="*/ 29 h 87"/>
                <a:gd name="T4" fmla="*/ 72 w 163"/>
                <a:gd name="T5" fmla="*/ 36 h 87"/>
                <a:gd name="T6" fmla="*/ 118 w 163"/>
                <a:gd name="T7" fmla="*/ 60 h 87"/>
                <a:gd name="T8" fmla="*/ 163 w 163"/>
                <a:gd name="T9" fmla="*/ 87 h 87"/>
                <a:gd name="T10" fmla="*/ 60 w 163"/>
                <a:gd name="T11" fmla="*/ 28 h 87"/>
                <a:gd name="T12" fmla="*/ 0 w 163"/>
                <a:gd name="T13" fmla="*/ 0 h 87"/>
                <a:gd name="T14" fmla="*/ 3 w 163"/>
                <a:gd name="T15" fmla="*/ 5 h 87"/>
                <a:gd name="T16" fmla="*/ 53 w 163"/>
                <a:gd name="T17" fmla="*/ 27 h 87"/>
                <a:gd name="T18" fmla="*/ 58 w 163"/>
                <a:gd name="T19" fmla="*/ 27 h 87"/>
                <a:gd name="T20" fmla="*/ 59 w 163"/>
                <a:gd name="T21" fmla="*/ 27 h 87"/>
                <a:gd name="T22" fmla="*/ 0 w 163"/>
                <a:gd name="T23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3" h="87">
                  <a:moveTo>
                    <a:pt x="60" y="28"/>
                  </a:moveTo>
                  <a:cubicBezTo>
                    <a:pt x="59" y="28"/>
                    <a:pt x="58" y="28"/>
                    <a:pt x="56" y="29"/>
                  </a:cubicBezTo>
                  <a:cubicBezTo>
                    <a:pt x="61" y="31"/>
                    <a:pt x="67" y="34"/>
                    <a:pt x="72" y="36"/>
                  </a:cubicBezTo>
                  <a:cubicBezTo>
                    <a:pt x="87" y="44"/>
                    <a:pt x="103" y="52"/>
                    <a:pt x="118" y="60"/>
                  </a:cubicBezTo>
                  <a:cubicBezTo>
                    <a:pt x="133" y="69"/>
                    <a:pt x="148" y="77"/>
                    <a:pt x="163" y="87"/>
                  </a:cubicBezTo>
                  <a:cubicBezTo>
                    <a:pt x="136" y="69"/>
                    <a:pt x="102" y="49"/>
                    <a:pt x="60" y="28"/>
                  </a:cubicBezTo>
                  <a:moveTo>
                    <a:pt x="0" y="0"/>
                  </a:moveTo>
                  <a:cubicBezTo>
                    <a:pt x="1" y="1"/>
                    <a:pt x="2" y="3"/>
                    <a:pt x="3" y="5"/>
                  </a:cubicBezTo>
                  <a:cubicBezTo>
                    <a:pt x="20" y="12"/>
                    <a:pt x="37" y="19"/>
                    <a:pt x="53" y="27"/>
                  </a:cubicBezTo>
                  <a:cubicBezTo>
                    <a:pt x="55" y="27"/>
                    <a:pt x="57" y="27"/>
                    <a:pt x="58" y="27"/>
                  </a:cubicBezTo>
                  <a:cubicBezTo>
                    <a:pt x="58" y="27"/>
                    <a:pt x="59" y="27"/>
                    <a:pt x="59" y="27"/>
                  </a:cubicBezTo>
                  <a:cubicBezTo>
                    <a:pt x="41" y="18"/>
                    <a:pt x="21" y="9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3" name="îsļíďè">
              <a:extLst>
                <a:ext uri="{FF2B5EF4-FFF2-40B4-BE49-F238E27FC236}">
                  <a16:creationId xmlns:a16="http://schemas.microsoft.com/office/drawing/2014/main" id="{77449967-D0BD-47F8-AFE7-67BD2463556E}"/>
                </a:ext>
              </a:extLst>
            </p:cNvPr>
            <p:cNvSpPr/>
            <p:nvPr/>
          </p:nvSpPr>
          <p:spPr bwMode="auto">
            <a:xfrm>
              <a:off x="5310189" y="4808538"/>
              <a:ext cx="388938" cy="214313"/>
            </a:xfrm>
            <a:custGeom>
              <a:avLst/>
              <a:gdLst>
                <a:gd name="T0" fmla="*/ 0 w 167"/>
                <a:gd name="T1" fmla="*/ 0 h 92"/>
                <a:gd name="T2" fmla="*/ 4 w 167"/>
                <a:gd name="T3" fmla="*/ 5 h 92"/>
                <a:gd name="T4" fmla="*/ 63 w 167"/>
                <a:gd name="T5" fmla="*/ 32 h 92"/>
                <a:gd name="T6" fmla="*/ 67 w 167"/>
                <a:gd name="T7" fmla="*/ 32 h 92"/>
                <a:gd name="T8" fmla="*/ 64 w 167"/>
                <a:gd name="T9" fmla="*/ 33 h 92"/>
                <a:gd name="T10" fmla="*/ 167 w 167"/>
                <a:gd name="T11" fmla="*/ 92 h 92"/>
                <a:gd name="T12" fmla="*/ 167 w 167"/>
                <a:gd name="T13" fmla="*/ 92 h 92"/>
                <a:gd name="T14" fmla="*/ 78 w 167"/>
                <a:gd name="T15" fmla="*/ 37 h 92"/>
                <a:gd name="T16" fmla="*/ 0 w 167"/>
                <a:gd name="T1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92">
                  <a:moveTo>
                    <a:pt x="0" y="0"/>
                  </a:moveTo>
                  <a:cubicBezTo>
                    <a:pt x="1" y="1"/>
                    <a:pt x="2" y="3"/>
                    <a:pt x="4" y="5"/>
                  </a:cubicBezTo>
                  <a:cubicBezTo>
                    <a:pt x="25" y="14"/>
                    <a:pt x="45" y="23"/>
                    <a:pt x="63" y="32"/>
                  </a:cubicBezTo>
                  <a:cubicBezTo>
                    <a:pt x="64" y="32"/>
                    <a:pt x="66" y="32"/>
                    <a:pt x="67" y="32"/>
                  </a:cubicBezTo>
                  <a:cubicBezTo>
                    <a:pt x="66" y="33"/>
                    <a:pt x="65" y="33"/>
                    <a:pt x="64" y="33"/>
                  </a:cubicBezTo>
                  <a:cubicBezTo>
                    <a:pt x="106" y="54"/>
                    <a:pt x="140" y="74"/>
                    <a:pt x="167" y="92"/>
                  </a:cubicBezTo>
                  <a:cubicBezTo>
                    <a:pt x="167" y="92"/>
                    <a:pt x="167" y="92"/>
                    <a:pt x="167" y="92"/>
                  </a:cubicBezTo>
                  <a:cubicBezTo>
                    <a:pt x="138" y="72"/>
                    <a:pt x="108" y="54"/>
                    <a:pt x="78" y="37"/>
                  </a:cubicBezTo>
                  <a:cubicBezTo>
                    <a:pt x="52" y="24"/>
                    <a:pt x="27" y="11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4" name="ïSlïḋe">
              <a:extLst>
                <a:ext uri="{FF2B5EF4-FFF2-40B4-BE49-F238E27FC236}">
                  <a16:creationId xmlns:a16="http://schemas.microsoft.com/office/drawing/2014/main" id="{E0499F72-1987-4E13-BEEE-305F0E08FC1D}"/>
                </a:ext>
              </a:extLst>
            </p:cNvPr>
            <p:cNvSpPr/>
            <p:nvPr/>
          </p:nvSpPr>
          <p:spPr bwMode="auto">
            <a:xfrm>
              <a:off x="4289426" y="4765676"/>
              <a:ext cx="12700" cy="9525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5 w 5"/>
                <a:gd name="T5" fmla="*/ 1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3" y="1"/>
                    <a:pt x="2" y="3"/>
                    <a:pt x="0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5" y="1"/>
                    <a:pt x="5" y="0"/>
                    <a:pt x="5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5" name="îšliḋê">
              <a:extLst>
                <a:ext uri="{FF2B5EF4-FFF2-40B4-BE49-F238E27FC236}">
                  <a16:creationId xmlns:a16="http://schemas.microsoft.com/office/drawing/2014/main" id="{2555B0EF-66E6-4C66-B8F3-679E69BED0B2}"/>
                </a:ext>
              </a:extLst>
            </p:cNvPr>
            <p:cNvSpPr/>
            <p:nvPr/>
          </p:nvSpPr>
          <p:spPr bwMode="auto">
            <a:xfrm>
              <a:off x="4354514" y="4394201"/>
              <a:ext cx="34925" cy="14288"/>
            </a:xfrm>
            <a:custGeom>
              <a:avLst/>
              <a:gdLst>
                <a:gd name="T0" fmla="*/ 0 w 15"/>
                <a:gd name="T1" fmla="*/ 0 h 6"/>
                <a:gd name="T2" fmla="*/ 14 w 15"/>
                <a:gd name="T3" fmla="*/ 6 h 6"/>
                <a:gd name="T4" fmla="*/ 15 w 15"/>
                <a:gd name="T5" fmla="*/ 4 h 6"/>
                <a:gd name="T6" fmla="*/ 0 w 1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0"/>
                  </a:moveTo>
                  <a:cubicBezTo>
                    <a:pt x="5" y="2"/>
                    <a:pt x="9" y="4"/>
                    <a:pt x="14" y="6"/>
                  </a:cubicBezTo>
                  <a:cubicBezTo>
                    <a:pt x="14" y="5"/>
                    <a:pt x="14" y="4"/>
                    <a:pt x="15" y="4"/>
                  </a:cubicBezTo>
                  <a:cubicBezTo>
                    <a:pt x="10" y="2"/>
                    <a:pt x="5" y="1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6" name="íṩľîḓé">
              <a:extLst>
                <a:ext uri="{FF2B5EF4-FFF2-40B4-BE49-F238E27FC236}">
                  <a16:creationId xmlns:a16="http://schemas.microsoft.com/office/drawing/2014/main" id="{B173383E-16D8-4E7B-A2A0-3256CC7C61B3}"/>
                </a:ext>
              </a:extLst>
            </p:cNvPr>
            <p:cNvSpPr/>
            <p:nvPr/>
          </p:nvSpPr>
          <p:spPr bwMode="auto">
            <a:xfrm>
              <a:off x="5284789" y="4787901"/>
              <a:ext cx="25400" cy="20638"/>
            </a:xfrm>
            <a:custGeom>
              <a:avLst/>
              <a:gdLst>
                <a:gd name="T0" fmla="*/ 6 w 11"/>
                <a:gd name="T1" fmla="*/ 0 h 9"/>
                <a:gd name="T2" fmla="*/ 0 w 11"/>
                <a:gd name="T3" fmla="*/ 0 h 9"/>
                <a:gd name="T4" fmla="*/ 2 w 11"/>
                <a:gd name="T5" fmla="*/ 3 h 9"/>
                <a:gd name="T6" fmla="*/ 5 w 11"/>
                <a:gd name="T7" fmla="*/ 6 h 9"/>
                <a:gd name="T8" fmla="*/ 11 w 11"/>
                <a:gd name="T9" fmla="*/ 9 h 9"/>
                <a:gd name="T10" fmla="*/ 6 w 11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7" y="7"/>
                    <a:pt x="9" y="8"/>
                    <a:pt x="11" y="9"/>
                  </a:cubicBezTo>
                  <a:cubicBezTo>
                    <a:pt x="9" y="6"/>
                    <a:pt x="8" y="3"/>
                    <a:pt x="6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7" name="iṥḷíḍê">
              <a:extLst>
                <a:ext uri="{FF2B5EF4-FFF2-40B4-BE49-F238E27FC236}">
                  <a16:creationId xmlns:a16="http://schemas.microsoft.com/office/drawing/2014/main" id="{34427FAD-06A1-4BF3-9926-E182D6AF3B98}"/>
                </a:ext>
              </a:extLst>
            </p:cNvPr>
            <p:cNvSpPr/>
            <p:nvPr/>
          </p:nvSpPr>
          <p:spPr bwMode="auto">
            <a:xfrm>
              <a:off x="5319714" y="4826001"/>
              <a:ext cx="11113" cy="14288"/>
            </a:xfrm>
            <a:custGeom>
              <a:avLst/>
              <a:gdLst>
                <a:gd name="T0" fmla="*/ 0 w 5"/>
                <a:gd name="T1" fmla="*/ 0 h 6"/>
                <a:gd name="T2" fmla="*/ 5 w 5"/>
                <a:gd name="T3" fmla="*/ 6 h 6"/>
                <a:gd name="T4" fmla="*/ 3 w 5"/>
                <a:gd name="T5" fmla="*/ 2 h 6"/>
                <a:gd name="T6" fmla="*/ 0 w 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cubicBezTo>
                    <a:pt x="2" y="2"/>
                    <a:pt x="4" y="4"/>
                    <a:pt x="5" y="6"/>
                  </a:cubicBezTo>
                  <a:cubicBezTo>
                    <a:pt x="4" y="5"/>
                    <a:pt x="4" y="3"/>
                    <a:pt x="3" y="2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8" name="iṩľîḋè">
              <a:extLst>
                <a:ext uri="{FF2B5EF4-FFF2-40B4-BE49-F238E27FC236}">
                  <a16:creationId xmlns:a16="http://schemas.microsoft.com/office/drawing/2014/main" id="{4F6422A5-179E-4028-9F8C-02A589AEEE37}"/>
                </a:ext>
              </a:extLst>
            </p:cNvPr>
            <p:cNvSpPr/>
            <p:nvPr/>
          </p:nvSpPr>
          <p:spPr bwMode="auto">
            <a:xfrm>
              <a:off x="5307014" y="4814888"/>
              <a:ext cx="19050" cy="15875"/>
            </a:xfrm>
            <a:custGeom>
              <a:avLst/>
              <a:gdLst>
                <a:gd name="T0" fmla="*/ 0 w 8"/>
                <a:gd name="T1" fmla="*/ 0 h 7"/>
                <a:gd name="T2" fmla="*/ 5 w 8"/>
                <a:gd name="T3" fmla="*/ 5 h 7"/>
                <a:gd name="T4" fmla="*/ 8 w 8"/>
                <a:gd name="T5" fmla="*/ 7 h 7"/>
                <a:gd name="T6" fmla="*/ 5 w 8"/>
                <a:gd name="T7" fmla="*/ 2 h 7"/>
                <a:gd name="T8" fmla="*/ 0 w 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0" y="0"/>
                  </a:moveTo>
                  <a:cubicBezTo>
                    <a:pt x="2" y="2"/>
                    <a:pt x="3" y="4"/>
                    <a:pt x="5" y="5"/>
                  </a:cubicBezTo>
                  <a:cubicBezTo>
                    <a:pt x="6" y="6"/>
                    <a:pt x="7" y="6"/>
                    <a:pt x="8" y="7"/>
                  </a:cubicBezTo>
                  <a:cubicBezTo>
                    <a:pt x="7" y="5"/>
                    <a:pt x="6" y="3"/>
                    <a:pt x="5" y="2"/>
                  </a:cubicBezTo>
                  <a:cubicBezTo>
                    <a:pt x="3" y="1"/>
                    <a:pt x="1" y="0"/>
                    <a:pt x="0" y="0"/>
                  </a:cubicBezTo>
                </a:path>
              </a:pathLst>
            </a:custGeom>
            <a:solidFill>
              <a:srgbClr val="002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9" name="ïŝḻîďé">
              <a:extLst>
                <a:ext uri="{FF2B5EF4-FFF2-40B4-BE49-F238E27FC236}">
                  <a16:creationId xmlns:a16="http://schemas.microsoft.com/office/drawing/2014/main" id="{0433545F-4EB0-4AFF-91D6-2113CD898E4B}"/>
                </a:ext>
              </a:extLst>
            </p:cNvPr>
            <p:cNvSpPr/>
            <p:nvPr/>
          </p:nvSpPr>
          <p:spPr bwMode="auto">
            <a:xfrm>
              <a:off x="5295901" y="4800601"/>
              <a:ext cx="23813" cy="19050"/>
            </a:xfrm>
            <a:custGeom>
              <a:avLst/>
              <a:gdLst>
                <a:gd name="T0" fmla="*/ 0 w 10"/>
                <a:gd name="T1" fmla="*/ 0 h 8"/>
                <a:gd name="T2" fmla="*/ 5 w 10"/>
                <a:gd name="T3" fmla="*/ 6 h 8"/>
                <a:gd name="T4" fmla="*/ 10 w 10"/>
                <a:gd name="T5" fmla="*/ 8 h 8"/>
                <a:gd name="T6" fmla="*/ 6 w 10"/>
                <a:gd name="T7" fmla="*/ 3 h 8"/>
                <a:gd name="T8" fmla="*/ 0 w 1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cubicBezTo>
                    <a:pt x="1" y="2"/>
                    <a:pt x="3" y="4"/>
                    <a:pt x="5" y="6"/>
                  </a:cubicBezTo>
                  <a:cubicBezTo>
                    <a:pt x="6" y="6"/>
                    <a:pt x="8" y="7"/>
                    <a:pt x="10" y="8"/>
                  </a:cubicBezTo>
                  <a:cubicBezTo>
                    <a:pt x="8" y="6"/>
                    <a:pt x="7" y="4"/>
                    <a:pt x="6" y="3"/>
                  </a:cubicBezTo>
                  <a:cubicBezTo>
                    <a:pt x="4" y="2"/>
                    <a:pt x="2" y="1"/>
                    <a:pt x="0" y="0"/>
                  </a:cubicBezTo>
                </a:path>
              </a:pathLst>
            </a:custGeom>
            <a:solidFill>
              <a:srgbClr val="003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0" name="ïşļîḋê">
              <a:extLst>
                <a:ext uri="{FF2B5EF4-FFF2-40B4-BE49-F238E27FC236}">
                  <a16:creationId xmlns:a16="http://schemas.microsoft.com/office/drawing/2014/main" id="{9D432186-C57C-4F67-9B07-4A515350D7B5}"/>
                </a:ext>
              </a:extLst>
            </p:cNvPr>
            <p:cNvSpPr/>
            <p:nvPr/>
          </p:nvSpPr>
          <p:spPr bwMode="auto">
            <a:xfrm>
              <a:off x="5149851" y="4883151"/>
              <a:ext cx="300038" cy="71438"/>
            </a:xfrm>
            <a:custGeom>
              <a:avLst/>
              <a:gdLst>
                <a:gd name="T0" fmla="*/ 126 w 129"/>
                <a:gd name="T1" fmla="*/ 0 h 31"/>
                <a:gd name="T2" fmla="*/ 109 w 129"/>
                <a:gd name="T3" fmla="*/ 1 h 31"/>
                <a:gd name="T4" fmla="*/ 81 w 129"/>
                <a:gd name="T5" fmla="*/ 3 h 31"/>
                <a:gd name="T6" fmla="*/ 27 w 129"/>
                <a:gd name="T7" fmla="*/ 14 h 31"/>
                <a:gd name="T8" fmla="*/ 1 w 129"/>
                <a:gd name="T9" fmla="*/ 22 h 31"/>
                <a:gd name="T10" fmla="*/ 0 w 129"/>
                <a:gd name="T11" fmla="*/ 31 h 31"/>
                <a:gd name="T12" fmla="*/ 30 w 129"/>
                <a:gd name="T13" fmla="*/ 23 h 31"/>
                <a:gd name="T14" fmla="*/ 43 w 129"/>
                <a:gd name="T15" fmla="*/ 19 h 31"/>
                <a:gd name="T16" fmla="*/ 56 w 129"/>
                <a:gd name="T17" fmla="*/ 16 h 31"/>
                <a:gd name="T18" fmla="*/ 82 w 129"/>
                <a:gd name="T19" fmla="*/ 10 h 31"/>
                <a:gd name="T20" fmla="*/ 96 w 129"/>
                <a:gd name="T21" fmla="*/ 8 h 31"/>
                <a:gd name="T22" fmla="*/ 109 w 129"/>
                <a:gd name="T23" fmla="*/ 5 h 31"/>
                <a:gd name="T24" fmla="*/ 129 w 129"/>
                <a:gd name="T25" fmla="*/ 2 h 31"/>
                <a:gd name="T26" fmla="*/ 126 w 129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9" h="31">
                  <a:moveTo>
                    <a:pt x="126" y="0"/>
                  </a:moveTo>
                  <a:cubicBezTo>
                    <a:pt x="120" y="0"/>
                    <a:pt x="115" y="1"/>
                    <a:pt x="109" y="1"/>
                  </a:cubicBezTo>
                  <a:cubicBezTo>
                    <a:pt x="100" y="2"/>
                    <a:pt x="90" y="2"/>
                    <a:pt x="81" y="3"/>
                  </a:cubicBezTo>
                  <a:cubicBezTo>
                    <a:pt x="63" y="6"/>
                    <a:pt x="45" y="9"/>
                    <a:pt x="27" y="14"/>
                  </a:cubicBezTo>
                  <a:cubicBezTo>
                    <a:pt x="18" y="16"/>
                    <a:pt x="10" y="19"/>
                    <a:pt x="1" y="2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0" y="28"/>
                    <a:pt x="20" y="25"/>
                    <a:pt x="30" y="23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7" y="18"/>
                    <a:pt x="52" y="17"/>
                    <a:pt x="56" y="16"/>
                  </a:cubicBezTo>
                  <a:cubicBezTo>
                    <a:pt x="65" y="14"/>
                    <a:pt x="74" y="13"/>
                    <a:pt x="82" y="10"/>
                  </a:cubicBezTo>
                  <a:cubicBezTo>
                    <a:pt x="87" y="9"/>
                    <a:pt x="91" y="9"/>
                    <a:pt x="96" y="8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16" y="4"/>
                    <a:pt x="123" y="3"/>
                    <a:pt x="129" y="2"/>
                  </a:cubicBezTo>
                  <a:cubicBezTo>
                    <a:pt x="128" y="1"/>
                    <a:pt x="127" y="1"/>
                    <a:pt x="126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1" name="íṣliďè">
              <a:extLst>
                <a:ext uri="{FF2B5EF4-FFF2-40B4-BE49-F238E27FC236}">
                  <a16:creationId xmlns:a16="http://schemas.microsoft.com/office/drawing/2014/main" id="{7218C54F-9F77-4D00-9258-8B2C168D9B33}"/>
                </a:ext>
              </a:extLst>
            </p:cNvPr>
            <p:cNvSpPr/>
            <p:nvPr/>
          </p:nvSpPr>
          <p:spPr bwMode="auto">
            <a:xfrm>
              <a:off x="5443539" y="4883151"/>
              <a:ext cx="15875" cy="4763"/>
            </a:xfrm>
            <a:custGeom>
              <a:avLst/>
              <a:gdLst>
                <a:gd name="T0" fmla="*/ 5 w 7"/>
                <a:gd name="T1" fmla="*/ 0 h 2"/>
                <a:gd name="T2" fmla="*/ 0 w 7"/>
                <a:gd name="T3" fmla="*/ 0 h 2"/>
                <a:gd name="T4" fmla="*/ 3 w 7"/>
                <a:gd name="T5" fmla="*/ 2 h 2"/>
                <a:gd name="T6" fmla="*/ 7 w 7"/>
                <a:gd name="T7" fmla="*/ 1 h 2"/>
                <a:gd name="T8" fmla="*/ 6 w 7"/>
                <a:gd name="T9" fmla="*/ 0 h 2"/>
                <a:gd name="T10" fmla="*/ 5 w 7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">
                  <a:moveTo>
                    <a:pt x="5" y="0"/>
                  </a:moveTo>
                  <a:cubicBezTo>
                    <a:pt x="4" y="0"/>
                    <a:pt x="2" y="0"/>
                    <a:pt x="0" y="0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002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2" name="î$ľïdè">
              <a:extLst>
                <a:ext uri="{FF2B5EF4-FFF2-40B4-BE49-F238E27FC236}">
                  <a16:creationId xmlns:a16="http://schemas.microsoft.com/office/drawing/2014/main" id="{419096BF-4B19-472A-AED7-6C8D2B5DD6F7}"/>
                </a:ext>
              </a:extLst>
            </p:cNvPr>
            <p:cNvSpPr/>
            <p:nvPr/>
          </p:nvSpPr>
          <p:spPr bwMode="auto">
            <a:xfrm>
              <a:off x="5456239" y="4883151"/>
              <a:ext cx="9525" cy="1588"/>
            </a:xfrm>
            <a:custGeom>
              <a:avLst/>
              <a:gdLst>
                <a:gd name="T0" fmla="*/ 0 w 4"/>
                <a:gd name="T1" fmla="*/ 0 h 1"/>
                <a:gd name="T2" fmla="*/ 1 w 4"/>
                <a:gd name="T3" fmla="*/ 1 h 1"/>
                <a:gd name="T4" fmla="*/ 4 w 4"/>
                <a:gd name="T5" fmla="*/ 0 h 1"/>
                <a:gd name="T6" fmla="*/ 0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</a:path>
              </a:pathLst>
            </a:custGeom>
            <a:solidFill>
              <a:srgbClr val="003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3" name="îśļîḓé">
              <a:extLst>
                <a:ext uri="{FF2B5EF4-FFF2-40B4-BE49-F238E27FC236}">
                  <a16:creationId xmlns:a16="http://schemas.microsoft.com/office/drawing/2014/main" id="{A4641CDC-B3EB-4A57-B32F-5E088A399AFD}"/>
                </a:ext>
              </a:extLst>
            </p:cNvPr>
            <p:cNvSpPr/>
            <p:nvPr/>
          </p:nvSpPr>
          <p:spPr bwMode="auto">
            <a:xfrm>
              <a:off x="4394201" y="2019301"/>
              <a:ext cx="1709738" cy="2462213"/>
            </a:xfrm>
            <a:custGeom>
              <a:avLst/>
              <a:gdLst>
                <a:gd name="T0" fmla="*/ 617 w 734"/>
                <a:gd name="T1" fmla="*/ 1058 h 1058"/>
                <a:gd name="T2" fmla="*/ 605 w 734"/>
                <a:gd name="T3" fmla="*/ 480 h 1058"/>
                <a:gd name="T4" fmla="*/ 0 w 734"/>
                <a:gd name="T5" fmla="*/ 0 h 1058"/>
                <a:gd name="T6" fmla="*/ 45 w 734"/>
                <a:gd name="T7" fmla="*/ 211 h 1058"/>
                <a:gd name="T8" fmla="*/ 402 w 734"/>
                <a:gd name="T9" fmla="*/ 923 h 1058"/>
                <a:gd name="T10" fmla="*/ 617 w 734"/>
                <a:gd name="T11" fmla="*/ 1058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4" h="1058">
                  <a:moveTo>
                    <a:pt x="617" y="1058"/>
                  </a:moveTo>
                  <a:cubicBezTo>
                    <a:pt x="617" y="1058"/>
                    <a:pt x="734" y="729"/>
                    <a:pt x="605" y="480"/>
                  </a:cubicBezTo>
                  <a:cubicBezTo>
                    <a:pt x="458" y="194"/>
                    <a:pt x="256" y="79"/>
                    <a:pt x="0" y="0"/>
                  </a:cubicBezTo>
                  <a:cubicBezTo>
                    <a:pt x="0" y="0"/>
                    <a:pt x="45" y="62"/>
                    <a:pt x="45" y="211"/>
                  </a:cubicBezTo>
                  <a:cubicBezTo>
                    <a:pt x="47" y="621"/>
                    <a:pt x="188" y="788"/>
                    <a:pt x="402" y="923"/>
                  </a:cubicBezTo>
                  <a:cubicBezTo>
                    <a:pt x="617" y="1058"/>
                    <a:pt x="617" y="1058"/>
                    <a:pt x="617" y="1058"/>
                  </a:cubicBezTo>
                </a:path>
              </a:pathLst>
            </a:custGeom>
            <a:solidFill>
              <a:srgbClr val="0075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4" name="îsļïḋé">
              <a:extLst>
                <a:ext uri="{FF2B5EF4-FFF2-40B4-BE49-F238E27FC236}">
                  <a16:creationId xmlns:a16="http://schemas.microsoft.com/office/drawing/2014/main" id="{434A41C4-0D4D-4339-A1CB-209E6BB7B007}"/>
                </a:ext>
              </a:extLst>
            </p:cNvPr>
            <p:cNvSpPr/>
            <p:nvPr/>
          </p:nvSpPr>
          <p:spPr bwMode="auto">
            <a:xfrm>
              <a:off x="5316539" y="2497138"/>
              <a:ext cx="488950" cy="639763"/>
            </a:xfrm>
            <a:custGeom>
              <a:avLst/>
              <a:gdLst>
                <a:gd name="T0" fmla="*/ 0 w 210"/>
                <a:gd name="T1" fmla="*/ 0 h 275"/>
                <a:gd name="T2" fmla="*/ 0 w 210"/>
                <a:gd name="T3" fmla="*/ 0 h 275"/>
                <a:gd name="T4" fmla="*/ 209 w 210"/>
                <a:gd name="T5" fmla="*/ 275 h 275"/>
                <a:gd name="T6" fmla="*/ 210 w 210"/>
                <a:gd name="T7" fmla="*/ 275 h 275"/>
                <a:gd name="T8" fmla="*/ 209 w 210"/>
                <a:gd name="T9" fmla="*/ 275 h 275"/>
                <a:gd name="T10" fmla="*/ 0 w 210"/>
                <a:gd name="T11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27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9" y="69"/>
                    <a:pt x="149" y="157"/>
                    <a:pt x="209" y="275"/>
                  </a:cubicBezTo>
                  <a:cubicBezTo>
                    <a:pt x="209" y="275"/>
                    <a:pt x="210" y="275"/>
                    <a:pt x="210" y="275"/>
                  </a:cubicBezTo>
                  <a:cubicBezTo>
                    <a:pt x="210" y="275"/>
                    <a:pt x="209" y="275"/>
                    <a:pt x="209" y="275"/>
                  </a:cubicBezTo>
                  <a:cubicBezTo>
                    <a:pt x="149" y="157"/>
                    <a:pt x="79" y="69"/>
                    <a:pt x="0" y="0"/>
                  </a:cubicBezTo>
                </a:path>
              </a:pathLst>
            </a:custGeom>
            <a:solidFill>
              <a:srgbClr val="9DEF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5" name="iṥľïḑé">
              <a:extLst>
                <a:ext uri="{FF2B5EF4-FFF2-40B4-BE49-F238E27FC236}">
                  <a16:creationId xmlns:a16="http://schemas.microsoft.com/office/drawing/2014/main" id="{FF33AC66-3C97-4BB7-93AF-18BE4F26AC99}"/>
                </a:ext>
              </a:extLst>
            </p:cNvPr>
            <p:cNvSpPr/>
            <p:nvPr/>
          </p:nvSpPr>
          <p:spPr bwMode="auto">
            <a:xfrm>
              <a:off x="5805489" y="3136901"/>
              <a:ext cx="3175" cy="4763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2 h 2"/>
                <a:gd name="T10" fmla="*/ 0 w 1"/>
                <a:gd name="T11" fmla="*/ 2 h 2"/>
                <a:gd name="T12" fmla="*/ 0 w 1"/>
                <a:gd name="T13" fmla="*/ 2 h 2"/>
                <a:gd name="T14" fmla="*/ 0 w 1"/>
                <a:gd name="T15" fmla="*/ 1 h 2"/>
                <a:gd name="T16" fmla="*/ 0 w 1"/>
                <a:gd name="T17" fmla="*/ 1 h 2"/>
                <a:gd name="T18" fmla="*/ 0 w 1"/>
                <a:gd name="T19" fmla="*/ 1 h 2"/>
                <a:gd name="T20" fmla="*/ 0 w 1"/>
                <a:gd name="T21" fmla="*/ 1 h 2"/>
                <a:gd name="T22" fmla="*/ 0 w 1"/>
                <a:gd name="T23" fmla="*/ 1 h 2"/>
                <a:gd name="T24" fmla="*/ 0 w 1"/>
                <a:gd name="T25" fmla="*/ 1 h 2"/>
                <a:gd name="T26" fmla="*/ 0 w 1"/>
                <a:gd name="T27" fmla="*/ 0 h 2"/>
                <a:gd name="T28" fmla="*/ 0 w 1"/>
                <a:gd name="T29" fmla="*/ 1 h 2"/>
                <a:gd name="T30" fmla="*/ 0 w 1"/>
                <a:gd name="T31" fmla="*/ 0 h 2"/>
                <a:gd name="T32" fmla="*/ 0 w 1"/>
                <a:gd name="T33" fmla="*/ 0 h 2"/>
                <a:gd name="T34" fmla="*/ 0 w 1"/>
                <a:gd name="T35" fmla="*/ 0 h 2"/>
                <a:gd name="T36" fmla="*/ 0 w 1"/>
                <a:gd name="T3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DEF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6" name="iŝlïďê">
              <a:extLst>
                <a:ext uri="{FF2B5EF4-FFF2-40B4-BE49-F238E27FC236}">
                  <a16:creationId xmlns:a16="http://schemas.microsoft.com/office/drawing/2014/main" id="{7B33D2B2-F9A6-4A6D-BF37-B952310FED2C}"/>
                </a:ext>
              </a:extLst>
            </p:cNvPr>
            <p:cNvSpPr/>
            <p:nvPr/>
          </p:nvSpPr>
          <p:spPr bwMode="auto">
            <a:xfrm>
              <a:off x="4394201" y="2019301"/>
              <a:ext cx="1414463" cy="1122363"/>
            </a:xfrm>
            <a:custGeom>
              <a:avLst/>
              <a:gdLst>
                <a:gd name="T0" fmla="*/ 0 w 607"/>
                <a:gd name="T1" fmla="*/ 0 h 482"/>
                <a:gd name="T2" fmla="*/ 3 w 607"/>
                <a:gd name="T3" fmla="*/ 4 h 482"/>
                <a:gd name="T4" fmla="*/ 84 w 607"/>
                <a:gd name="T5" fmla="*/ 58 h 482"/>
                <a:gd name="T6" fmla="*/ 99 w 607"/>
                <a:gd name="T7" fmla="*/ 70 h 482"/>
                <a:gd name="T8" fmla="*/ 129 w 607"/>
                <a:gd name="T9" fmla="*/ 96 h 482"/>
                <a:gd name="T10" fmla="*/ 281 w 607"/>
                <a:gd name="T11" fmla="*/ 274 h 482"/>
                <a:gd name="T12" fmla="*/ 345 w 607"/>
                <a:gd name="T13" fmla="*/ 371 h 482"/>
                <a:gd name="T14" fmla="*/ 344 w 607"/>
                <a:gd name="T15" fmla="*/ 349 h 482"/>
                <a:gd name="T16" fmla="*/ 341 w 607"/>
                <a:gd name="T17" fmla="*/ 303 h 482"/>
                <a:gd name="T18" fmla="*/ 339 w 607"/>
                <a:gd name="T19" fmla="*/ 273 h 482"/>
                <a:gd name="T20" fmla="*/ 323 w 607"/>
                <a:gd name="T21" fmla="*/ 184 h 482"/>
                <a:gd name="T22" fmla="*/ 327 w 607"/>
                <a:gd name="T23" fmla="*/ 182 h 482"/>
                <a:gd name="T24" fmla="*/ 349 w 607"/>
                <a:gd name="T25" fmla="*/ 272 h 482"/>
                <a:gd name="T26" fmla="*/ 350 w 607"/>
                <a:gd name="T27" fmla="*/ 364 h 482"/>
                <a:gd name="T28" fmla="*/ 404 w 607"/>
                <a:gd name="T29" fmla="*/ 473 h 482"/>
                <a:gd name="T30" fmla="*/ 457 w 607"/>
                <a:gd name="T31" fmla="*/ 482 h 482"/>
                <a:gd name="T32" fmla="*/ 455 w 607"/>
                <a:gd name="T33" fmla="*/ 442 h 482"/>
                <a:gd name="T34" fmla="*/ 452 w 607"/>
                <a:gd name="T35" fmla="*/ 401 h 482"/>
                <a:gd name="T36" fmla="*/ 449 w 607"/>
                <a:gd name="T37" fmla="*/ 381 h 482"/>
                <a:gd name="T38" fmla="*/ 436 w 607"/>
                <a:gd name="T39" fmla="*/ 301 h 482"/>
                <a:gd name="T40" fmla="*/ 442 w 607"/>
                <a:gd name="T41" fmla="*/ 299 h 482"/>
                <a:gd name="T42" fmla="*/ 462 w 607"/>
                <a:gd name="T43" fmla="*/ 379 h 482"/>
                <a:gd name="T44" fmla="*/ 467 w 607"/>
                <a:gd name="T45" fmla="*/ 420 h 482"/>
                <a:gd name="T46" fmla="*/ 607 w 607"/>
                <a:gd name="T47" fmla="*/ 482 h 482"/>
                <a:gd name="T48" fmla="*/ 606 w 607"/>
                <a:gd name="T49" fmla="*/ 482 h 482"/>
                <a:gd name="T50" fmla="*/ 606 w 607"/>
                <a:gd name="T51" fmla="*/ 481 h 482"/>
                <a:gd name="T52" fmla="*/ 606 w 607"/>
                <a:gd name="T53" fmla="*/ 481 h 482"/>
                <a:gd name="T54" fmla="*/ 606 w 607"/>
                <a:gd name="T55" fmla="*/ 481 h 482"/>
                <a:gd name="T56" fmla="*/ 606 w 607"/>
                <a:gd name="T57" fmla="*/ 480 h 482"/>
                <a:gd name="T58" fmla="*/ 606 w 607"/>
                <a:gd name="T59" fmla="*/ 480 h 482"/>
                <a:gd name="T60" fmla="*/ 396 w 607"/>
                <a:gd name="T61" fmla="*/ 205 h 482"/>
                <a:gd name="T62" fmla="*/ 0 w 607"/>
                <a:gd name="T63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7" h="48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6" y="16"/>
                    <a:pt x="48" y="30"/>
                    <a:pt x="69" y="46"/>
                  </a:cubicBezTo>
                  <a:cubicBezTo>
                    <a:pt x="74" y="50"/>
                    <a:pt x="79" y="54"/>
                    <a:pt x="84" y="58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14" y="83"/>
                    <a:pt x="114" y="83"/>
                    <a:pt x="114" y="83"/>
                  </a:cubicBezTo>
                  <a:cubicBezTo>
                    <a:pt x="119" y="88"/>
                    <a:pt x="124" y="92"/>
                    <a:pt x="129" y="96"/>
                  </a:cubicBezTo>
                  <a:cubicBezTo>
                    <a:pt x="167" y="132"/>
                    <a:pt x="201" y="171"/>
                    <a:pt x="234" y="212"/>
                  </a:cubicBezTo>
                  <a:cubicBezTo>
                    <a:pt x="250" y="232"/>
                    <a:pt x="265" y="253"/>
                    <a:pt x="281" y="274"/>
                  </a:cubicBezTo>
                  <a:cubicBezTo>
                    <a:pt x="296" y="296"/>
                    <a:pt x="311" y="317"/>
                    <a:pt x="324" y="339"/>
                  </a:cubicBezTo>
                  <a:cubicBezTo>
                    <a:pt x="331" y="349"/>
                    <a:pt x="338" y="360"/>
                    <a:pt x="345" y="371"/>
                  </a:cubicBezTo>
                  <a:cubicBezTo>
                    <a:pt x="345" y="368"/>
                    <a:pt x="345" y="366"/>
                    <a:pt x="345" y="364"/>
                  </a:cubicBezTo>
                  <a:cubicBezTo>
                    <a:pt x="344" y="349"/>
                    <a:pt x="344" y="349"/>
                    <a:pt x="344" y="349"/>
                  </a:cubicBezTo>
                  <a:cubicBezTo>
                    <a:pt x="344" y="344"/>
                    <a:pt x="344" y="339"/>
                    <a:pt x="343" y="334"/>
                  </a:cubicBezTo>
                  <a:cubicBezTo>
                    <a:pt x="343" y="324"/>
                    <a:pt x="342" y="314"/>
                    <a:pt x="341" y="303"/>
                  </a:cubicBezTo>
                  <a:cubicBezTo>
                    <a:pt x="341" y="298"/>
                    <a:pt x="341" y="293"/>
                    <a:pt x="340" y="288"/>
                  </a:cubicBezTo>
                  <a:cubicBezTo>
                    <a:pt x="339" y="273"/>
                    <a:pt x="339" y="273"/>
                    <a:pt x="339" y="273"/>
                  </a:cubicBezTo>
                  <a:cubicBezTo>
                    <a:pt x="336" y="253"/>
                    <a:pt x="333" y="233"/>
                    <a:pt x="329" y="213"/>
                  </a:cubicBezTo>
                  <a:cubicBezTo>
                    <a:pt x="327" y="203"/>
                    <a:pt x="325" y="193"/>
                    <a:pt x="323" y="184"/>
                  </a:cubicBezTo>
                  <a:cubicBezTo>
                    <a:pt x="320" y="174"/>
                    <a:pt x="317" y="164"/>
                    <a:pt x="314" y="154"/>
                  </a:cubicBezTo>
                  <a:cubicBezTo>
                    <a:pt x="319" y="163"/>
                    <a:pt x="323" y="173"/>
                    <a:pt x="327" y="182"/>
                  </a:cubicBezTo>
                  <a:cubicBezTo>
                    <a:pt x="331" y="192"/>
                    <a:pt x="334" y="202"/>
                    <a:pt x="337" y="211"/>
                  </a:cubicBezTo>
                  <a:cubicBezTo>
                    <a:pt x="343" y="231"/>
                    <a:pt x="346" y="252"/>
                    <a:pt x="349" y="272"/>
                  </a:cubicBezTo>
                  <a:cubicBezTo>
                    <a:pt x="351" y="293"/>
                    <a:pt x="352" y="313"/>
                    <a:pt x="351" y="334"/>
                  </a:cubicBezTo>
                  <a:cubicBezTo>
                    <a:pt x="351" y="344"/>
                    <a:pt x="350" y="354"/>
                    <a:pt x="350" y="364"/>
                  </a:cubicBezTo>
                  <a:cubicBezTo>
                    <a:pt x="349" y="368"/>
                    <a:pt x="349" y="372"/>
                    <a:pt x="348" y="376"/>
                  </a:cubicBezTo>
                  <a:cubicBezTo>
                    <a:pt x="368" y="408"/>
                    <a:pt x="386" y="440"/>
                    <a:pt x="404" y="473"/>
                  </a:cubicBezTo>
                  <a:cubicBezTo>
                    <a:pt x="406" y="476"/>
                    <a:pt x="408" y="479"/>
                    <a:pt x="409" y="482"/>
                  </a:cubicBezTo>
                  <a:cubicBezTo>
                    <a:pt x="457" y="482"/>
                    <a:pt x="457" y="482"/>
                    <a:pt x="457" y="482"/>
                  </a:cubicBezTo>
                  <a:cubicBezTo>
                    <a:pt x="457" y="475"/>
                    <a:pt x="457" y="469"/>
                    <a:pt x="456" y="462"/>
                  </a:cubicBezTo>
                  <a:cubicBezTo>
                    <a:pt x="456" y="455"/>
                    <a:pt x="456" y="448"/>
                    <a:pt x="455" y="442"/>
                  </a:cubicBezTo>
                  <a:cubicBezTo>
                    <a:pt x="454" y="421"/>
                    <a:pt x="454" y="421"/>
                    <a:pt x="454" y="421"/>
                  </a:cubicBezTo>
                  <a:cubicBezTo>
                    <a:pt x="453" y="415"/>
                    <a:pt x="452" y="408"/>
                    <a:pt x="452" y="401"/>
                  </a:cubicBezTo>
                  <a:cubicBezTo>
                    <a:pt x="451" y="391"/>
                    <a:pt x="451" y="391"/>
                    <a:pt x="451" y="391"/>
                  </a:cubicBezTo>
                  <a:cubicBezTo>
                    <a:pt x="450" y="388"/>
                    <a:pt x="450" y="385"/>
                    <a:pt x="449" y="381"/>
                  </a:cubicBezTo>
                  <a:cubicBezTo>
                    <a:pt x="448" y="368"/>
                    <a:pt x="446" y="354"/>
                    <a:pt x="444" y="341"/>
                  </a:cubicBezTo>
                  <a:cubicBezTo>
                    <a:pt x="441" y="328"/>
                    <a:pt x="439" y="314"/>
                    <a:pt x="436" y="301"/>
                  </a:cubicBezTo>
                  <a:cubicBezTo>
                    <a:pt x="433" y="288"/>
                    <a:pt x="429" y="275"/>
                    <a:pt x="425" y="262"/>
                  </a:cubicBezTo>
                  <a:cubicBezTo>
                    <a:pt x="432" y="274"/>
                    <a:pt x="437" y="287"/>
                    <a:pt x="442" y="299"/>
                  </a:cubicBezTo>
                  <a:cubicBezTo>
                    <a:pt x="447" y="312"/>
                    <a:pt x="451" y="326"/>
                    <a:pt x="454" y="339"/>
                  </a:cubicBezTo>
                  <a:cubicBezTo>
                    <a:pt x="458" y="352"/>
                    <a:pt x="460" y="366"/>
                    <a:pt x="462" y="379"/>
                  </a:cubicBezTo>
                  <a:cubicBezTo>
                    <a:pt x="464" y="386"/>
                    <a:pt x="464" y="393"/>
                    <a:pt x="465" y="400"/>
                  </a:cubicBezTo>
                  <a:cubicBezTo>
                    <a:pt x="466" y="407"/>
                    <a:pt x="467" y="413"/>
                    <a:pt x="467" y="420"/>
                  </a:cubicBezTo>
                  <a:cubicBezTo>
                    <a:pt x="469" y="441"/>
                    <a:pt x="470" y="461"/>
                    <a:pt x="469" y="482"/>
                  </a:cubicBezTo>
                  <a:cubicBezTo>
                    <a:pt x="607" y="482"/>
                    <a:pt x="607" y="482"/>
                    <a:pt x="607" y="482"/>
                  </a:cubicBezTo>
                  <a:cubicBezTo>
                    <a:pt x="607" y="482"/>
                    <a:pt x="607" y="482"/>
                    <a:pt x="607" y="482"/>
                  </a:cubicBezTo>
                  <a:cubicBezTo>
                    <a:pt x="607" y="482"/>
                    <a:pt x="607" y="482"/>
                    <a:pt x="606" y="482"/>
                  </a:cubicBezTo>
                  <a:cubicBezTo>
                    <a:pt x="606" y="482"/>
                    <a:pt x="606" y="482"/>
                    <a:pt x="606" y="482"/>
                  </a:cubicBezTo>
                  <a:cubicBezTo>
                    <a:pt x="606" y="481"/>
                    <a:pt x="606" y="481"/>
                    <a:pt x="606" y="481"/>
                  </a:cubicBezTo>
                  <a:cubicBezTo>
                    <a:pt x="606" y="481"/>
                    <a:pt x="606" y="481"/>
                    <a:pt x="606" y="481"/>
                  </a:cubicBezTo>
                  <a:cubicBezTo>
                    <a:pt x="606" y="481"/>
                    <a:pt x="606" y="481"/>
                    <a:pt x="606" y="481"/>
                  </a:cubicBezTo>
                  <a:cubicBezTo>
                    <a:pt x="606" y="481"/>
                    <a:pt x="606" y="481"/>
                    <a:pt x="606" y="481"/>
                  </a:cubicBezTo>
                  <a:cubicBezTo>
                    <a:pt x="606" y="481"/>
                    <a:pt x="606" y="481"/>
                    <a:pt x="606" y="481"/>
                  </a:cubicBezTo>
                  <a:cubicBezTo>
                    <a:pt x="606" y="481"/>
                    <a:pt x="606" y="481"/>
                    <a:pt x="606" y="480"/>
                  </a:cubicBezTo>
                  <a:cubicBezTo>
                    <a:pt x="606" y="480"/>
                    <a:pt x="606" y="480"/>
                    <a:pt x="606" y="480"/>
                  </a:cubicBezTo>
                  <a:cubicBezTo>
                    <a:pt x="606" y="480"/>
                    <a:pt x="606" y="480"/>
                    <a:pt x="606" y="480"/>
                  </a:cubicBezTo>
                  <a:cubicBezTo>
                    <a:pt x="606" y="480"/>
                    <a:pt x="606" y="480"/>
                    <a:pt x="606" y="480"/>
                  </a:cubicBezTo>
                  <a:cubicBezTo>
                    <a:pt x="606" y="480"/>
                    <a:pt x="605" y="480"/>
                    <a:pt x="605" y="480"/>
                  </a:cubicBezTo>
                  <a:cubicBezTo>
                    <a:pt x="545" y="362"/>
                    <a:pt x="475" y="274"/>
                    <a:pt x="396" y="205"/>
                  </a:cubicBezTo>
                  <a:cubicBezTo>
                    <a:pt x="338" y="154"/>
                    <a:pt x="274" y="113"/>
                    <a:pt x="205" y="79"/>
                  </a:cubicBezTo>
                  <a:cubicBezTo>
                    <a:pt x="141" y="48"/>
                    <a:pt x="73" y="23"/>
                    <a:pt x="0" y="0"/>
                  </a:cubicBezTo>
                </a:path>
              </a:pathLst>
            </a:custGeom>
            <a:solidFill>
              <a:srgbClr val="009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7" name="îsļide">
              <a:extLst>
                <a:ext uri="{FF2B5EF4-FFF2-40B4-BE49-F238E27FC236}">
                  <a16:creationId xmlns:a16="http://schemas.microsoft.com/office/drawing/2014/main" id="{ECFA2F56-65B1-4308-92B5-5BB3C4833195}"/>
                </a:ext>
              </a:extLst>
            </p:cNvPr>
            <p:cNvSpPr/>
            <p:nvPr/>
          </p:nvSpPr>
          <p:spPr bwMode="auto">
            <a:xfrm>
              <a:off x="4402139" y="2032001"/>
              <a:ext cx="928688" cy="1109663"/>
            </a:xfrm>
            <a:custGeom>
              <a:avLst/>
              <a:gdLst>
                <a:gd name="T0" fmla="*/ 0 w 399"/>
                <a:gd name="T1" fmla="*/ 0 h 477"/>
                <a:gd name="T2" fmla="*/ 0 w 399"/>
                <a:gd name="T3" fmla="*/ 0 h 477"/>
                <a:gd name="T4" fmla="*/ 17 w 399"/>
                <a:gd name="T5" fmla="*/ 10 h 477"/>
                <a:gd name="T6" fmla="*/ 33 w 399"/>
                <a:gd name="T7" fmla="*/ 21 h 477"/>
                <a:gd name="T8" fmla="*/ 48 w 399"/>
                <a:gd name="T9" fmla="*/ 32 h 477"/>
                <a:gd name="T10" fmla="*/ 64 w 399"/>
                <a:gd name="T11" fmla="*/ 44 h 477"/>
                <a:gd name="T12" fmla="*/ 78 w 399"/>
                <a:gd name="T13" fmla="*/ 57 h 477"/>
                <a:gd name="T14" fmla="*/ 86 w 399"/>
                <a:gd name="T15" fmla="*/ 63 h 477"/>
                <a:gd name="T16" fmla="*/ 93 w 399"/>
                <a:gd name="T17" fmla="*/ 70 h 477"/>
                <a:gd name="T18" fmla="*/ 107 w 399"/>
                <a:gd name="T19" fmla="*/ 83 h 477"/>
                <a:gd name="T20" fmla="*/ 121 w 399"/>
                <a:gd name="T21" fmla="*/ 96 h 477"/>
                <a:gd name="T22" fmla="*/ 222 w 399"/>
                <a:gd name="T23" fmla="*/ 213 h 477"/>
                <a:gd name="T24" fmla="*/ 245 w 399"/>
                <a:gd name="T25" fmla="*/ 245 h 477"/>
                <a:gd name="T26" fmla="*/ 268 w 399"/>
                <a:gd name="T27" fmla="*/ 276 h 477"/>
                <a:gd name="T28" fmla="*/ 310 w 399"/>
                <a:gd name="T29" fmla="*/ 341 h 477"/>
                <a:gd name="T30" fmla="*/ 365 w 399"/>
                <a:gd name="T31" fmla="*/ 432 h 477"/>
                <a:gd name="T32" fmla="*/ 384 w 399"/>
                <a:gd name="T33" fmla="*/ 452 h 477"/>
                <a:gd name="T34" fmla="*/ 371 w 399"/>
                <a:gd name="T35" fmla="*/ 442 h 477"/>
                <a:gd name="T36" fmla="*/ 389 w 399"/>
                <a:gd name="T37" fmla="*/ 474 h 477"/>
                <a:gd name="T38" fmla="*/ 391 w 399"/>
                <a:gd name="T39" fmla="*/ 477 h 477"/>
                <a:gd name="T40" fmla="*/ 399 w 399"/>
                <a:gd name="T41" fmla="*/ 477 h 477"/>
                <a:gd name="T42" fmla="*/ 398 w 399"/>
                <a:gd name="T43" fmla="*/ 476 h 477"/>
                <a:gd name="T44" fmla="*/ 344 w 399"/>
                <a:gd name="T45" fmla="*/ 382 h 477"/>
                <a:gd name="T46" fmla="*/ 343 w 399"/>
                <a:gd name="T47" fmla="*/ 390 h 477"/>
                <a:gd name="T48" fmla="*/ 342 w 399"/>
                <a:gd name="T49" fmla="*/ 379 h 477"/>
                <a:gd name="T50" fmla="*/ 0 w 399"/>
                <a:gd name="T51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9" h="47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3"/>
                    <a:pt x="11" y="6"/>
                    <a:pt x="17" y="10"/>
                  </a:cubicBezTo>
                  <a:cubicBezTo>
                    <a:pt x="22" y="14"/>
                    <a:pt x="27" y="17"/>
                    <a:pt x="33" y="21"/>
                  </a:cubicBezTo>
                  <a:cubicBezTo>
                    <a:pt x="38" y="25"/>
                    <a:pt x="43" y="28"/>
                    <a:pt x="48" y="32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9" y="48"/>
                    <a:pt x="73" y="52"/>
                    <a:pt x="78" y="57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12" y="87"/>
                    <a:pt x="116" y="92"/>
                    <a:pt x="121" y="96"/>
                  </a:cubicBezTo>
                  <a:cubicBezTo>
                    <a:pt x="157" y="133"/>
                    <a:pt x="191" y="172"/>
                    <a:pt x="222" y="213"/>
                  </a:cubicBezTo>
                  <a:cubicBezTo>
                    <a:pt x="230" y="224"/>
                    <a:pt x="238" y="234"/>
                    <a:pt x="245" y="245"/>
                  </a:cubicBezTo>
                  <a:cubicBezTo>
                    <a:pt x="253" y="255"/>
                    <a:pt x="260" y="265"/>
                    <a:pt x="268" y="276"/>
                  </a:cubicBezTo>
                  <a:cubicBezTo>
                    <a:pt x="282" y="298"/>
                    <a:pt x="297" y="319"/>
                    <a:pt x="310" y="341"/>
                  </a:cubicBezTo>
                  <a:cubicBezTo>
                    <a:pt x="330" y="371"/>
                    <a:pt x="348" y="401"/>
                    <a:pt x="365" y="432"/>
                  </a:cubicBezTo>
                  <a:cubicBezTo>
                    <a:pt x="372" y="438"/>
                    <a:pt x="378" y="445"/>
                    <a:pt x="384" y="452"/>
                  </a:cubicBezTo>
                  <a:cubicBezTo>
                    <a:pt x="380" y="448"/>
                    <a:pt x="375" y="445"/>
                    <a:pt x="371" y="442"/>
                  </a:cubicBezTo>
                  <a:cubicBezTo>
                    <a:pt x="377" y="453"/>
                    <a:pt x="383" y="464"/>
                    <a:pt x="389" y="474"/>
                  </a:cubicBezTo>
                  <a:cubicBezTo>
                    <a:pt x="390" y="475"/>
                    <a:pt x="390" y="476"/>
                    <a:pt x="391" y="477"/>
                  </a:cubicBezTo>
                  <a:cubicBezTo>
                    <a:pt x="399" y="477"/>
                    <a:pt x="399" y="477"/>
                    <a:pt x="399" y="477"/>
                  </a:cubicBezTo>
                  <a:cubicBezTo>
                    <a:pt x="398" y="477"/>
                    <a:pt x="398" y="477"/>
                    <a:pt x="398" y="476"/>
                  </a:cubicBezTo>
                  <a:cubicBezTo>
                    <a:pt x="380" y="443"/>
                    <a:pt x="362" y="411"/>
                    <a:pt x="344" y="382"/>
                  </a:cubicBezTo>
                  <a:cubicBezTo>
                    <a:pt x="343" y="384"/>
                    <a:pt x="343" y="387"/>
                    <a:pt x="343" y="390"/>
                  </a:cubicBezTo>
                  <a:cubicBezTo>
                    <a:pt x="342" y="386"/>
                    <a:pt x="342" y="382"/>
                    <a:pt x="342" y="379"/>
                  </a:cubicBezTo>
                  <a:cubicBezTo>
                    <a:pt x="189" y="128"/>
                    <a:pt x="63" y="34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8" name="ïšļídé">
              <a:extLst>
                <a:ext uri="{FF2B5EF4-FFF2-40B4-BE49-F238E27FC236}">
                  <a16:creationId xmlns:a16="http://schemas.microsoft.com/office/drawing/2014/main" id="{FC3C1169-DF22-4426-A345-71991CCA6D84}"/>
                </a:ext>
              </a:extLst>
            </p:cNvPr>
            <p:cNvSpPr/>
            <p:nvPr/>
          </p:nvSpPr>
          <p:spPr bwMode="auto">
            <a:xfrm>
              <a:off x="4397376" y="2024063"/>
              <a:ext cx="949325" cy="1117600"/>
            </a:xfrm>
            <a:custGeom>
              <a:avLst/>
              <a:gdLst>
                <a:gd name="T0" fmla="*/ 347 w 408"/>
                <a:gd name="T1" fmla="*/ 374 h 480"/>
                <a:gd name="T2" fmla="*/ 346 w 408"/>
                <a:gd name="T3" fmla="*/ 385 h 480"/>
                <a:gd name="T4" fmla="*/ 400 w 408"/>
                <a:gd name="T5" fmla="*/ 479 h 480"/>
                <a:gd name="T6" fmla="*/ 401 w 408"/>
                <a:gd name="T7" fmla="*/ 480 h 480"/>
                <a:gd name="T8" fmla="*/ 408 w 408"/>
                <a:gd name="T9" fmla="*/ 480 h 480"/>
                <a:gd name="T10" fmla="*/ 403 w 408"/>
                <a:gd name="T11" fmla="*/ 471 h 480"/>
                <a:gd name="T12" fmla="*/ 347 w 408"/>
                <a:gd name="T13" fmla="*/ 374 h 480"/>
                <a:gd name="T14" fmla="*/ 0 w 408"/>
                <a:gd name="T15" fmla="*/ 0 h 480"/>
                <a:gd name="T16" fmla="*/ 2 w 408"/>
                <a:gd name="T17" fmla="*/ 3 h 480"/>
                <a:gd name="T18" fmla="*/ 344 w 408"/>
                <a:gd name="T19" fmla="*/ 382 h 480"/>
                <a:gd name="T20" fmla="*/ 344 w 408"/>
                <a:gd name="T21" fmla="*/ 369 h 480"/>
                <a:gd name="T22" fmla="*/ 323 w 408"/>
                <a:gd name="T23" fmla="*/ 337 h 480"/>
                <a:gd name="T24" fmla="*/ 280 w 408"/>
                <a:gd name="T25" fmla="*/ 272 h 480"/>
                <a:gd name="T26" fmla="*/ 233 w 408"/>
                <a:gd name="T27" fmla="*/ 210 h 480"/>
                <a:gd name="T28" fmla="*/ 128 w 408"/>
                <a:gd name="T29" fmla="*/ 94 h 480"/>
                <a:gd name="T30" fmla="*/ 113 w 408"/>
                <a:gd name="T31" fmla="*/ 81 h 480"/>
                <a:gd name="T32" fmla="*/ 98 w 408"/>
                <a:gd name="T33" fmla="*/ 68 h 480"/>
                <a:gd name="T34" fmla="*/ 91 w 408"/>
                <a:gd name="T35" fmla="*/ 62 h 480"/>
                <a:gd name="T36" fmla="*/ 83 w 408"/>
                <a:gd name="T37" fmla="*/ 56 h 480"/>
                <a:gd name="T38" fmla="*/ 68 w 408"/>
                <a:gd name="T39" fmla="*/ 44 h 480"/>
                <a:gd name="T40" fmla="*/ 2 w 408"/>
                <a:gd name="T41" fmla="*/ 2 h 480"/>
                <a:gd name="T42" fmla="*/ 0 w 408"/>
                <a:gd name="T43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8" h="480">
                  <a:moveTo>
                    <a:pt x="347" y="374"/>
                  </a:moveTo>
                  <a:cubicBezTo>
                    <a:pt x="347" y="378"/>
                    <a:pt x="346" y="381"/>
                    <a:pt x="346" y="385"/>
                  </a:cubicBezTo>
                  <a:cubicBezTo>
                    <a:pt x="364" y="414"/>
                    <a:pt x="382" y="446"/>
                    <a:pt x="400" y="479"/>
                  </a:cubicBezTo>
                  <a:cubicBezTo>
                    <a:pt x="400" y="480"/>
                    <a:pt x="400" y="480"/>
                    <a:pt x="401" y="480"/>
                  </a:cubicBezTo>
                  <a:cubicBezTo>
                    <a:pt x="408" y="480"/>
                    <a:pt x="408" y="480"/>
                    <a:pt x="408" y="480"/>
                  </a:cubicBezTo>
                  <a:cubicBezTo>
                    <a:pt x="407" y="477"/>
                    <a:pt x="405" y="474"/>
                    <a:pt x="403" y="471"/>
                  </a:cubicBezTo>
                  <a:cubicBezTo>
                    <a:pt x="385" y="438"/>
                    <a:pt x="367" y="406"/>
                    <a:pt x="347" y="374"/>
                  </a:cubicBezTo>
                  <a:moveTo>
                    <a:pt x="0" y="0"/>
                  </a:moveTo>
                  <a:cubicBezTo>
                    <a:pt x="1" y="0"/>
                    <a:pt x="1" y="1"/>
                    <a:pt x="2" y="3"/>
                  </a:cubicBezTo>
                  <a:cubicBezTo>
                    <a:pt x="65" y="37"/>
                    <a:pt x="191" y="131"/>
                    <a:pt x="344" y="382"/>
                  </a:cubicBezTo>
                  <a:cubicBezTo>
                    <a:pt x="344" y="377"/>
                    <a:pt x="344" y="373"/>
                    <a:pt x="344" y="369"/>
                  </a:cubicBezTo>
                  <a:cubicBezTo>
                    <a:pt x="337" y="358"/>
                    <a:pt x="330" y="347"/>
                    <a:pt x="323" y="337"/>
                  </a:cubicBezTo>
                  <a:cubicBezTo>
                    <a:pt x="310" y="315"/>
                    <a:pt x="295" y="294"/>
                    <a:pt x="280" y="272"/>
                  </a:cubicBezTo>
                  <a:cubicBezTo>
                    <a:pt x="264" y="251"/>
                    <a:pt x="249" y="230"/>
                    <a:pt x="233" y="210"/>
                  </a:cubicBezTo>
                  <a:cubicBezTo>
                    <a:pt x="200" y="169"/>
                    <a:pt x="166" y="130"/>
                    <a:pt x="128" y="94"/>
                  </a:cubicBezTo>
                  <a:cubicBezTo>
                    <a:pt x="123" y="90"/>
                    <a:pt x="118" y="86"/>
                    <a:pt x="113" y="81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78" y="52"/>
                    <a:pt x="73" y="48"/>
                    <a:pt x="68" y="44"/>
                  </a:cubicBezTo>
                  <a:cubicBezTo>
                    <a:pt x="47" y="28"/>
                    <a:pt x="25" y="14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9" name="iṩlïďe">
              <a:extLst>
                <a:ext uri="{FF2B5EF4-FFF2-40B4-BE49-F238E27FC236}">
                  <a16:creationId xmlns:a16="http://schemas.microsoft.com/office/drawing/2014/main" id="{327B80C0-07B9-49EE-A3A5-4C57CA3685BB}"/>
                </a:ext>
              </a:extLst>
            </p:cNvPr>
            <p:cNvSpPr/>
            <p:nvPr/>
          </p:nvSpPr>
          <p:spPr bwMode="auto">
            <a:xfrm>
              <a:off x="4643439" y="2703513"/>
              <a:ext cx="622300" cy="357188"/>
            </a:xfrm>
            <a:custGeom>
              <a:avLst/>
              <a:gdLst>
                <a:gd name="T0" fmla="*/ 0 w 267"/>
                <a:gd name="T1" fmla="*/ 0 h 153"/>
                <a:gd name="T2" fmla="*/ 38 w 267"/>
                <a:gd name="T3" fmla="*/ 14 h 153"/>
                <a:gd name="T4" fmla="*/ 75 w 267"/>
                <a:gd name="T5" fmla="*/ 31 h 153"/>
                <a:gd name="T6" fmla="*/ 111 w 267"/>
                <a:gd name="T7" fmla="*/ 50 h 153"/>
                <a:gd name="T8" fmla="*/ 120 w 267"/>
                <a:gd name="T9" fmla="*/ 55 h 153"/>
                <a:gd name="T10" fmla="*/ 129 w 267"/>
                <a:gd name="T11" fmla="*/ 60 h 153"/>
                <a:gd name="T12" fmla="*/ 146 w 267"/>
                <a:gd name="T13" fmla="*/ 71 h 153"/>
                <a:gd name="T14" fmla="*/ 163 w 267"/>
                <a:gd name="T15" fmla="*/ 81 h 153"/>
                <a:gd name="T16" fmla="*/ 180 w 267"/>
                <a:gd name="T17" fmla="*/ 92 h 153"/>
                <a:gd name="T18" fmla="*/ 214 w 267"/>
                <a:gd name="T19" fmla="*/ 115 h 153"/>
                <a:gd name="T20" fmla="*/ 231 w 267"/>
                <a:gd name="T21" fmla="*/ 127 h 153"/>
                <a:gd name="T22" fmla="*/ 247 w 267"/>
                <a:gd name="T23" fmla="*/ 139 h 153"/>
                <a:gd name="T24" fmla="*/ 267 w 267"/>
                <a:gd name="T25" fmla="*/ 153 h 153"/>
                <a:gd name="T26" fmla="*/ 261 w 267"/>
                <a:gd name="T27" fmla="*/ 143 h 153"/>
                <a:gd name="T28" fmla="*/ 252 w 267"/>
                <a:gd name="T29" fmla="*/ 133 h 153"/>
                <a:gd name="T30" fmla="*/ 221 w 267"/>
                <a:gd name="T31" fmla="*/ 106 h 153"/>
                <a:gd name="T32" fmla="*/ 153 w 267"/>
                <a:gd name="T33" fmla="*/ 59 h 153"/>
                <a:gd name="T34" fmla="*/ 135 w 267"/>
                <a:gd name="T35" fmla="*/ 48 h 153"/>
                <a:gd name="T36" fmla="*/ 117 w 267"/>
                <a:gd name="T37" fmla="*/ 39 h 153"/>
                <a:gd name="T38" fmla="*/ 80 w 267"/>
                <a:gd name="T39" fmla="*/ 22 h 153"/>
                <a:gd name="T40" fmla="*/ 41 w 267"/>
                <a:gd name="T41" fmla="*/ 8 h 153"/>
                <a:gd name="T42" fmla="*/ 0 w 267"/>
                <a:gd name="T43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7" h="153">
                  <a:moveTo>
                    <a:pt x="0" y="0"/>
                  </a:moveTo>
                  <a:cubicBezTo>
                    <a:pt x="13" y="4"/>
                    <a:pt x="26" y="9"/>
                    <a:pt x="38" y="14"/>
                  </a:cubicBezTo>
                  <a:cubicBezTo>
                    <a:pt x="51" y="20"/>
                    <a:pt x="63" y="25"/>
                    <a:pt x="75" y="31"/>
                  </a:cubicBezTo>
                  <a:cubicBezTo>
                    <a:pt x="87" y="38"/>
                    <a:pt x="99" y="44"/>
                    <a:pt x="111" y="50"/>
                  </a:cubicBezTo>
                  <a:cubicBezTo>
                    <a:pt x="114" y="52"/>
                    <a:pt x="117" y="53"/>
                    <a:pt x="120" y="55"/>
                  </a:cubicBezTo>
                  <a:cubicBezTo>
                    <a:pt x="129" y="60"/>
                    <a:pt x="129" y="60"/>
                    <a:pt x="129" y="60"/>
                  </a:cubicBezTo>
                  <a:cubicBezTo>
                    <a:pt x="135" y="64"/>
                    <a:pt x="140" y="67"/>
                    <a:pt x="146" y="71"/>
                  </a:cubicBezTo>
                  <a:cubicBezTo>
                    <a:pt x="163" y="81"/>
                    <a:pt x="163" y="81"/>
                    <a:pt x="163" y="81"/>
                  </a:cubicBezTo>
                  <a:cubicBezTo>
                    <a:pt x="169" y="85"/>
                    <a:pt x="175" y="89"/>
                    <a:pt x="180" y="92"/>
                  </a:cubicBezTo>
                  <a:cubicBezTo>
                    <a:pt x="192" y="99"/>
                    <a:pt x="203" y="108"/>
                    <a:pt x="214" y="115"/>
                  </a:cubicBezTo>
                  <a:cubicBezTo>
                    <a:pt x="220" y="119"/>
                    <a:pt x="225" y="123"/>
                    <a:pt x="231" y="127"/>
                  </a:cubicBezTo>
                  <a:cubicBezTo>
                    <a:pt x="247" y="139"/>
                    <a:pt x="247" y="139"/>
                    <a:pt x="247" y="139"/>
                  </a:cubicBezTo>
                  <a:cubicBezTo>
                    <a:pt x="254" y="143"/>
                    <a:pt x="260" y="148"/>
                    <a:pt x="267" y="153"/>
                  </a:cubicBezTo>
                  <a:cubicBezTo>
                    <a:pt x="265" y="150"/>
                    <a:pt x="263" y="146"/>
                    <a:pt x="261" y="143"/>
                  </a:cubicBezTo>
                  <a:cubicBezTo>
                    <a:pt x="258" y="139"/>
                    <a:pt x="255" y="136"/>
                    <a:pt x="252" y="133"/>
                  </a:cubicBezTo>
                  <a:cubicBezTo>
                    <a:pt x="241" y="124"/>
                    <a:pt x="231" y="115"/>
                    <a:pt x="221" y="106"/>
                  </a:cubicBezTo>
                  <a:cubicBezTo>
                    <a:pt x="199" y="89"/>
                    <a:pt x="177" y="73"/>
                    <a:pt x="153" y="59"/>
                  </a:cubicBezTo>
                  <a:cubicBezTo>
                    <a:pt x="147" y="55"/>
                    <a:pt x="141" y="52"/>
                    <a:pt x="135" y="48"/>
                  </a:cubicBezTo>
                  <a:cubicBezTo>
                    <a:pt x="129" y="45"/>
                    <a:pt x="123" y="42"/>
                    <a:pt x="117" y="39"/>
                  </a:cubicBezTo>
                  <a:cubicBezTo>
                    <a:pt x="105" y="33"/>
                    <a:pt x="92" y="27"/>
                    <a:pt x="80" y="22"/>
                  </a:cubicBezTo>
                  <a:cubicBezTo>
                    <a:pt x="67" y="16"/>
                    <a:pt x="54" y="12"/>
                    <a:pt x="41" y="8"/>
                  </a:cubicBezTo>
                  <a:cubicBezTo>
                    <a:pt x="27" y="4"/>
                    <a:pt x="14" y="1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80" name="íṥľîdè">
              <a:extLst>
                <a:ext uri="{FF2B5EF4-FFF2-40B4-BE49-F238E27FC236}">
                  <a16:creationId xmlns:a16="http://schemas.microsoft.com/office/drawing/2014/main" id="{CABC242A-33EF-4003-BFE0-1B0E363DEE73}"/>
                </a:ext>
              </a:extLst>
            </p:cNvPr>
            <p:cNvSpPr/>
            <p:nvPr/>
          </p:nvSpPr>
          <p:spPr bwMode="auto">
            <a:xfrm>
              <a:off x="5251451" y="3036888"/>
              <a:ext cx="44450" cy="46038"/>
            </a:xfrm>
            <a:custGeom>
              <a:avLst/>
              <a:gdLst>
                <a:gd name="T0" fmla="*/ 0 w 19"/>
                <a:gd name="T1" fmla="*/ 0 h 20"/>
                <a:gd name="T2" fmla="*/ 6 w 19"/>
                <a:gd name="T3" fmla="*/ 10 h 20"/>
                <a:gd name="T4" fmla="*/ 19 w 19"/>
                <a:gd name="T5" fmla="*/ 20 h 20"/>
                <a:gd name="T6" fmla="*/ 0 w 19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0" y="0"/>
                  </a:moveTo>
                  <a:cubicBezTo>
                    <a:pt x="2" y="3"/>
                    <a:pt x="4" y="7"/>
                    <a:pt x="6" y="10"/>
                  </a:cubicBezTo>
                  <a:cubicBezTo>
                    <a:pt x="10" y="13"/>
                    <a:pt x="15" y="16"/>
                    <a:pt x="19" y="20"/>
                  </a:cubicBezTo>
                  <a:cubicBezTo>
                    <a:pt x="13" y="13"/>
                    <a:pt x="7" y="6"/>
                    <a:pt x="0" y="0"/>
                  </a:cubicBezTo>
                </a:path>
              </a:pathLst>
            </a:custGeom>
            <a:solidFill>
              <a:srgbClr val="002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81" name="ïŝḷîḓè">
              <a:extLst>
                <a:ext uri="{FF2B5EF4-FFF2-40B4-BE49-F238E27FC236}">
                  <a16:creationId xmlns:a16="http://schemas.microsoft.com/office/drawing/2014/main" id="{0DF1655F-072B-4A6D-B681-55FC2464B5F1}"/>
                </a:ext>
              </a:extLst>
            </p:cNvPr>
            <p:cNvSpPr/>
            <p:nvPr/>
          </p:nvSpPr>
          <p:spPr bwMode="auto">
            <a:xfrm>
              <a:off x="5384801" y="2628901"/>
              <a:ext cx="104775" cy="512763"/>
            </a:xfrm>
            <a:custGeom>
              <a:avLst/>
              <a:gdLst>
                <a:gd name="T0" fmla="*/ 0 w 45"/>
                <a:gd name="T1" fmla="*/ 0 h 220"/>
                <a:gd name="T2" fmla="*/ 11 w 45"/>
                <a:gd name="T3" fmla="*/ 39 h 220"/>
                <a:gd name="T4" fmla="*/ 19 w 45"/>
                <a:gd name="T5" fmla="*/ 79 h 220"/>
                <a:gd name="T6" fmla="*/ 24 w 45"/>
                <a:gd name="T7" fmla="*/ 119 h 220"/>
                <a:gd name="T8" fmla="*/ 26 w 45"/>
                <a:gd name="T9" fmla="*/ 129 h 220"/>
                <a:gd name="T10" fmla="*/ 27 w 45"/>
                <a:gd name="T11" fmla="*/ 139 h 220"/>
                <a:gd name="T12" fmla="*/ 29 w 45"/>
                <a:gd name="T13" fmla="*/ 159 h 220"/>
                <a:gd name="T14" fmla="*/ 30 w 45"/>
                <a:gd name="T15" fmla="*/ 180 h 220"/>
                <a:gd name="T16" fmla="*/ 31 w 45"/>
                <a:gd name="T17" fmla="*/ 200 h 220"/>
                <a:gd name="T18" fmla="*/ 32 w 45"/>
                <a:gd name="T19" fmla="*/ 220 h 220"/>
                <a:gd name="T20" fmla="*/ 44 w 45"/>
                <a:gd name="T21" fmla="*/ 220 h 220"/>
                <a:gd name="T22" fmla="*/ 42 w 45"/>
                <a:gd name="T23" fmla="*/ 158 h 220"/>
                <a:gd name="T24" fmla="*/ 40 w 45"/>
                <a:gd name="T25" fmla="*/ 138 h 220"/>
                <a:gd name="T26" fmla="*/ 37 w 45"/>
                <a:gd name="T27" fmla="*/ 117 h 220"/>
                <a:gd name="T28" fmla="*/ 29 w 45"/>
                <a:gd name="T29" fmla="*/ 77 h 220"/>
                <a:gd name="T30" fmla="*/ 17 w 45"/>
                <a:gd name="T31" fmla="*/ 37 h 220"/>
                <a:gd name="T32" fmla="*/ 0 w 45"/>
                <a:gd name="T3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220">
                  <a:moveTo>
                    <a:pt x="0" y="0"/>
                  </a:moveTo>
                  <a:cubicBezTo>
                    <a:pt x="4" y="13"/>
                    <a:pt x="8" y="26"/>
                    <a:pt x="11" y="39"/>
                  </a:cubicBezTo>
                  <a:cubicBezTo>
                    <a:pt x="14" y="52"/>
                    <a:pt x="16" y="66"/>
                    <a:pt x="19" y="79"/>
                  </a:cubicBezTo>
                  <a:cubicBezTo>
                    <a:pt x="21" y="92"/>
                    <a:pt x="23" y="106"/>
                    <a:pt x="24" y="119"/>
                  </a:cubicBezTo>
                  <a:cubicBezTo>
                    <a:pt x="25" y="123"/>
                    <a:pt x="25" y="126"/>
                    <a:pt x="26" y="129"/>
                  </a:cubicBezTo>
                  <a:cubicBezTo>
                    <a:pt x="27" y="139"/>
                    <a:pt x="27" y="139"/>
                    <a:pt x="27" y="139"/>
                  </a:cubicBezTo>
                  <a:cubicBezTo>
                    <a:pt x="27" y="146"/>
                    <a:pt x="28" y="153"/>
                    <a:pt x="29" y="159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31" y="186"/>
                    <a:pt x="31" y="193"/>
                    <a:pt x="31" y="200"/>
                  </a:cubicBezTo>
                  <a:cubicBezTo>
                    <a:pt x="32" y="207"/>
                    <a:pt x="32" y="213"/>
                    <a:pt x="32" y="220"/>
                  </a:cubicBezTo>
                  <a:cubicBezTo>
                    <a:pt x="44" y="220"/>
                    <a:pt x="44" y="220"/>
                    <a:pt x="44" y="220"/>
                  </a:cubicBezTo>
                  <a:cubicBezTo>
                    <a:pt x="45" y="199"/>
                    <a:pt x="44" y="179"/>
                    <a:pt x="42" y="158"/>
                  </a:cubicBezTo>
                  <a:cubicBezTo>
                    <a:pt x="42" y="151"/>
                    <a:pt x="41" y="145"/>
                    <a:pt x="40" y="138"/>
                  </a:cubicBezTo>
                  <a:cubicBezTo>
                    <a:pt x="39" y="131"/>
                    <a:pt x="39" y="124"/>
                    <a:pt x="37" y="117"/>
                  </a:cubicBezTo>
                  <a:cubicBezTo>
                    <a:pt x="35" y="104"/>
                    <a:pt x="33" y="90"/>
                    <a:pt x="29" y="77"/>
                  </a:cubicBezTo>
                  <a:cubicBezTo>
                    <a:pt x="26" y="64"/>
                    <a:pt x="22" y="50"/>
                    <a:pt x="17" y="37"/>
                  </a:cubicBezTo>
                  <a:cubicBezTo>
                    <a:pt x="12" y="25"/>
                    <a:pt x="7" y="12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82" name="íšľîďé">
              <a:extLst>
                <a:ext uri="{FF2B5EF4-FFF2-40B4-BE49-F238E27FC236}">
                  <a16:creationId xmlns:a16="http://schemas.microsoft.com/office/drawing/2014/main" id="{AEFBF9AE-3D4F-4EF0-811F-50D78E4269B2}"/>
                </a:ext>
              </a:extLst>
            </p:cNvPr>
            <p:cNvSpPr/>
            <p:nvPr/>
          </p:nvSpPr>
          <p:spPr bwMode="auto">
            <a:xfrm>
              <a:off x="5126039" y="2378076"/>
              <a:ext cx="88900" cy="517525"/>
            </a:xfrm>
            <a:custGeom>
              <a:avLst/>
              <a:gdLst>
                <a:gd name="T0" fmla="*/ 0 w 38"/>
                <a:gd name="T1" fmla="*/ 0 h 222"/>
                <a:gd name="T2" fmla="*/ 9 w 38"/>
                <a:gd name="T3" fmla="*/ 30 h 222"/>
                <a:gd name="T4" fmla="*/ 15 w 38"/>
                <a:gd name="T5" fmla="*/ 59 h 222"/>
                <a:gd name="T6" fmla="*/ 25 w 38"/>
                <a:gd name="T7" fmla="*/ 119 h 222"/>
                <a:gd name="T8" fmla="*/ 26 w 38"/>
                <a:gd name="T9" fmla="*/ 134 h 222"/>
                <a:gd name="T10" fmla="*/ 27 w 38"/>
                <a:gd name="T11" fmla="*/ 149 h 222"/>
                <a:gd name="T12" fmla="*/ 29 w 38"/>
                <a:gd name="T13" fmla="*/ 180 h 222"/>
                <a:gd name="T14" fmla="*/ 30 w 38"/>
                <a:gd name="T15" fmla="*/ 195 h 222"/>
                <a:gd name="T16" fmla="*/ 31 w 38"/>
                <a:gd name="T17" fmla="*/ 210 h 222"/>
                <a:gd name="T18" fmla="*/ 31 w 38"/>
                <a:gd name="T19" fmla="*/ 217 h 222"/>
                <a:gd name="T20" fmla="*/ 34 w 38"/>
                <a:gd name="T21" fmla="*/ 222 h 222"/>
                <a:gd name="T22" fmla="*/ 36 w 38"/>
                <a:gd name="T23" fmla="*/ 210 h 222"/>
                <a:gd name="T24" fmla="*/ 37 w 38"/>
                <a:gd name="T25" fmla="*/ 180 h 222"/>
                <a:gd name="T26" fmla="*/ 35 w 38"/>
                <a:gd name="T27" fmla="*/ 118 h 222"/>
                <a:gd name="T28" fmla="*/ 23 w 38"/>
                <a:gd name="T29" fmla="*/ 57 h 222"/>
                <a:gd name="T30" fmla="*/ 13 w 38"/>
                <a:gd name="T31" fmla="*/ 28 h 222"/>
                <a:gd name="T32" fmla="*/ 0 w 38"/>
                <a:gd name="T33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222">
                  <a:moveTo>
                    <a:pt x="0" y="0"/>
                  </a:moveTo>
                  <a:cubicBezTo>
                    <a:pt x="3" y="10"/>
                    <a:pt x="6" y="20"/>
                    <a:pt x="9" y="30"/>
                  </a:cubicBezTo>
                  <a:cubicBezTo>
                    <a:pt x="11" y="39"/>
                    <a:pt x="13" y="49"/>
                    <a:pt x="15" y="59"/>
                  </a:cubicBezTo>
                  <a:cubicBezTo>
                    <a:pt x="19" y="79"/>
                    <a:pt x="22" y="99"/>
                    <a:pt x="25" y="119"/>
                  </a:cubicBezTo>
                  <a:cubicBezTo>
                    <a:pt x="26" y="134"/>
                    <a:pt x="26" y="134"/>
                    <a:pt x="26" y="134"/>
                  </a:cubicBezTo>
                  <a:cubicBezTo>
                    <a:pt x="27" y="139"/>
                    <a:pt x="27" y="144"/>
                    <a:pt x="27" y="149"/>
                  </a:cubicBezTo>
                  <a:cubicBezTo>
                    <a:pt x="28" y="160"/>
                    <a:pt x="29" y="170"/>
                    <a:pt x="29" y="180"/>
                  </a:cubicBezTo>
                  <a:cubicBezTo>
                    <a:pt x="30" y="185"/>
                    <a:pt x="30" y="190"/>
                    <a:pt x="30" y="195"/>
                  </a:cubicBezTo>
                  <a:cubicBezTo>
                    <a:pt x="31" y="210"/>
                    <a:pt x="31" y="210"/>
                    <a:pt x="31" y="210"/>
                  </a:cubicBezTo>
                  <a:cubicBezTo>
                    <a:pt x="31" y="212"/>
                    <a:pt x="31" y="214"/>
                    <a:pt x="31" y="217"/>
                  </a:cubicBezTo>
                  <a:cubicBezTo>
                    <a:pt x="32" y="218"/>
                    <a:pt x="33" y="220"/>
                    <a:pt x="34" y="222"/>
                  </a:cubicBezTo>
                  <a:cubicBezTo>
                    <a:pt x="35" y="218"/>
                    <a:pt x="35" y="214"/>
                    <a:pt x="36" y="210"/>
                  </a:cubicBezTo>
                  <a:cubicBezTo>
                    <a:pt x="36" y="200"/>
                    <a:pt x="37" y="190"/>
                    <a:pt x="37" y="180"/>
                  </a:cubicBezTo>
                  <a:cubicBezTo>
                    <a:pt x="38" y="159"/>
                    <a:pt x="37" y="139"/>
                    <a:pt x="35" y="118"/>
                  </a:cubicBezTo>
                  <a:cubicBezTo>
                    <a:pt x="32" y="98"/>
                    <a:pt x="29" y="77"/>
                    <a:pt x="23" y="57"/>
                  </a:cubicBezTo>
                  <a:cubicBezTo>
                    <a:pt x="20" y="48"/>
                    <a:pt x="17" y="38"/>
                    <a:pt x="13" y="28"/>
                  </a:cubicBezTo>
                  <a:cubicBezTo>
                    <a:pt x="9" y="19"/>
                    <a:pt x="5" y="9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83" name="iṥḻídè">
              <a:extLst>
                <a:ext uri="{FF2B5EF4-FFF2-40B4-BE49-F238E27FC236}">
                  <a16:creationId xmlns:a16="http://schemas.microsoft.com/office/drawing/2014/main" id="{13EF58A4-8BC2-4853-B9B6-9E533E72E227}"/>
                </a:ext>
              </a:extLst>
            </p:cNvPr>
            <p:cNvSpPr/>
            <p:nvPr/>
          </p:nvSpPr>
          <p:spPr bwMode="auto">
            <a:xfrm>
              <a:off x="5199064" y="2913063"/>
              <a:ext cx="3175" cy="25400"/>
            </a:xfrm>
            <a:custGeom>
              <a:avLst/>
              <a:gdLst>
                <a:gd name="T0" fmla="*/ 0 w 2"/>
                <a:gd name="T1" fmla="*/ 0 h 11"/>
                <a:gd name="T2" fmla="*/ 1 w 2"/>
                <a:gd name="T3" fmla="*/ 11 h 11"/>
                <a:gd name="T4" fmla="*/ 2 w 2"/>
                <a:gd name="T5" fmla="*/ 3 h 11"/>
                <a:gd name="T6" fmla="*/ 0 w 2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1">
                  <a:moveTo>
                    <a:pt x="0" y="0"/>
                  </a:moveTo>
                  <a:cubicBezTo>
                    <a:pt x="0" y="3"/>
                    <a:pt x="0" y="7"/>
                    <a:pt x="1" y="11"/>
                  </a:cubicBezTo>
                  <a:cubicBezTo>
                    <a:pt x="1" y="8"/>
                    <a:pt x="1" y="5"/>
                    <a:pt x="2" y="3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002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84" name="ïṥľïḑe">
              <a:extLst>
                <a:ext uri="{FF2B5EF4-FFF2-40B4-BE49-F238E27FC236}">
                  <a16:creationId xmlns:a16="http://schemas.microsoft.com/office/drawing/2014/main" id="{0ED5D6F2-170A-4413-9C20-2AAEB03684A8}"/>
                </a:ext>
              </a:extLst>
            </p:cNvPr>
            <p:cNvSpPr/>
            <p:nvPr/>
          </p:nvSpPr>
          <p:spPr bwMode="auto">
            <a:xfrm>
              <a:off x="5199064" y="2882901"/>
              <a:ext cx="6350" cy="38100"/>
            </a:xfrm>
            <a:custGeom>
              <a:avLst/>
              <a:gdLst>
                <a:gd name="T0" fmla="*/ 0 w 3"/>
                <a:gd name="T1" fmla="*/ 0 h 16"/>
                <a:gd name="T2" fmla="*/ 0 w 3"/>
                <a:gd name="T3" fmla="*/ 13 h 16"/>
                <a:gd name="T4" fmla="*/ 2 w 3"/>
                <a:gd name="T5" fmla="*/ 16 h 16"/>
                <a:gd name="T6" fmla="*/ 3 w 3"/>
                <a:gd name="T7" fmla="*/ 5 h 16"/>
                <a:gd name="T8" fmla="*/ 0 w 3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6">
                  <a:moveTo>
                    <a:pt x="0" y="0"/>
                  </a:moveTo>
                  <a:cubicBezTo>
                    <a:pt x="0" y="4"/>
                    <a:pt x="0" y="8"/>
                    <a:pt x="0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2" y="12"/>
                    <a:pt x="3" y="9"/>
                    <a:pt x="3" y="5"/>
                  </a:cubicBezTo>
                  <a:cubicBezTo>
                    <a:pt x="2" y="3"/>
                    <a:pt x="1" y="1"/>
                    <a:pt x="0" y="0"/>
                  </a:cubicBezTo>
                </a:path>
              </a:pathLst>
            </a:custGeom>
            <a:solidFill>
              <a:srgbClr val="003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85" name="íśḷïḍè">
              <a:extLst>
                <a:ext uri="{FF2B5EF4-FFF2-40B4-BE49-F238E27FC236}">
                  <a16:creationId xmlns:a16="http://schemas.microsoft.com/office/drawing/2014/main" id="{DB19CFD1-6212-4990-B7FE-068510A4BEC5}"/>
                </a:ext>
              </a:extLst>
            </p:cNvPr>
            <p:cNvSpPr/>
            <p:nvPr/>
          </p:nvSpPr>
          <p:spPr bwMode="auto">
            <a:xfrm>
              <a:off x="4856164" y="3132138"/>
              <a:ext cx="53975" cy="9525"/>
            </a:xfrm>
            <a:custGeom>
              <a:avLst/>
              <a:gdLst>
                <a:gd name="T0" fmla="*/ 0 w 23"/>
                <a:gd name="T1" fmla="*/ 0 h 4"/>
                <a:gd name="T2" fmla="*/ 11 w 23"/>
                <a:gd name="T3" fmla="*/ 4 h 4"/>
                <a:gd name="T4" fmla="*/ 23 w 23"/>
                <a:gd name="T5" fmla="*/ 4 h 4"/>
                <a:gd name="T6" fmla="*/ 0 w 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">
                  <a:moveTo>
                    <a:pt x="0" y="0"/>
                  </a:moveTo>
                  <a:cubicBezTo>
                    <a:pt x="4" y="2"/>
                    <a:pt x="8" y="3"/>
                    <a:pt x="11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16" y="2"/>
                    <a:pt x="8" y="1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86" name="íṧ1íḍè">
              <a:extLst>
                <a:ext uri="{FF2B5EF4-FFF2-40B4-BE49-F238E27FC236}">
                  <a16:creationId xmlns:a16="http://schemas.microsoft.com/office/drawing/2014/main" id="{072F1A8F-BACA-4355-A4C8-FD86B7DBA4BD}"/>
                </a:ext>
              </a:extLst>
            </p:cNvPr>
            <p:cNvSpPr/>
            <p:nvPr/>
          </p:nvSpPr>
          <p:spPr bwMode="auto">
            <a:xfrm>
              <a:off x="3717926" y="2913063"/>
              <a:ext cx="1622425" cy="1577975"/>
            </a:xfrm>
            <a:custGeom>
              <a:avLst/>
              <a:gdLst>
                <a:gd name="T0" fmla="*/ 672 w 697"/>
                <a:gd name="T1" fmla="*/ 678 h 678"/>
                <a:gd name="T2" fmla="*/ 551 w 697"/>
                <a:gd name="T3" fmla="*/ 244 h 678"/>
                <a:gd name="T4" fmla="*/ 0 w 697"/>
                <a:gd name="T5" fmla="*/ 0 h 678"/>
                <a:gd name="T6" fmla="*/ 76 w 697"/>
                <a:gd name="T7" fmla="*/ 150 h 678"/>
                <a:gd name="T8" fmla="*/ 484 w 697"/>
                <a:gd name="T9" fmla="*/ 618 h 678"/>
                <a:gd name="T10" fmla="*/ 672 w 697"/>
                <a:gd name="T11" fmla="*/ 67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7" h="678">
                  <a:moveTo>
                    <a:pt x="672" y="678"/>
                  </a:moveTo>
                  <a:cubicBezTo>
                    <a:pt x="672" y="678"/>
                    <a:pt x="697" y="407"/>
                    <a:pt x="551" y="244"/>
                  </a:cubicBezTo>
                  <a:cubicBezTo>
                    <a:pt x="384" y="57"/>
                    <a:pt x="209" y="10"/>
                    <a:pt x="0" y="0"/>
                  </a:cubicBezTo>
                  <a:cubicBezTo>
                    <a:pt x="0" y="0"/>
                    <a:pt x="46" y="38"/>
                    <a:pt x="76" y="150"/>
                  </a:cubicBezTo>
                  <a:cubicBezTo>
                    <a:pt x="157" y="459"/>
                    <a:pt x="296" y="558"/>
                    <a:pt x="484" y="618"/>
                  </a:cubicBezTo>
                  <a:cubicBezTo>
                    <a:pt x="672" y="678"/>
                    <a:pt x="672" y="678"/>
                    <a:pt x="672" y="678"/>
                  </a:cubicBezTo>
                </a:path>
              </a:pathLst>
            </a:custGeom>
            <a:solidFill>
              <a:srgbClr val="0075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87" name="ís1iḋè">
              <a:extLst>
                <a:ext uri="{FF2B5EF4-FFF2-40B4-BE49-F238E27FC236}">
                  <a16:creationId xmlns:a16="http://schemas.microsoft.com/office/drawing/2014/main" id="{EF304A53-765C-4227-9A6F-6BCFEFF71CC6}"/>
                </a:ext>
              </a:extLst>
            </p:cNvPr>
            <p:cNvSpPr/>
            <p:nvPr/>
          </p:nvSpPr>
          <p:spPr bwMode="auto">
            <a:xfrm>
              <a:off x="3717926" y="2913063"/>
              <a:ext cx="909638" cy="579438"/>
            </a:xfrm>
            <a:custGeom>
              <a:avLst/>
              <a:gdLst>
                <a:gd name="T0" fmla="*/ 0 w 391"/>
                <a:gd name="T1" fmla="*/ 0 h 249"/>
                <a:gd name="T2" fmla="*/ 0 w 391"/>
                <a:gd name="T3" fmla="*/ 0 h 249"/>
                <a:gd name="T4" fmla="*/ 1 w 391"/>
                <a:gd name="T5" fmla="*/ 1 h 249"/>
                <a:gd name="T6" fmla="*/ 3 w 391"/>
                <a:gd name="T7" fmla="*/ 3 h 249"/>
                <a:gd name="T8" fmla="*/ 116 w 391"/>
                <a:gd name="T9" fmla="*/ 47 h 249"/>
                <a:gd name="T10" fmla="*/ 218 w 391"/>
                <a:gd name="T11" fmla="*/ 114 h 249"/>
                <a:gd name="T12" fmla="*/ 266 w 391"/>
                <a:gd name="T13" fmla="*/ 152 h 249"/>
                <a:gd name="T14" fmla="*/ 311 w 391"/>
                <a:gd name="T15" fmla="*/ 192 h 249"/>
                <a:gd name="T16" fmla="*/ 333 w 391"/>
                <a:gd name="T17" fmla="*/ 212 h 249"/>
                <a:gd name="T18" fmla="*/ 331 w 391"/>
                <a:gd name="T19" fmla="*/ 208 h 249"/>
                <a:gd name="T20" fmla="*/ 324 w 391"/>
                <a:gd name="T21" fmla="*/ 185 h 249"/>
                <a:gd name="T22" fmla="*/ 317 w 391"/>
                <a:gd name="T23" fmla="*/ 162 h 249"/>
                <a:gd name="T24" fmla="*/ 313 w 391"/>
                <a:gd name="T25" fmla="*/ 151 h 249"/>
                <a:gd name="T26" fmla="*/ 309 w 391"/>
                <a:gd name="T27" fmla="*/ 140 h 249"/>
                <a:gd name="T28" fmla="*/ 290 w 391"/>
                <a:gd name="T29" fmla="*/ 96 h 249"/>
                <a:gd name="T30" fmla="*/ 267 w 391"/>
                <a:gd name="T31" fmla="*/ 55 h 249"/>
                <a:gd name="T32" fmla="*/ 283 w 391"/>
                <a:gd name="T33" fmla="*/ 73 h 249"/>
                <a:gd name="T34" fmla="*/ 296 w 391"/>
                <a:gd name="T35" fmla="*/ 94 h 249"/>
                <a:gd name="T36" fmla="*/ 317 w 391"/>
                <a:gd name="T37" fmla="*/ 137 h 249"/>
                <a:gd name="T38" fmla="*/ 331 w 391"/>
                <a:gd name="T39" fmla="*/ 183 h 249"/>
                <a:gd name="T40" fmla="*/ 335 w 391"/>
                <a:gd name="T41" fmla="*/ 207 h 249"/>
                <a:gd name="T42" fmla="*/ 337 w 391"/>
                <a:gd name="T43" fmla="*/ 216 h 249"/>
                <a:gd name="T44" fmla="*/ 370 w 391"/>
                <a:gd name="T45" fmla="*/ 249 h 249"/>
                <a:gd name="T46" fmla="*/ 370 w 391"/>
                <a:gd name="T47" fmla="*/ 146 h 249"/>
                <a:gd name="T48" fmla="*/ 377 w 391"/>
                <a:gd name="T49" fmla="*/ 122 h 249"/>
                <a:gd name="T50" fmla="*/ 372 w 391"/>
                <a:gd name="T51" fmla="*/ 115 h 249"/>
                <a:gd name="T52" fmla="*/ 378 w 391"/>
                <a:gd name="T53" fmla="*/ 120 h 249"/>
                <a:gd name="T54" fmla="*/ 391 w 391"/>
                <a:gd name="T55" fmla="*/ 106 h 249"/>
                <a:gd name="T56" fmla="*/ 362 w 391"/>
                <a:gd name="T57" fmla="*/ 89 h 249"/>
                <a:gd name="T58" fmla="*/ 134 w 391"/>
                <a:gd name="T59" fmla="*/ 13 h 249"/>
                <a:gd name="T60" fmla="*/ 0 w 391"/>
                <a:gd name="T61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1" h="24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3" y="11"/>
                    <a:pt x="80" y="28"/>
                    <a:pt x="116" y="47"/>
                  </a:cubicBezTo>
                  <a:cubicBezTo>
                    <a:pt x="152" y="67"/>
                    <a:pt x="186" y="90"/>
                    <a:pt x="218" y="114"/>
                  </a:cubicBezTo>
                  <a:cubicBezTo>
                    <a:pt x="234" y="126"/>
                    <a:pt x="250" y="139"/>
                    <a:pt x="266" y="152"/>
                  </a:cubicBezTo>
                  <a:cubicBezTo>
                    <a:pt x="281" y="165"/>
                    <a:pt x="297" y="178"/>
                    <a:pt x="311" y="192"/>
                  </a:cubicBezTo>
                  <a:cubicBezTo>
                    <a:pt x="319" y="199"/>
                    <a:pt x="326" y="205"/>
                    <a:pt x="333" y="212"/>
                  </a:cubicBezTo>
                  <a:cubicBezTo>
                    <a:pt x="332" y="211"/>
                    <a:pt x="332" y="209"/>
                    <a:pt x="331" y="208"/>
                  </a:cubicBezTo>
                  <a:cubicBezTo>
                    <a:pt x="329" y="200"/>
                    <a:pt x="327" y="192"/>
                    <a:pt x="324" y="185"/>
                  </a:cubicBezTo>
                  <a:cubicBezTo>
                    <a:pt x="322" y="177"/>
                    <a:pt x="320" y="170"/>
                    <a:pt x="317" y="162"/>
                  </a:cubicBezTo>
                  <a:cubicBezTo>
                    <a:pt x="316" y="159"/>
                    <a:pt x="315" y="155"/>
                    <a:pt x="313" y="151"/>
                  </a:cubicBezTo>
                  <a:cubicBezTo>
                    <a:pt x="309" y="140"/>
                    <a:pt x="309" y="140"/>
                    <a:pt x="309" y="140"/>
                  </a:cubicBezTo>
                  <a:cubicBezTo>
                    <a:pt x="303" y="125"/>
                    <a:pt x="297" y="111"/>
                    <a:pt x="290" y="96"/>
                  </a:cubicBezTo>
                  <a:cubicBezTo>
                    <a:pt x="283" y="82"/>
                    <a:pt x="276" y="68"/>
                    <a:pt x="267" y="55"/>
                  </a:cubicBezTo>
                  <a:cubicBezTo>
                    <a:pt x="273" y="61"/>
                    <a:pt x="278" y="67"/>
                    <a:pt x="283" y="73"/>
                  </a:cubicBezTo>
                  <a:cubicBezTo>
                    <a:pt x="288" y="80"/>
                    <a:pt x="292" y="87"/>
                    <a:pt x="296" y="94"/>
                  </a:cubicBezTo>
                  <a:cubicBezTo>
                    <a:pt x="304" y="107"/>
                    <a:pt x="311" y="122"/>
                    <a:pt x="317" y="137"/>
                  </a:cubicBezTo>
                  <a:cubicBezTo>
                    <a:pt x="322" y="152"/>
                    <a:pt x="327" y="167"/>
                    <a:pt x="331" y="183"/>
                  </a:cubicBezTo>
                  <a:cubicBezTo>
                    <a:pt x="333" y="191"/>
                    <a:pt x="334" y="199"/>
                    <a:pt x="335" y="207"/>
                  </a:cubicBezTo>
                  <a:cubicBezTo>
                    <a:pt x="336" y="210"/>
                    <a:pt x="336" y="213"/>
                    <a:pt x="337" y="216"/>
                  </a:cubicBezTo>
                  <a:cubicBezTo>
                    <a:pt x="348" y="227"/>
                    <a:pt x="359" y="238"/>
                    <a:pt x="370" y="249"/>
                  </a:cubicBezTo>
                  <a:cubicBezTo>
                    <a:pt x="370" y="146"/>
                    <a:pt x="370" y="146"/>
                    <a:pt x="370" y="146"/>
                  </a:cubicBezTo>
                  <a:cubicBezTo>
                    <a:pt x="370" y="137"/>
                    <a:pt x="373" y="129"/>
                    <a:pt x="377" y="122"/>
                  </a:cubicBezTo>
                  <a:cubicBezTo>
                    <a:pt x="375" y="119"/>
                    <a:pt x="374" y="117"/>
                    <a:pt x="372" y="115"/>
                  </a:cubicBezTo>
                  <a:cubicBezTo>
                    <a:pt x="374" y="116"/>
                    <a:pt x="376" y="118"/>
                    <a:pt x="378" y="120"/>
                  </a:cubicBezTo>
                  <a:cubicBezTo>
                    <a:pt x="381" y="115"/>
                    <a:pt x="386" y="110"/>
                    <a:pt x="391" y="106"/>
                  </a:cubicBezTo>
                  <a:cubicBezTo>
                    <a:pt x="382" y="100"/>
                    <a:pt x="372" y="95"/>
                    <a:pt x="362" y="89"/>
                  </a:cubicBezTo>
                  <a:cubicBezTo>
                    <a:pt x="290" y="49"/>
                    <a:pt x="214" y="26"/>
                    <a:pt x="134" y="13"/>
                  </a:cubicBezTo>
                  <a:cubicBezTo>
                    <a:pt x="91" y="6"/>
                    <a:pt x="46" y="2"/>
                    <a:pt x="0" y="0"/>
                  </a:cubicBezTo>
                </a:path>
              </a:pathLst>
            </a:custGeom>
            <a:solidFill>
              <a:srgbClr val="009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88" name="íṡľîḓè">
              <a:extLst>
                <a:ext uri="{FF2B5EF4-FFF2-40B4-BE49-F238E27FC236}">
                  <a16:creationId xmlns:a16="http://schemas.microsoft.com/office/drawing/2014/main" id="{2D0CC96D-D8BF-4B93-AE7B-CEE205C4C9BA}"/>
                </a:ext>
              </a:extLst>
            </p:cNvPr>
            <p:cNvSpPr/>
            <p:nvPr/>
          </p:nvSpPr>
          <p:spPr bwMode="auto">
            <a:xfrm>
              <a:off x="3724276" y="2921001"/>
              <a:ext cx="854075" cy="601663"/>
            </a:xfrm>
            <a:custGeom>
              <a:avLst/>
              <a:gdLst>
                <a:gd name="T0" fmla="*/ 0 w 367"/>
                <a:gd name="T1" fmla="*/ 0 h 259"/>
                <a:gd name="T2" fmla="*/ 0 w 367"/>
                <a:gd name="T3" fmla="*/ 0 h 259"/>
                <a:gd name="T4" fmla="*/ 110 w 367"/>
                <a:gd name="T5" fmla="*/ 49 h 259"/>
                <a:gd name="T6" fmla="*/ 210 w 367"/>
                <a:gd name="T7" fmla="*/ 118 h 259"/>
                <a:gd name="T8" fmla="*/ 233 w 367"/>
                <a:gd name="T9" fmla="*/ 137 h 259"/>
                <a:gd name="T10" fmla="*/ 256 w 367"/>
                <a:gd name="T11" fmla="*/ 156 h 259"/>
                <a:gd name="T12" fmla="*/ 301 w 367"/>
                <a:gd name="T13" fmla="*/ 197 h 259"/>
                <a:gd name="T14" fmla="*/ 360 w 367"/>
                <a:gd name="T15" fmla="*/ 255 h 259"/>
                <a:gd name="T16" fmla="*/ 367 w 367"/>
                <a:gd name="T17" fmla="*/ 259 h 259"/>
                <a:gd name="T18" fmla="*/ 367 w 367"/>
                <a:gd name="T19" fmla="*/ 254 h 259"/>
                <a:gd name="T20" fmla="*/ 334 w 367"/>
                <a:gd name="T21" fmla="*/ 221 h 259"/>
                <a:gd name="T22" fmla="*/ 335 w 367"/>
                <a:gd name="T23" fmla="*/ 227 h 259"/>
                <a:gd name="T24" fmla="*/ 333 w 367"/>
                <a:gd name="T25" fmla="*/ 219 h 259"/>
                <a:gd name="T26" fmla="*/ 0 w 367"/>
                <a:gd name="T27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7" h="25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9" y="11"/>
                    <a:pt x="76" y="29"/>
                    <a:pt x="110" y="49"/>
                  </a:cubicBezTo>
                  <a:cubicBezTo>
                    <a:pt x="145" y="70"/>
                    <a:pt x="178" y="93"/>
                    <a:pt x="210" y="118"/>
                  </a:cubicBezTo>
                  <a:cubicBezTo>
                    <a:pt x="218" y="124"/>
                    <a:pt x="226" y="130"/>
                    <a:pt x="233" y="137"/>
                  </a:cubicBezTo>
                  <a:cubicBezTo>
                    <a:pt x="241" y="143"/>
                    <a:pt x="249" y="150"/>
                    <a:pt x="256" y="156"/>
                  </a:cubicBezTo>
                  <a:cubicBezTo>
                    <a:pt x="272" y="170"/>
                    <a:pt x="287" y="183"/>
                    <a:pt x="301" y="197"/>
                  </a:cubicBezTo>
                  <a:cubicBezTo>
                    <a:pt x="322" y="215"/>
                    <a:pt x="341" y="235"/>
                    <a:pt x="360" y="255"/>
                  </a:cubicBezTo>
                  <a:cubicBezTo>
                    <a:pt x="363" y="256"/>
                    <a:pt x="365" y="257"/>
                    <a:pt x="367" y="259"/>
                  </a:cubicBezTo>
                  <a:cubicBezTo>
                    <a:pt x="367" y="254"/>
                    <a:pt x="367" y="254"/>
                    <a:pt x="367" y="254"/>
                  </a:cubicBezTo>
                  <a:cubicBezTo>
                    <a:pt x="356" y="242"/>
                    <a:pt x="345" y="231"/>
                    <a:pt x="334" y="221"/>
                  </a:cubicBezTo>
                  <a:cubicBezTo>
                    <a:pt x="335" y="223"/>
                    <a:pt x="335" y="225"/>
                    <a:pt x="335" y="227"/>
                  </a:cubicBezTo>
                  <a:cubicBezTo>
                    <a:pt x="334" y="225"/>
                    <a:pt x="333" y="222"/>
                    <a:pt x="333" y="219"/>
                  </a:cubicBezTo>
                  <a:cubicBezTo>
                    <a:pt x="168" y="59"/>
                    <a:pt x="54" y="13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89" name="íşľiďé">
              <a:extLst>
                <a:ext uri="{FF2B5EF4-FFF2-40B4-BE49-F238E27FC236}">
                  <a16:creationId xmlns:a16="http://schemas.microsoft.com/office/drawing/2014/main" id="{FCD9F00B-02FF-42E0-94A5-A89BF14F2CCF}"/>
                </a:ext>
              </a:extLst>
            </p:cNvPr>
            <p:cNvSpPr/>
            <p:nvPr/>
          </p:nvSpPr>
          <p:spPr bwMode="auto">
            <a:xfrm>
              <a:off x="3719514" y="2916238"/>
              <a:ext cx="858838" cy="595313"/>
            </a:xfrm>
            <a:custGeom>
              <a:avLst/>
              <a:gdLst>
                <a:gd name="T0" fmla="*/ 336 w 369"/>
                <a:gd name="T1" fmla="*/ 215 h 256"/>
                <a:gd name="T2" fmla="*/ 336 w 369"/>
                <a:gd name="T3" fmla="*/ 223 h 256"/>
                <a:gd name="T4" fmla="*/ 369 w 369"/>
                <a:gd name="T5" fmla="*/ 256 h 256"/>
                <a:gd name="T6" fmla="*/ 369 w 369"/>
                <a:gd name="T7" fmla="*/ 248 h 256"/>
                <a:gd name="T8" fmla="*/ 336 w 369"/>
                <a:gd name="T9" fmla="*/ 215 h 256"/>
                <a:gd name="T10" fmla="*/ 0 w 369"/>
                <a:gd name="T11" fmla="*/ 0 h 256"/>
                <a:gd name="T12" fmla="*/ 2 w 369"/>
                <a:gd name="T13" fmla="*/ 2 h 256"/>
                <a:gd name="T14" fmla="*/ 335 w 369"/>
                <a:gd name="T15" fmla="*/ 221 h 256"/>
                <a:gd name="T16" fmla="*/ 332 w 369"/>
                <a:gd name="T17" fmla="*/ 211 h 256"/>
                <a:gd name="T18" fmla="*/ 310 w 369"/>
                <a:gd name="T19" fmla="*/ 191 h 256"/>
                <a:gd name="T20" fmla="*/ 265 w 369"/>
                <a:gd name="T21" fmla="*/ 151 h 256"/>
                <a:gd name="T22" fmla="*/ 217 w 369"/>
                <a:gd name="T23" fmla="*/ 113 h 256"/>
                <a:gd name="T24" fmla="*/ 115 w 369"/>
                <a:gd name="T25" fmla="*/ 46 h 256"/>
                <a:gd name="T26" fmla="*/ 2 w 369"/>
                <a:gd name="T27" fmla="*/ 2 h 256"/>
                <a:gd name="T28" fmla="*/ 0 w 369"/>
                <a:gd name="T2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9" h="256">
                  <a:moveTo>
                    <a:pt x="336" y="215"/>
                  </a:moveTo>
                  <a:cubicBezTo>
                    <a:pt x="336" y="218"/>
                    <a:pt x="336" y="220"/>
                    <a:pt x="336" y="223"/>
                  </a:cubicBezTo>
                  <a:cubicBezTo>
                    <a:pt x="347" y="233"/>
                    <a:pt x="358" y="244"/>
                    <a:pt x="369" y="256"/>
                  </a:cubicBezTo>
                  <a:cubicBezTo>
                    <a:pt x="369" y="248"/>
                    <a:pt x="369" y="248"/>
                    <a:pt x="369" y="248"/>
                  </a:cubicBezTo>
                  <a:cubicBezTo>
                    <a:pt x="358" y="237"/>
                    <a:pt x="347" y="226"/>
                    <a:pt x="336" y="215"/>
                  </a:cubicBezTo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56" y="15"/>
                    <a:pt x="170" y="61"/>
                    <a:pt x="335" y="221"/>
                  </a:cubicBezTo>
                  <a:cubicBezTo>
                    <a:pt x="334" y="218"/>
                    <a:pt x="333" y="215"/>
                    <a:pt x="332" y="211"/>
                  </a:cubicBezTo>
                  <a:cubicBezTo>
                    <a:pt x="325" y="204"/>
                    <a:pt x="318" y="198"/>
                    <a:pt x="310" y="191"/>
                  </a:cubicBezTo>
                  <a:cubicBezTo>
                    <a:pt x="296" y="177"/>
                    <a:pt x="280" y="164"/>
                    <a:pt x="265" y="151"/>
                  </a:cubicBezTo>
                  <a:cubicBezTo>
                    <a:pt x="249" y="138"/>
                    <a:pt x="233" y="125"/>
                    <a:pt x="217" y="113"/>
                  </a:cubicBezTo>
                  <a:cubicBezTo>
                    <a:pt x="185" y="89"/>
                    <a:pt x="151" y="66"/>
                    <a:pt x="115" y="46"/>
                  </a:cubicBezTo>
                  <a:cubicBezTo>
                    <a:pt x="79" y="27"/>
                    <a:pt x="42" y="10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90" name="ïş1îḋé">
              <a:extLst>
                <a:ext uri="{FF2B5EF4-FFF2-40B4-BE49-F238E27FC236}">
                  <a16:creationId xmlns:a16="http://schemas.microsoft.com/office/drawing/2014/main" id="{3928BB02-3453-4DB1-B70B-810E1726199A}"/>
                </a:ext>
              </a:extLst>
            </p:cNvPr>
            <p:cNvSpPr/>
            <p:nvPr/>
          </p:nvSpPr>
          <p:spPr bwMode="auto">
            <a:xfrm>
              <a:off x="4578351" y="3527426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91" name="îśľïḋe">
              <a:extLst>
                <a:ext uri="{FF2B5EF4-FFF2-40B4-BE49-F238E27FC236}">
                  <a16:creationId xmlns:a16="http://schemas.microsoft.com/office/drawing/2014/main" id="{A5E3F749-7C35-4BD2-ADEF-72EC0349A8E7}"/>
                </a:ext>
              </a:extLst>
            </p:cNvPr>
            <p:cNvSpPr/>
            <p:nvPr/>
          </p:nvSpPr>
          <p:spPr bwMode="auto">
            <a:xfrm>
              <a:off x="4040189" y="3376613"/>
              <a:ext cx="538163" cy="150813"/>
            </a:xfrm>
            <a:custGeom>
              <a:avLst/>
              <a:gdLst>
                <a:gd name="T0" fmla="*/ 25 w 231"/>
                <a:gd name="T1" fmla="*/ 0 h 65"/>
                <a:gd name="T2" fmla="*/ 0 w 231"/>
                <a:gd name="T3" fmla="*/ 2 h 65"/>
                <a:gd name="T4" fmla="*/ 31 w 231"/>
                <a:gd name="T5" fmla="*/ 5 h 65"/>
                <a:gd name="T6" fmla="*/ 62 w 231"/>
                <a:gd name="T7" fmla="*/ 11 h 65"/>
                <a:gd name="T8" fmla="*/ 123 w 231"/>
                <a:gd name="T9" fmla="*/ 27 h 65"/>
                <a:gd name="T10" fmla="*/ 139 w 231"/>
                <a:gd name="T11" fmla="*/ 31 h 65"/>
                <a:gd name="T12" fmla="*/ 153 w 231"/>
                <a:gd name="T13" fmla="*/ 36 h 65"/>
                <a:gd name="T14" fmla="*/ 183 w 231"/>
                <a:gd name="T15" fmla="*/ 47 h 65"/>
                <a:gd name="T16" fmla="*/ 198 w 231"/>
                <a:gd name="T17" fmla="*/ 53 h 65"/>
                <a:gd name="T18" fmla="*/ 213 w 231"/>
                <a:gd name="T19" fmla="*/ 58 h 65"/>
                <a:gd name="T20" fmla="*/ 231 w 231"/>
                <a:gd name="T21" fmla="*/ 65 h 65"/>
                <a:gd name="T22" fmla="*/ 224 w 231"/>
                <a:gd name="T23" fmla="*/ 59 h 65"/>
                <a:gd name="T24" fmla="*/ 215 w 231"/>
                <a:gd name="T25" fmla="*/ 53 h 65"/>
                <a:gd name="T26" fmla="*/ 187 w 231"/>
                <a:gd name="T27" fmla="*/ 39 h 65"/>
                <a:gd name="T28" fmla="*/ 127 w 231"/>
                <a:gd name="T29" fmla="*/ 16 h 65"/>
                <a:gd name="T30" fmla="*/ 64 w 231"/>
                <a:gd name="T31" fmla="*/ 3 h 65"/>
                <a:gd name="T32" fmla="*/ 32 w 231"/>
                <a:gd name="T33" fmla="*/ 0 h 65"/>
                <a:gd name="T34" fmla="*/ 25 w 231"/>
                <a:gd name="T3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1" h="65">
                  <a:moveTo>
                    <a:pt x="25" y="0"/>
                  </a:moveTo>
                  <a:cubicBezTo>
                    <a:pt x="17" y="0"/>
                    <a:pt x="8" y="0"/>
                    <a:pt x="0" y="2"/>
                  </a:cubicBezTo>
                  <a:cubicBezTo>
                    <a:pt x="10" y="2"/>
                    <a:pt x="21" y="4"/>
                    <a:pt x="31" y="5"/>
                  </a:cubicBezTo>
                  <a:cubicBezTo>
                    <a:pt x="42" y="7"/>
                    <a:pt x="52" y="9"/>
                    <a:pt x="62" y="11"/>
                  </a:cubicBezTo>
                  <a:cubicBezTo>
                    <a:pt x="83" y="15"/>
                    <a:pt x="103" y="21"/>
                    <a:pt x="123" y="27"/>
                  </a:cubicBezTo>
                  <a:cubicBezTo>
                    <a:pt x="139" y="31"/>
                    <a:pt x="139" y="31"/>
                    <a:pt x="139" y="31"/>
                  </a:cubicBezTo>
                  <a:cubicBezTo>
                    <a:pt x="144" y="33"/>
                    <a:pt x="148" y="35"/>
                    <a:pt x="153" y="36"/>
                  </a:cubicBezTo>
                  <a:cubicBezTo>
                    <a:pt x="164" y="39"/>
                    <a:pt x="173" y="43"/>
                    <a:pt x="183" y="47"/>
                  </a:cubicBezTo>
                  <a:cubicBezTo>
                    <a:pt x="188" y="49"/>
                    <a:pt x="193" y="51"/>
                    <a:pt x="198" y="53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9" y="61"/>
                    <a:pt x="225" y="63"/>
                    <a:pt x="231" y="65"/>
                  </a:cubicBezTo>
                  <a:cubicBezTo>
                    <a:pt x="229" y="63"/>
                    <a:pt x="226" y="61"/>
                    <a:pt x="224" y="59"/>
                  </a:cubicBezTo>
                  <a:cubicBezTo>
                    <a:pt x="221" y="57"/>
                    <a:pt x="218" y="55"/>
                    <a:pt x="215" y="53"/>
                  </a:cubicBezTo>
                  <a:cubicBezTo>
                    <a:pt x="206" y="49"/>
                    <a:pt x="196" y="43"/>
                    <a:pt x="187" y="39"/>
                  </a:cubicBezTo>
                  <a:cubicBezTo>
                    <a:pt x="167" y="30"/>
                    <a:pt x="147" y="23"/>
                    <a:pt x="127" y="16"/>
                  </a:cubicBezTo>
                  <a:cubicBezTo>
                    <a:pt x="106" y="10"/>
                    <a:pt x="85" y="5"/>
                    <a:pt x="64" y="3"/>
                  </a:cubicBezTo>
                  <a:cubicBezTo>
                    <a:pt x="53" y="1"/>
                    <a:pt x="42" y="0"/>
                    <a:pt x="32" y="0"/>
                  </a:cubicBezTo>
                  <a:cubicBezTo>
                    <a:pt x="30" y="0"/>
                    <a:pt x="27" y="0"/>
                    <a:pt x="25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92" name="îṧ1îde">
              <a:extLst>
                <a:ext uri="{FF2B5EF4-FFF2-40B4-BE49-F238E27FC236}">
                  <a16:creationId xmlns:a16="http://schemas.microsoft.com/office/drawing/2014/main" id="{9DD844F0-CA60-4761-AA2C-DF4F4BDF7259}"/>
                </a:ext>
              </a:extLst>
            </p:cNvPr>
            <p:cNvSpPr/>
            <p:nvPr/>
          </p:nvSpPr>
          <p:spPr bwMode="auto">
            <a:xfrm>
              <a:off x="4562476" y="3514726"/>
              <a:ext cx="15875" cy="12700"/>
            </a:xfrm>
            <a:custGeom>
              <a:avLst/>
              <a:gdLst>
                <a:gd name="T0" fmla="*/ 0 w 7"/>
                <a:gd name="T1" fmla="*/ 0 h 6"/>
                <a:gd name="T2" fmla="*/ 7 w 7"/>
                <a:gd name="T3" fmla="*/ 6 h 6"/>
                <a:gd name="T4" fmla="*/ 7 w 7"/>
                <a:gd name="T5" fmla="*/ 6 h 6"/>
                <a:gd name="T6" fmla="*/ 7 w 7"/>
                <a:gd name="T7" fmla="*/ 4 h 6"/>
                <a:gd name="T8" fmla="*/ 0 w 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cubicBezTo>
                    <a:pt x="2" y="2"/>
                    <a:pt x="5" y="4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002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93" name="iṣliḑe">
              <a:extLst>
                <a:ext uri="{FF2B5EF4-FFF2-40B4-BE49-F238E27FC236}">
                  <a16:creationId xmlns:a16="http://schemas.microsoft.com/office/drawing/2014/main" id="{4C0D043F-C30A-4D51-A505-033E05A17884}"/>
                </a:ext>
              </a:extLst>
            </p:cNvPr>
            <p:cNvSpPr/>
            <p:nvPr/>
          </p:nvSpPr>
          <p:spPr bwMode="auto">
            <a:xfrm>
              <a:off x="4583114" y="3181351"/>
              <a:ext cx="14288" cy="15875"/>
            </a:xfrm>
            <a:custGeom>
              <a:avLst/>
              <a:gdLst>
                <a:gd name="T0" fmla="*/ 0 w 6"/>
                <a:gd name="T1" fmla="*/ 0 h 7"/>
                <a:gd name="T2" fmla="*/ 5 w 6"/>
                <a:gd name="T3" fmla="*/ 7 h 7"/>
                <a:gd name="T4" fmla="*/ 6 w 6"/>
                <a:gd name="T5" fmla="*/ 5 h 7"/>
                <a:gd name="T6" fmla="*/ 0 w 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cubicBezTo>
                    <a:pt x="2" y="2"/>
                    <a:pt x="3" y="4"/>
                    <a:pt x="5" y="7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4" y="3"/>
                    <a:pt x="2" y="1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94" name="îṧļíḓè">
              <a:extLst>
                <a:ext uri="{FF2B5EF4-FFF2-40B4-BE49-F238E27FC236}">
                  <a16:creationId xmlns:a16="http://schemas.microsoft.com/office/drawing/2014/main" id="{A6FE5C42-AA0C-4D86-8CD6-22A6CAABCAE3}"/>
                </a:ext>
              </a:extLst>
            </p:cNvPr>
            <p:cNvSpPr/>
            <p:nvPr/>
          </p:nvSpPr>
          <p:spPr bwMode="auto">
            <a:xfrm>
              <a:off x="4338639" y="3041651"/>
              <a:ext cx="163513" cy="374650"/>
            </a:xfrm>
            <a:custGeom>
              <a:avLst/>
              <a:gdLst>
                <a:gd name="T0" fmla="*/ 0 w 70"/>
                <a:gd name="T1" fmla="*/ 0 h 161"/>
                <a:gd name="T2" fmla="*/ 23 w 70"/>
                <a:gd name="T3" fmla="*/ 41 h 161"/>
                <a:gd name="T4" fmla="*/ 42 w 70"/>
                <a:gd name="T5" fmla="*/ 85 h 161"/>
                <a:gd name="T6" fmla="*/ 46 w 70"/>
                <a:gd name="T7" fmla="*/ 96 h 161"/>
                <a:gd name="T8" fmla="*/ 50 w 70"/>
                <a:gd name="T9" fmla="*/ 107 h 161"/>
                <a:gd name="T10" fmla="*/ 57 w 70"/>
                <a:gd name="T11" fmla="*/ 130 h 161"/>
                <a:gd name="T12" fmla="*/ 64 w 70"/>
                <a:gd name="T13" fmla="*/ 153 h 161"/>
                <a:gd name="T14" fmla="*/ 66 w 70"/>
                <a:gd name="T15" fmla="*/ 157 h 161"/>
                <a:gd name="T16" fmla="*/ 70 w 70"/>
                <a:gd name="T17" fmla="*/ 161 h 161"/>
                <a:gd name="T18" fmla="*/ 68 w 70"/>
                <a:gd name="T19" fmla="*/ 152 h 161"/>
                <a:gd name="T20" fmla="*/ 64 w 70"/>
                <a:gd name="T21" fmla="*/ 128 h 161"/>
                <a:gd name="T22" fmla="*/ 50 w 70"/>
                <a:gd name="T23" fmla="*/ 82 h 161"/>
                <a:gd name="T24" fmla="*/ 29 w 70"/>
                <a:gd name="T25" fmla="*/ 39 h 161"/>
                <a:gd name="T26" fmla="*/ 16 w 70"/>
                <a:gd name="T27" fmla="*/ 18 h 161"/>
                <a:gd name="T28" fmla="*/ 0 w 70"/>
                <a:gd name="T2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161">
                  <a:moveTo>
                    <a:pt x="0" y="0"/>
                  </a:moveTo>
                  <a:cubicBezTo>
                    <a:pt x="9" y="13"/>
                    <a:pt x="16" y="27"/>
                    <a:pt x="23" y="41"/>
                  </a:cubicBezTo>
                  <a:cubicBezTo>
                    <a:pt x="30" y="56"/>
                    <a:pt x="36" y="70"/>
                    <a:pt x="42" y="85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8" y="100"/>
                    <a:pt x="49" y="104"/>
                    <a:pt x="50" y="107"/>
                  </a:cubicBezTo>
                  <a:cubicBezTo>
                    <a:pt x="53" y="115"/>
                    <a:pt x="55" y="122"/>
                    <a:pt x="57" y="130"/>
                  </a:cubicBezTo>
                  <a:cubicBezTo>
                    <a:pt x="60" y="137"/>
                    <a:pt x="62" y="145"/>
                    <a:pt x="64" y="153"/>
                  </a:cubicBezTo>
                  <a:cubicBezTo>
                    <a:pt x="65" y="154"/>
                    <a:pt x="65" y="156"/>
                    <a:pt x="66" y="157"/>
                  </a:cubicBezTo>
                  <a:cubicBezTo>
                    <a:pt x="67" y="158"/>
                    <a:pt x="68" y="160"/>
                    <a:pt x="70" y="161"/>
                  </a:cubicBezTo>
                  <a:cubicBezTo>
                    <a:pt x="69" y="158"/>
                    <a:pt x="69" y="155"/>
                    <a:pt x="68" y="152"/>
                  </a:cubicBezTo>
                  <a:cubicBezTo>
                    <a:pt x="67" y="144"/>
                    <a:pt x="66" y="136"/>
                    <a:pt x="64" y="128"/>
                  </a:cubicBezTo>
                  <a:cubicBezTo>
                    <a:pt x="60" y="112"/>
                    <a:pt x="55" y="97"/>
                    <a:pt x="50" y="82"/>
                  </a:cubicBezTo>
                  <a:cubicBezTo>
                    <a:pt x="44" y="67"/>
                    <a:pt x="37" y="52"/>
                    <a:pt x="29" y="39"/>
                  </a:cubicBezTo>
                  <a:cubicBezTo>
                    <a:pt x="25" y="32"/>
                    <a:pt x="21" y="25"/>
                    <a:pt x="16" y="18"/>
                  </a:cubicBezTo>
                  <a:cubicBezTo>
                    <a:pt x="11" y="12"/>
                    <a:pt x="6" y="6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95" name="iśḻíḍè">
              <a:extLst>
                <a:ext uri="{FF2B5EF4-FFF2-40B4-BE49-F238E27FC236}">
                  <a16:creationId xmlns:a16="http://schemas.microsoft.com/office/drawing/2014/main" id="{E04A016B-3381-4DFD-BF43-4A30A12A1C03}"/>
                </a:ext>
              </a:extLst>
            </p:cNvPr>
            <p:cNvSpPr/>
            <p:nvPr/>
          </p:nvSpPr>
          <p:spPr bwMode="auto">
            <a:xfrm>
              <a:off x="4498976" y="3430588"/>
              <a:ext cx="4763" cy="17463"/>
            </a:xfrm>
            <a:custGeom>
              <a:avLst/>
              <a:gdLst>
                <a:gd name="T0" fmla="*/ 0 w 2"/>
                <a:gd name="T1" fmla="*/ 0 h 8"/>
                <a:gd name="T2" fmla="*/ 2 w 2"/>
                <a:gd name="T3" fmla="*/ 8 h 8"/>
                <a:gd name="T4" fmla="*/ 1 w 2"/>
                <a:gd name="T5" fmla="*/ 2 h 8"/>
                <a:gd name="T6" fmla="*/ 0 w 2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cubicBezTo>
                    <a:pt x="0" y="3"/>
                    <a:pt x="1" y="6"/>
                    <a:pt x="2" y="8"/>
                  </a:cubicBezTo>
                  <a:cubicBezTo>
                    <a:pt x="2" y="6"/>
                    <a:pt x="2" y="4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002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96" name="iṧḷîḑê">
              <a:extLst>
                <a:ext uri="{FF2B5EF4-FFF2-40B4-BE49-F238E27FC236}">
                  <a16:creationId xmlns:a16="http://schemas.microsoft.com/office/drawing/2014/main" id="{B2A08DAF-4902-41F9-A0CC-B6C2D4E12AEE}"/>
                </a:ext>
              </a:extLst>
            </p:cNvPr>
            <p:cNvSpPr/>
            <p:nvPr/>
          </p:nvSpPr>
          <p:spPr bwMode="auto">
            <a:xfrm>
              <a:off x="4492626" y="3406776"/>
              <a:ext cx="9525" cy="28575"/>
            </a:xfrm>
            <a:custGeom>
              <a:avLst/>
              <a:gdLst>
                <a:gd name="T0" fmla="*/ 0 w 4"/>
                <a:gd name="T1" fmla="*/ 0 h 12"/>
                <a:gd name="T2" fmla="*/ 3 w 4"/>
                <a:gd name="T3" fmla="*/ 10 h 12"/>
                <a:gd name="T4" fmla="*/ 4 w 4"/>
                <a:gd name="T5" fmla="*/ 12 h 12"/>
                <a:gd name="T6" fmla="*/ 4 w 4"/>
                <a:gd name="T7" fmla="*/ 4 h 12"/>
                <a:gd name="T8" fmla="*/ 0 w 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2">
                  <a:moveTo>
                    <a:pt x="0" y="0"/>
                  </a:moveTo>
                  <a:cubicBezTo>
                    <a:pt x="1" y="4"/>
                    <a:pt x="2" y="7"/>
                    <a:pt x="3" y="10"/>
                  </a:cubicBezTo>
                  <a:cubicBezTo>
                    <a:pt x="3" y="11"/>
                    <a:pt x="4" y="11"/>
                    <a:pt x="4" y="12"/>
                  </a:cubicBezTo>
                  <a:cubicBezTo>
                    <a:pt x="4" y="9"/>
                    <a:pt x="4" y="7"/>
                    <a:pt x="4" y="4"/>
                  </a:cubicBezTo>
                  <a:cubicBezTo>
                    <a:pt x="2" y="3"/>
                    <a:pt x="1" y="1"/>
                    <a:pt x="0" y="0"/>
                  </a:cubicBezTo>
                </a:path>
              </a:pathLst>
            </a:custGeom>
            <a:solidFill>
              <a:srgbClr val="003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97" name="ïś1ídê">
              <a:extLst>
                <a:ext uri="{FF2B5EF4-FFF2-40B4-BE49-F238E27FC236}">
                  <a16:creationId xmlns:a16="http://schemas.microsoft.com/office/drawing/2014/main" id="{99F35B3B-4380-4D7D-BD26-C227FD47CB7E}"/>
                </a:ext>
              </a:extLst>
            </p:cNvPr>
            <p:cNvSpPr/>
            <p:nvPr/>
          </p:nvSpPr>
          <p:spPr bwMode="auto">
            <a:xfrm>
              <a:off x="4283076" y="3657601"/>
              <a:ext cx="295275" cy="65088"/>
            </a:xfrm>
            <a:custGeom>
              <a:avLst/>
              <a:gdLst>
                <a:gd name="T0" fmla="*/ 26 w 127"/>
                <a:gd name="T1" fmla="*/ 0 h 28"/>
                <a:gd name="T2" fmla="*/ 0 w 127"/>
                <a:gd name="T3" fmla="*/ 2 h 28"/>
                <a:gd name="T4" fmla="*/ 32 w 127"/>
                <a:gd name="T5" fmla="*/ 6 h 28"/>
                <a:gd name="T6" fmla="*/ 63 w 127"/>
                <a:gd name="T7" fmla="*/ 11 h 28"/>
                <a:gd name="T8" fmla="*/ 124 w 127"/>
                <a:gd name="T9" fmla="*/ 27 h 28"/>
                <a:gd name="T10" fmla="*/ 127 w 127"/>
                <a:gd name="T11" fmla="*/ 28 h 28"/>
                <a:gd name="T12" fmla="*/ 127 w 127"/>
                <a:gd name="T13" fmla="*/ 17 h 28"/>
                <a:gd name="T14" fmla="*/ 64 w 127"/>
                <a:gd name="T15" fmla="*/ 3 h 28"/>
                <a:gd name="T16" fmla="*/ 32 w 127"/>
                <a:gd name="T17" fmla="*/ 0 h 28"/>
                <a:gd name="T18" fmla="*/ 26 w 127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" h="28">
                  <a:moveTo>
                    <a:pt x="26" y="0"/>
                  </a:moveTo>
                  <a:cubicBezTo>
                    <a:pt x="18" y="0"/>
                    <a:pt x="9" y="1"/>
                    <a:pt x="0" y="2"/>
                  </a:cubicBezTo>
                  <a:cubicBezTo>
                    <a:pt x="11" y="3"/>
                    <a:pt x="21" y="4"/>
                    <a:pt x="32" y="6"/>
                  </a:cubicBezTo>
                  <a:cubicBezTo>
                    <a:pt x="42" y="7"/>
                    <a:pt x="53" y="9"/>
                    <a:pt x="63" y="11"/>
                  </a:cubicBezTo>
                  <a:cubicBezTo>
                    <a:pt x="84" y="16"/>
                    <a:pt x="104" y="21"/>
                    <a:pt x="124" y="27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7" y="17"/>
                    <a:pt x="127" y="17"/>
                    <a:pt x="127" y="17"/>
                  </a:cubicBezTo>
                  <a:cubicBezTo>
                    <a:pt x="107" y="11"/>
                    <a:pt x="86" y="6"/>
                    <a:pt x="64" y="3"/>
                  </a:cubicBezTo>
                  <a:cubicBezTo>
                    <a:pt x="54" y="2"/>
                    <a:pt x="43" y="1"/>
                    <a:pt x="32" y="0"/>
                  </a:cubicBezTo>
                  <a:cubicBezTo>
                    <a:pt x="30" y="0"/>
                    <a:pt x="28" y="0"/>
                    <a:pt x="26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98" name="iŝḻíďe">
              <a:extLst>
                <a:ext uri="{FF2B5EF4-FFF2-40B4-BE49-F238E27FC236}">
                  <a16:creationId xmlns:a16="http://schemas.microsoft.com/office/drawing/2014/main" id="{C20C5273-77A2-417C-8B6A-3F28C71963D0}"/>
                </a:ext>
              </a:extLst>
            </p:cNvPr>
            <p:cNvSpPr/>
            <p:nvPr/>
          </p:nvSpPr>
          <p:spPr bwMode="auto">
            <a:xfrm>
              <a:off x="4572001" y="4049713"/>
              <a:ext cx="6350" cy="1588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1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99" name="iṣľïďè">
              <a:extLst>
                <a:ext uri="{FF2B5EF4-FFF2-40B4-BE49-F238E27FC236}">
                  <a16:creationId xmlns:a16="http://schemas.microsoft.com/office/drawing/2014/main" id="{E8BB05B0-C550-414F-B17B-9F265807F768}"/>
                </a:ext>
              </a:extLst>
            </p:cNvPr>
            <p:cNvSpPr/>
            <p:nvPr/>
          </p:nvSpPr>
          <p:spPr bwMode="auto">
            <a:xfrm>
              <a:off x="5395914" y="4975226"/>
              <a:ext cx="1206500" cy="117475"/>
            </a:xfrm>
            <a:custGeom>
              <a:avLst/>
              <a:gdLst>
                <a:gd name="T0" fmla="*/ 518 w 518"/>
                <a:gd name="T1" fmla="*/ 50 h 50"/>
                <a:gd name="T2" fmla="*/ 0 w 518"/>
                <a:gd name="T3" fmla="*/ 50 h 50"/>
                <a:gd name="T4" fmla="*/ 51 w 518"/>
                <a:gd name="T5" fmla="*/ 0 h 50"/>
                <a:gd name="T6" fmla="*/ 468 w 518"/>
                <a:gd name="T7" fmla="*/ 0 h 50"/>
                <a:gd name="T8" fmla="*/ 518 w 518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8" h="50">
                  <a:moveTo>
                    <a:pt x="518" y="50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51" y="0"/>
                  </a:cubicBezTo>
                  <a:cubicBezTo>
                    <a:pt x="468" y="0"/>
                    <a:pt x="468" y="0"/>
                    <a:pt x="468" y="0"/>
                  </a:cubicBezTo>
                  <a:cubicBezTo>
                    <a:pt x="496" y="0"/>
                    <a:pt x="518" y="23"/>
                    <a:pt x="518" y="5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0" name="ï$ļiďe">
              <a:extLst>
                <a:ext uri="{FF2B5EF4-FFF2-40B4-BE49-F238E27FC236}">
                  <a16:creationId xmlns:a16="http://schemas.microsoft.com/office/drawing/2014/main" id="{32237D11-0900-4529-A2DA-FB99C5D2EBAC}"/>
                </a:ext>
              </a:extLst>
            </p:cNvPr>
            <p:cNvSpPr/>
            <p:nvPr/>
          </p:nvSpPr>
          <p:spPr bwMode="auto">
            <a:xfrm>
              <a:off x="5684839" y="4660901"/>
              <a:ext cx="614363" cy="314325"/>
            </a:xfrm>
            <a:prstGeom prst="rect">
              <a:avLst/>
            </a:prstGeom>
            <a:solidFill>
              <a:srgbClr val="E6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1" name="iSlïḍè">
              <a:extLst>
                <a:ext uri="{FF2B5EF4-FFF2-40B4-BE49-F238E27FC236}">
                  <a16:creationId xmlns:a16="http://schemas.microsoft.com/office/drawing/2014/main" id="{98E66FE3-B57A-4F96-B333-531B0F6FEB39}"/>
                </a:ext>
              </a:extLst>
            </p:cNvPr>
            <p:cNvSpPr/>
            <p:nvPr/>
          </p:nvSpPr>
          <p:spPr bwMode="auto">
            <a:xfrm>
              <a:off x="5684839" y="4660901"/>
              <a:ext cx="6143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2" name="íṣ1íḍè">
              <a:extLst>
                <a:ext uri="{FF2B5EF4-FFF2-40B4-BE49-F238E27FC236}">
                  <a16:creationId xmlns:a16="http://schemas.microsoft.com/office/drawing/2014/main" id="{E763C0FF-C3E7-488D-8E77-5C2F26464A0D}"/>
                </a:ext>
              </a:extLst>
            </p:cNvPr>
            <p:cNvSpPr/>
            <p:nvPr/>
          </p:nvSpPr>
          <p:spPr bwMode="auto">
            <a:xfrm>
              <a:off x="5684839" y="4789488"/>
              <a:ext cx="614363" cy="63500"/>
            </a:xfrm>
            <a:prstGeom prst="rect">
              <a:avLst/>
            </a:prstGeom>
            <a:solidFill>
              <a:srgbClr val="BC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3" name="iṩḷîḋe">
              <a:extLst>
                <a:ext uri="{FF2B5EF4-FFF2-40B4-BE49-F238E27FC236}">
                  <a16:creationId xmlns:a16="http://schemas.microsoft.com/office/drawing/2014/main" id="{C27D8C24-811B-4D62-AAB7-ECEEC2922A9B}"/>
                </a:ext>
              </a:extLst>
            </p:cNvPr>
            <p:cNvSpPr/>
            <p:nvPr/>
          </p:nvSpPr>
          <p:spPr bwMode="auto">
            <a:xfrm>
              <a:off x="5684839" y="4789488"/>
              <a:ext cx="614363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4" name="îšľîḋê">
              <a:extLst>
                <a:ext uri="{FF2B5EF4-FFF2-40B4-BE49-F238E27FC236}">
                  <a16:creationId xmlns:a16="http://schemas.microsoft.com/office/drawing/2014/main" id="{133EDB63-A733-4AA4-82E2-44FCA1836962}"/>
                </a:ext>
              </a:extLst>
            </p:cNvPr>
            <p:cNvSpPr/>
            <p:nvPr/>
          </p:nvSpPr>
          <p:spPr bwMode="auto">
            <a:xfrm>
              <a:off x="4578351" y="3141663"/>
              <a:ext cx="2800350" cy="1646238"/>
            </a:xfrm>
            <a:custGeom>
              <a:avLst/>
              <a:gdLst>
                <a:gd name="T0" fmla="*/ 1154 w 1202"/>
                <a:gd name="T1" fmla="*/ 707 h 707"/>
                <a:gd name="T2" fmla="*/ 48 w 1202"/>
                <a:gd name="T3" fmla="*/ 707 h 707"/>
                <a:gd name="T4" fmla="*/ 0 w 1202"/>
                <a:gd name="T5" fmla="*/ 659 h 707"/>
                <a:gd name="T6" fmla="*/ 0 w 1202"/>
                <a:gd name="T7" fmla="*/ 48 h 707"/>
                <a:gd name="T8" fmla="*/ 48 w 1202"/>
                <a:gd name="T9" fmla="*/ 0 h 707"/>
                <a:gd name="T10" fmla="*/ 1154 w 1202"/>
                <a:gd name="T11" fmla="*/ 0 h 707"/>
                <a:gd name="T12" fmla="*/ 1202 w 1202"/>
                <a:gd name="T13" fmla="*/ 48 h 707"/>
                <a:gd name="T14" fmla="*/ 1202 w 1202"/>
                <a:gd name="T15" fmla="*/ 659 h 707"/>
                <a:gd name="T16" fmla="*/ 1154 w 1202"/>
                <a:gd name="T17" fmla="*/ 70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2" h="707">
                  <a:moveTo>
                    <a:pt x="1154" y="707"/>
                  </a:moveTo>
                  <a:cubicBezTo>
                    <a:pt x="48" y="707"/>
                    <a:pt x="48" y="707"/>
                    <a:pt x="48" y="707"/>
                  </a:cubicBezTo>
                  <a:cubicBezTo>
                    <a:pt x="22" y="707"/>
                    <a:pt x="0" y="685"/>
                    <a:pt x="0" y="65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1154" y="0"/>
                    <a:pt x="1154" y="0"/>
                    <a:pt x="1154" y="0"/>
                  </a:cubicBezTo>
                  <a:cubicBezTo>
                    <a:pt x="1181" y="0"/>
                    <a:pt x="1202" y="22"/>
                    <a:pt x="1202" y="48"/>
                  </a:cubicBezTo>
                  <a:cubicBezTo>
                    <a:pt x="1202" y="659"/>
                    <a:pt x="1202" y="659"/>
                    <a:pt x="1202" y="659"/>
                  </a:cubicBezTo>
                  <a:cubicBezTo>
                    <a:pt x="1202" y="685"/>
                    <a:pt x="1181" y="707"/>
                    <a:pt x="1154" y="707"/>
                  </a:cubicBezTo>
                </a:path>
              </a:pathLst>
            </a:custGeom>
            <a:solidFill>
              <a:srgbClr val="0049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5" name="ïṡḻíḑè">
              <a:extLst>
                <a:ext uri="{FF2B5EF4-FFF2-40B4-BE49-F238E27FC236}">
                  <a16:creationId xmlns:a16="http://schemas.microsoft.com/office/drawing/2014/main" id="{6B09CEA0-C432-4174-9D66-00C037C705DF}"/>
                </a:ext>
              </a:extLst>
            </p:cNvPr>
            <p:cNvSpPr/>
            <p:nvPr/>
          </p:nvSpPr>
          <p:spPr bwMode="auto">
            <a:xfrm>
              <a:off x="4578351" y="4533901"/>
              <a:ext cx="2800350" cy="254000"/>
            </a:xfrm>
            <a:custGeom>
              <a:avLst/>
              <a:gdLst>
                <a:gd name="T0" fmla="*/ 0 w 1202"/>
                <a:gd name="T1" fmla="*/ 0 h 109"/>
                <a:gd name="T2" fmla="*/ 0 w 1202"/>
                <a:gd name="T3" fmla="*/ 61 h 109"/>
                <a:gd name="T4" fmla="*/ 48 w 1202"/>
                <a:gd name="T5" fmla="*/ 109 h 109"/>
                <a:gd name="T6" fmla="*/ 1154 w 1202"/>
                <a:gd name="T7" fmla="*/ 109 h 109"/>
                <a:gd name="T8" fmla="*/ 1202 w 1202"/>
                <a:gd name="T9" fmla="*/ 61 h 109"/>
                <a:gd name="T10" fmla="*/ 1202 w 1202"/>
                <a:gd name="T11" fmla="*/ 0 h 109"/>
                <a:gd name="T12" fmla="*/ 0 w 1202"/>
                <a:gd name="T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2" h="109">
                  <a:moveTo>
                    <a:pt x="0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87"/>
                    <a:pt x="22" y="109"/>
                    <a:pt x="48" y="109"/>
                  </a:cubicBezTo>
                  <a:cubicBezTo>
                    <a:pt x="1154" y="109"/>
                    <a:pt x="1154" y="109"/>
                    <a:pt x="1154" y="109"/>
                  </a:cubicBezTo>
                  <a:cubicBezTo>
                    <a:pt x="1181" y="109"/>
                    <a:pt x="1202" y="87"/>
                    <a:pt x="1202" y="61"/>
                  </a:cubicBezTo>
                  <a:cubicBezTo>
                    <a:pt x="1202" y="0"/>
                    <a:pt x="1202" y="0"/>
                    <a:pt x="120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6" name="íŝľide">
              <a:extLst>
                <a:ext uri="{FF2B5EF4-FFF2-40B4-BE49-F238E27FC236}">
                  <a16:creationId xmlns:a16="http://schemas.microsoft.com/office/drawing/2014/main" id="{90176765-9537-47F7-B884-803BCD6A7F2B}"/>
                </a:ext>
              </a:extLst>
            </p:cNvPr>
            <p:cNvSpPr/>
            <p:nvPr/>
          </p:nvSpPr>
          <p:spPr bwMode="auto">
            <a:xfrm>
              <a:off x="6248401" y="4275138"/>
              <a:ext cx="33338" cy="34925"/>
            </a:xfrm>
            <a:custGeom>
              <a:avLst/>
              <a:gdLst>
                <a:gd name="T0" fmla="*/ 13 w 21"/>
                <a:gd name="T1" fmla="*/ 0 h 22"/>
                <a:gd name="T2" fmla="*/ 13 w 21"/>
                <a:gd name="T3" fmla="*/ 13 h 22"/>
                <a:gd name="T4" fmla="*/ 0 w 21"/>
                <a:gd name="T5" fmla="*/ 13 h 22"/>
                <a:gd name="T6" fmla="*/ 0 w 21"/>
                <a:gd name="T7" fmla="*/ 22 h 22"/>
                <a:gd name="T8" fmla="*/ 21 w 21"/>
                <a:gd name="T9" fmla="*/ 22 h 22"/>
                <a:gd name="T10" fmla="*/ 21 w 21"/>
                <a:gd name="T11" fmla="*/ 0 h 22"/>
                <a:gd name="T12" fmla="*/ 13 w 21"/>
                <a:gd name="T13" fmla="*/ 0 h 22"/>
                <a:gd name="T14" fmla="*/ 13 w 21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2">
                  <a:moveTo>
                    <a:pt x="13" y="0"/>
                  </a:moveTo>
                  <a:lnTo>
                    <a:pt x="13" y="13"/>
                  </a:lnTo>
                  <a:lnTo>
                    <a:pt x="0" y="13"/>
                  </a:lnTo>
                  <a:lnTo>
                    <a:pt x="0" y="22"/>
                  </a:lnTo>
                  <a:lnTo>
                    <a:pt x="21" y="22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7" name="îṩlîďe">
              <a:extLst>
                <a:ext uri="{FF2B5EF4-FFF2-40B4-BE49-F238E27FC236}">
                  <a16:creationId xmlns:a16="http://schemas.microsoft.com/office/drawing/2014/main" id="{AAF92434-0307-4384-B360-E57912E3461F}"/>
                </a:ext>
              </a:extLst>
            </p:cNvPr>
            <p:cNvSpPr/>
            <p:nvPr/>
          </p:nvSpPr>
          <p:spPr bwMode="auto">
            <a:xfrm>
              <a:off x="4965701" y="4295776"/>
              <a:ext cx="1228725" cy="14288"/>
            </a:xfrm>
            <a:custGeom>
              <a:avLst/>
              <a:gdLst>
                <a:gd name="T0" fmla="*/ 34 w 774"/>
                <a:gd name="T1" fmla="*/ 0 h 9"/>
                <a:gd name="T2" fmla="*/ 0 w 774"/>
                <a:gd name="T3" fmla="*/ 0 h 9"/>
                <a:gd name="T4" fmla="*/ 0 w 774"/>
                <a:gd name="T5" fmla="*/ 9 h 9"/>
                <a:gd name="T6" fmla="*/ 34 w 774"/>
                <a:gd name="T7" fmla="*/ 9 h 9"/>
                <a:gd name="T8" fmla="*/ 34 w 774"/>
                <a:gd name="T9" fmla="*/ 0 h 9"/>
                <a:gd name="T10" fmla="*/ 100 w 774"/>
                <a:gd name="T11" fmla="*/ 0 h 9"/>
                <a:gd name="T12" fmla="*/ 66 w 774"/>
                <a:gd name="T13" fmla="*/ 0 h 9"/>
                <a:gd name="T14" fmla="*/ 66 w 774"/>
                <a:gd name="T15" fmla="*/ 9 h 9"/>
                <a:gd name="T16" fmla="*/ 100 w 774"/>
                <a:gd name="T17" fmla="*/ 9 h 9"/>
                <a:gd name="T18" fmla="*/ 100 w 774"/>
                <a:gd name="T19" fmla="*/ 0 h 9"/>
                <a:gd name="T20" fmla="*/ 167 w 774"/>
                <a:gd name="T21" fmla="*/ 0 h 9"/>
                <a:gd name="T22" fmla="*/ 133 w 774"/>
                <a:gd name="T23" fmla="*/ 0 h 9"/>
                <a:gd name="T24" fmla="*/ 133 w 774"/>
                <a:gd name="T25" fmla="*/ 9 h 9"/>
                <a:gd name="T26" fmla="*/ 167 w 774"/>
                <a:gd name="T27" fmla="*/ 9 h 9"/>
                <a:gd name="T28" fmla="*/ 167 w 774"/>
                <a:gd name="T29" fmla="*/ 0 h 9"/>
                <a:gd name="T30" fmla="*/ 235 w 774"/>
                <a:gd name="T31" fmla="*/ 0 h 9"/>
                <a:gd name="T32" fmla="*/ 201 w 774"/>
                <a:gd name="T33" fmla="*/ 0 h 9"/>
                <a:gd name="T34" fmla="*/ 201 w 774"/>
                <a:gd name="T35" fmla="*/ 9 h 9"/>
                <a:gd name="T36" fmla="*/ 235 w 774"/>
                <a:gd name="T37" fmla="*/ 9 h 9"/>
                <a:gd name="T38" fmla="*/ 235 w 774"/>
                <a:gd name="T39" fmla="*/ 0 h 9"/>
                <a:gd name="T40" fmla="*/ 302 w 774"/>
                <a:gd name="T41" fmla="*/ 0 h 9"/>
                <a:gd name="T42" fmla="*/ 268 w 774"/>
                <a:gd name="T43" fmla="*/ 0 h 9"/>
                <a:gd name="T44" fmla="*/ 268 w 774"/>
                <a:gd name="T45" fmla="*/ 9 h 9"/>
                <a:gd name="T46" fmla="*/ 302 w 774"/>
                <a:gd name="T47" fmla="*/ 9 h 9"/>
                <a:gd name="T48" fmla="*/ 302 w 774"/>
                <a:gd name="T49" fmla="*/ 0 h 9"/>
                <a:gd name="T50" fmla="*/ 369 w 774"/>
                <a:gd name="T51" fmla="*/ 0 h 9"/>
                <a:gd name="T52" fmla="*/ 336 w 774"/>
                <a:gd name="T53" fmla="*/ 0 h 9"/>
                <a:gd name="T54" fmla="*/ 336 w 774"/>
                <a:gd name="T55" fmla="*/ 9 h 9"/>
                <a:gd name="T56" fmla="*/ 369 w 774"/>
                <a:gd name="T57" fmla="*/ 9 h 9"/>
                <a:gd name="T58" fmla="*/ 369 w 774"/>
                <a:gd name="T59" fmla="*/ 0 h 9"/>
                <a:gd name="T60" fmla="*/ 437 w 774"/>
                <a:gd name="T61" fmla="*/ 0 h 9"/>
                <a:gd name="T62" fmla="*/ 403 w 774"/>
                <a:gd name="T63" fmla="*/ 0 h 9"/>
                <a:gd name="T64" fmla="*/ 403 w 774"/>
                <a:gd name="T65" fmla="*/ 9 h 9"/>
                <a:gd name="T66" fmla="*/ 437 w 774"/>
                <a:gd name="T67" fmla="*/ 9 h 9"/>
                <a:gd name="T68" fmla="*/ 437 w 774"/>
                <a:gd name="T69" fmla="*/ 0 h 9"/>
                <a:gd name="T70" fmla="*/ 504 w 774"/>
                <a:gd name="T71" fmla="*/ 0 h 9"/>
                <a:gd name="T72" fmla="*/ 471 w 774"/>
                <a:gd name="T73" fmla="*/ 0 h 9"/>
                <a:gd name="T74" fmla="*/ 471 w 774"/>
                <a:gd name="T75" fmla="*/ 9 h 9"/>
                <a:gd name="T76" fmla="*/ 504 w 774"/>
                <a:gd name="T77" fmla="*/ 9 h 9"/>
                <a:gd name="T78" fmla="*/ 504 w 774"/>
                <a:gd name="T79" fmla="*/ 0 h 9"/>
                <a:gd name="T80" fmla="*/ 572 w 774"/>
                <a:gd name="T81" fmla="*/ 0 h 9"/>
                <a:gd name="T82" fmla="*/ 538 w 774"/>
                <a:gd name="T83" fmla="*/ 0 h 9"/>
                <a:gd name="T84" fmla="*/ 538 w 774"/>
                <a:gd name="T85" fmla="*/ 9 h 9"/>
                <a:gd name="T86" fmla="*/ 572 w 774"/>
                <a:gd name="T87" fmla="*/ 9 h 9"/>
                <a:gd name="T88" fmla="*/ 572 w 774"/>
                <a:gd name="T89" fmla="*/ 0 h 9"/>
                <a:gd name="T90" fmla="*/ 639 w 774"/>
                <a:gd name="T91" fmla="*/ 0 h 9"/>
                <a:gd name="T92" fmla="*/ 606 w 774"/>
                <a:gd name="T93" fmla="*/ 0 h 9"/>
                <a:gd name="T94" fmla="*/ 606 w 774"/>
                <a:gd name="T95" fmla="*/ 9 h 9"/>
                <a:gd name="T96" fmla="*/ 639 w 774"/>
                <a:gd name="T97" fmla="*/ 9 h 9"/>
                <a:gd name="T98" fmla="*/ 639 w 774"/>
                <a:gd name="T99" fmla="*/ 0 h 9"/>
                <a:gd name="T100" fmla="*/ 707 w 774"/>
                <a:gd name="T101" fmla="*/ 0 h 9"/>
                <a:gd name="T102" fmla="*/ 673 w 774"/>
                <a:gd name="T103" fmla="*/ 0 h 9"/>
                <a:gd name="T104" fmla="*/ 673 w 774"/>
                <a:gd name="T105" fmla="*/ 9 h 9"/>
                <a:gd name="T106" fmla="*/ 707 w 774"/>
                <a:gd name="T107" fmla="*/ 9 h 9"/>
                <a:gd name="T108" fmla="*/ 707 w 774"/>
                <a:gd name="T109" fmla="*/ 0 h 9"/>
                <a:gd name="T110" fmla="*/ 774 w 774"/>
                <a:gd name="T111" fmla="*/ 0 h 9"/>
                <a:gd name="T112" fmla="*/ 741 w 774"/>
                <a:gd name="T113" fmla="*/ 0 h 9"/>
                <a:gd name="T114" fmla="*/ 741 w 774"/>
                <a:gd name="T115" fmla="*/ 9 h 9"/>
                <a:gd name="T116" fmla="*/ 774 w 774"/>
                <a:gd name="T117" fmla="*/ 9 h 9"/>
                <a:gd name="T118" fmla="*/ 774 w 774"/>
                <a:gd name="T1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74" h="9">
                  <a:moveTo>
                    <a:pt x="34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34" y="9"/>
                  </a:lnTo>
                  <a:lnTo>
                    <a:pt x="34" y="0"/>
                  </a:lnTo>
                  <a:close/>
                  <a:moveTo>
                    <a:pt x="100" y="0"/>
                  </a:moveTo>
                  <a:lnTo>
                    <a:pt x="66" y="0"/>
                  </a:lnTo>
                  <a:lnTo>
                    <a:pt x="66" y="9"/>
                  </a:lnTo>
                  <a:lnTo>
                    <a:pt x="100" y="9"/>
                  </a:lnTo>
                  <a:lnTo>
                    <a:pt x="100" y="0"/>
                  </a:lnTo>
                  <a:close/>
                  <a:moveTo>
                    <a:pt x="167" y="0"/>
                  </a:moveTo>
                  <a:lnTo>
                    <a:pt x="133" y="0"/>
                  </a:lnTo>
                  <a:lnTo>
                    <a:pt x="133" y="9"/>
                  </a:lnTo>
                  <a:lnTo>
                    <a:pt x="167" y="9"/>
                  </a:lnTo>
                  <a:lnTo>
                    <a:pt x="167" y="0"/>
                  </a:lnTo>
                  <a:close/>
                  <a:moveTo>
                    <a:pt x="235" y="0"/>
                  </a:moveTo>
                  <a:lnTo>
                    <a:pt x="201" y="0"/>
                  </a:lnTo>
                  <a:lnTo>
                    <a:pt x="201" y="9"/>
                  </a:lnTo>
                  <a:lnTo>
                    <a:pt x="235" y="9"/>
                  </a:lnTo>
                  <a:lnTo>
                    <a:pt x="235" y="0"/>
                  </a:lnTo>
                  <a:close/>
                  <a:moveTo>
                    <a:pt x="302" y="0"/>
                  </a:moveTo>
                  <a:lnTo>
                    <a:pt x="268" y="0"/>
                  </a:lnTo>
                  <a:lnTo>
                    <a:pt x="268" y="9"/>
                  </a:lnTo>
                  <a:lnTo>
                    <a:pt x="302" y="9"/>
                  </a:lnTo>
                  <a:lnTo>
                    <a:pt x="302" y="0"/>
                  </a:lnTo>
                  <a:close/>
                  <a:moveTo>
                    <a:pt x="369" y="0"/>
                  </a:moveTo>
                  <a:lnTo>
                    <a:pt x="336" y="0"/>
                  </a:lnTo>
                  <a:lnTo>
                    <a:pt x="336" y="9"/>
                  </a:lnTo>
                  <a:lnTo>
                    <a:pt x="369" y="9"/>
                  </a:lnTo>
                  <a:lnTo>
                    <a:pt x="369" y="0"/>
                  </a:lnTo>
                  <a:close/>
                  <a:moveTo>
                    <a:pt x="437" y="0"/>
                  </a:moveTo>
                  <a:lnTo>
                    <a:pt x="403" y="0"/>
                  </a:lnTo>
                  <a:lnTo>
                    <a:pt x="403" y="9"/>
                  </a:lnTo>
                  <a:lnTo>
                    <a:pt x="437" y="9"/>
                  </a:lnTo>
                  <a:lnTo>
                    <a:pt x="437" y="0"/>
                  </a:lnTo>
                  <a:close/>
                  <a:moveTo>
                    <a:pt x="504" y="0"/>
                  </a:moveTo>
                  <a:lnTo>
                    <a:pt x="471" y="0"/>
                  </a:lnTo>
                  <a:lnTo>
                    <a:pt x="471" y="9"/>
                  </a:lnTo>
                  <a:lnTo>
                    <a:pt x="504" y="9"/>
                  </a:lnTo>
                  <a:lnTo>
                    <a:pt x="504" y="0"/>
                  </a:lnTo>
                  <a:close/>
                  <a:moveTo>
                    <a:pt x="572" y="0"/>
                  </a:moveTo>
                  <a:lnTo>
                    <a:pt x="538" y="0"/>
                  </a:lnTo>
                  <a:lnTo>
                    <a:pt x="538" y="9"/>
                  </a:lnTo>
                  <a:lnTo>
                    <a:pt x="572" y="9"/>
                  </a:lnTo>
                  <a:lnTo>
                    <a:pt x="572" y="0"/>
                  </a:lnTo>
                  <a:close/>
                  <a:moveTo>
                    <a:pt x="639" y="0"/>
                  </a:moveTo>
                  <a:lnTo>
                    <a:pt x="606" y="0"/>
                  </a:lnTo>
                  <a:lnTo>
                    <a:pt x="606" y="9"/>
                  </a:lnTo>
                  <a:lnTo>
                    <a:pt x="639" y="9"/>
                  </a:lnTo>
                  <a:lnTo>
                    <a:pt x="639" y="0"/>
                  </a:lnTo>
                  <a:close/>
                  <a:moveTo>
                    <a:pt x="707" y="0"/>
                  </a:moveTo>
                  <a:lnTo>
                    <a:pt x="673" y="0"/>
                  </a:lnTo>
                  <a:lnTo>
                    <a:pt x="673" y="9"/>
                  </a:lnTo>
                  <a:lnTo>
                    <a:pt x="707" y="9"/>
                  </a:lnTo>
                  <a:lnTo>
                    <a:pt x="707" y="0"/>
                  </a:lnTo>
                  <a:close/>
                  <a:moveTo>
                    <a:pt x="774" y="0"/>
                  </a:moveTo>
                  <a:lnTo>
                    <a:pt x="741" y="0"/>
                  </a:lnTo>
                  <a:lnTo>
                    <a:pt x="741" y="9"/>
                  </a:lnTo>
                  <a:lnTo>
                    <a:pt x="774" y="9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8" name="iṧliḓè">
              <a:extLst>
                <a:ext uri="{FF2B5EF4-FFF2-40B4-BE49-F238E27FC236}">
                  <a16:creationId xmlns:a16="http://schemas.microsoft.com/office/drawing/2014/main" id="{13EA12DA-9497-4519-8EC5-AA959D4F0CF6}"/>
                </a:ext>
              </a:extLst>
            </p:cNvPr>
            <p:cNvSpPr/>
            <p:nvPr/>
          </p:nvSpPr>
          <p:spPr bwMode="auto">
            <a:xfrm>
              <a:off x="4876801" y="4275138"/>
              <a:ext cx="34925" cy="34925"/>
            </a:xfrm>
            <a:custGeom>
              <a:avLst/>
              <a:gdLst>
                <a:gd name="T0" fmla="*/ 22 w 22"/>
                <a:gd name="T1" fmla="*/ 13 h 22"/>
                <a:gd name="T2" fmla="*/ 9 w 22"/>
                <a:gd name="T3" fmla="*/ 13 h 22"/>
                <a:gd name="T4" fmla="*/ 9 w 22"/>
                <a:gd name="T5" fmla="*/ 0 h 22"/>
                <a:gd name="T6" fmla="*/ 0 w 22"/>
                <a:gd name="T7" fmla="*/ 0 h 22"/>
                <a:gd name="T8" fmla="*/ 0 w 22"/>
                <a:gd name="T9" fmla="*/ 22 h 22"/>
                <a:gd name="T10" fmla="*/ 22 w 22"/>
                <a:gd name="T11" fmla="*/ 22 h 22"/>
                <a:gd name="T12" fmla="*/ 22 w 22"/>
                <a:gd name="T13" fmla="*/ 13 h 22"/>
                <a:gd name="T14" fmla="*/ 22 w 22"/>
                <a:gd name="T15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2">
                  <a:moveTo>
                    <a:pt x="22" y="13"/>
                  </a:moveTo>
                  <a:lnTo>
                    <a:pt x="9" y="13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22" y="22"/>
                  </a:lnTo>
                  <a:lnTo>
                    <a:pt x="22" y="13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9" name="ïṡḻîḍe">
              <a:extLst>
                <a:ext uri="{FF2B5EF4-FFF2-40B4-BE49-F238E27FC236}">
                  <a16:creationId xmlns:a16="http://schemas.microsoft.com/office/drawing/2014/main" id="{AC88ABAF-0CC1-4E12-B966-9FC9B6E83F82}"/>
                </a:ext>
              </a:extLst>
            </p:cNvPr>
            <p:cNvSpPr/>
            <p:nvPr/>
          </p:nvSpPr>
          <p:spPr bwMode="auto">
            <a:xfrm>
              <a:off x="4876801" y="3475038"/>
              <a:ext cx="14288" cy="744538"/>
            </a:xfrm>
            <a:custGeom>
              <a:avLst/>
              <a:gdLst>
                <a:gd name="T0" fmla="*/ 9 w 9"/>
                <a:gd name="T1" fmla="*/ 35 h 469"/>
                <a:gd name="T2" fmla="*/ 9 w 9"/>
                <a:gd name="T3" fmla="*/ 0 h 469"/>
                <a:gd name="T4" fmla="*/ 0 w 9"/>
                <a:gd name="T5" fmla="*/ 0 h 469"/>
                <a:gd name="T6" fmla="*/ 0 w 9"/>
                <a:gd name="T7" fmla="*/ 35 h 469"/>
                <a:gd name="T8" fmla="*/ 9 w 9"/>
                <a:gd name="T9" fmla="*/ 35 h 469"/>
                <a:gd name="T10" fmla="*/ 9 w 9"/>
                <a:gd name="T11" fmla="*/ 108 h 469"/>
                <a:gd name="T12" fmla="*/ 9 w 9"/>
                <a:gd name="T13" fmla="*/ 71 h 469"/>
                <a:gd name="T14" fmla="*/ 0 w 9"/>
                <a:gd name="T15" fmla="*/ 71 h 469"/>
                <a:gd name="T16" fmla="*/ 0 w 9"/>
                <a:gd name="T17" fmla="*/ 108 h 469"/>
                <a:gd name="T18" fmla="*/ 9 w 9"/>
                <a:gd name="T19" fmla="*/ 108 h 469"/>
                <a:gd name="T20" fmla="*/ 9 w 9"/>
                <a:gd name="T21" fmla="*/ 180 h 469"/>
                <a:gd name="T22" fmla="*/ 9 w 9"/>
                <a:gd name="T23" fmla="*/ 143 h 469"/>
                <a:gd name="T24" fmla="*/ 0 w 9"/>
                <a:gd name="T25" fmla="*/ 143 h 469"/>
                <a:gd name="T26" fmla="*/ 0 w 9"/>
                <a:gd name="T27" fmla="*/ 180 h 469"/>
                <a:gd name="T28" fmla="*/ 9 w 9"/>
                <a:gd name="T29" fmla="*/ 180 h 469"/>
                <a:gd name="T30" fmla="*/ 9 w 9"/>
                <a:gd name="T31" fmla="*/ 252 h 469"/>
                <a:gd name="T32" fmla="*/ 9 w 9"/>
                <a:gd name="T33" fmla="*/ 215 h 469"/>
                <a:gd name="T34" fmla="*/ 0 w 9"/>
                <a:gd name="T35" fmla="*/ 215 h 469"/>
                <a:gd name="T36" fmla="*/ 0 w 9"/>
                <a:gd name="T37" fmla="*/ 252 h 469"/>
                <a:gd name="T38" fmla="*/ 9 w 9"/>
                <a:gd name="T39" fmla="*/ 252 h 469"/>
                <a:gd name="T40" fmla="*/ 9 w 9"/>
                <a:gd name="T41" fmla="*/ 324 h 469"/>
                <a:gd name="T42" fmla="*/ 9 w 9"/>
                <a:gd name="T43" fmla="*/ 288 h 469"/>
                <a:gd name="T44" fmla="*/ 0 w 9"/>
                <a:gd name="T45" fmla="*/ 288 h 469"/>
                <a:gd name="T46" fmla="*/ 0 w 9"/>
                <a:gd name="T47" fmla="*/ 324 h 469"/>
                <a:gd name="T48" fmla="*/ 9 w 9"/>
                <a:gd name="T49" fmla="*/ 324 h 469"/>
                <a:gd name="T50" fmla="*/ 9 w 9"/>
                <a:gd name="T51" fmla="*/ 397 h 469"/>
                <a:gd name="T52" fmla="*/ 9 w 9"/>
                <a:gd name="T53" fmla="*/ 360 h 469"/>
                <a:gd name="T54" fmla="*/ 0 w 9"/>
                <a:gd name="T55" fmla="*/ 360 h 469"/>
                <a:gd name="T56" fmla="*/ 0 w 9"/>
                <a:gd name="T57" fmla="*/ 397 h 469"/>
                <a:gd name="T58" fmla="*/ 9 w 9"/>
                <a:gd name="T59" fmla="*/ 397 h 469"/>
                <a:gd name="T60" fmla="*/ 9 w 9"/>
                <a:gd name="T61" fmla="*/ 469 h 469"/>
                <a:gd name="T62" fmla="*/ 9 w 9"/>
                <a:gd name="T63" fmla="*/ 432 h 469"/>
                <a:gd name="T64" fmla="*/ 0 w 9"/>
                <a:gd name="T65" fmla="*/ 432 h 469"/>
                <a:gd name="T66" fmla="*/ 0 w 9"/>
                <a:gd name="T67" fmla="*/ 469 h 469"/>
                <a:gd name="T68" fmla="*/ 9 w 9"/>
                <a:gd name="T69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" h="469">
                  <a:moveTo>
                    <a:pt x="9" y="35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9" y="35"/>
                  </a:lnTo>
                  <a:close/>
                  <a:moveTo>
                    <a:pt x="9" y="108"/>
                  </a:moveTo>
                  <a:lnTo>
                    <a:pt x="9" y="71"/>
                  </a:lnTo>
                  <a:lnTo>
                    <a:pt x="0" y="71"/>
                  </a:lnTo>
                  <a:lnTo>
                    <a:pt x="0" y="108"/>
                  </a:lnTo>
                  <a:lnTo>
                    <a:pt x="9" y="108"/>
                  </a:lnTo>
                  <a:close/>
                  <a:moveTo>
                    <a:pt x="9" y="180"/>
                  </a:moveTo>
                  <a:lnTo>
                    <a:pt x="9" y="143"/>
                  </a:lnTo>
                  <a:lnTo>
                    <a:pt x="0" y="143"/>
                  </a:lnTo>
                  <a:lnTo>
                    <a:pt x="0" y="180"/>
                  </a:lnTo>
                  <a:lnTo>
                    <a:pt x="9" y="180"/>
                  </a:lnTo>
                  <a:close/>
                  <a:moveTo>
                    <a:pt x="9" y="252"/>
                  </a:moveTo>
                  <a:lnTo>
                    <a:pt x="9" y="215"/>
                  </a:lnTo>
                  <a:lnTo>
                    <a:pt x="0" y="215"/>
                  </a:lnTo>
                  <a:lnTo>
                    <a:pt x="0" y="252"/>
                  </a:lnTo>
                  <a:lnTo>
                    <a:pt x="9" y="252"/>
                  </a:lnTo>
                  <a:close/>
                  <a:moveTo>
                    <a:pt x="9" y="324"/>
                  </a:moveTo>
                  <a:lnTo>
                    <a:pt x="9" y="288"/>
                  </a:lnTo>
                  <a:lnTo>
                    <a:pt x="0" y="288"/>
                  </a:lnTo>
                  <a:lnTo>
                    <a:pt x="0" y="324"/>
                  </a:lnTo>
                  <a:lnTo>
                    <a:pt x="9" y="324"/>
                  </a:lnTo>
                  <a:close/>
                  <a:moveTo>
                    <a:pt x="9" y="397"/>
                  </a:moveTo>
                  <a:lnTo>
                    <a:pt x="9" y="360"/>
                  </a:lnTo>
                  <a:lnTo>
                    <a:pt x="0" y="360"/>
                  </a:lnTo>
                  <a:lnTo>
                    <a:pt x="0" y="397"/>
                  </a:lnTo>
                  <a:lnTo>
                    <a:pt x="9" y="397"/>
                  </a:lnTo>
                  <a:close/>
                  <a:moveTo>
                    <a:pt x="9" y="469"/>
                  </a:moveTo>
                  <a:lnTo>
                    <a:pt x="9" y="432"/>
                  </a:lnTo>
                  <a:lnTo>
                    <a:pt x="0" y="432"/>
                  </a:lnTo>
                  <a:lnTo>
                    <a:pt x="0" y="469"/>
                  </a:lnTo>
                  <a:lnTo>
                    <a:pt x="9" y="4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0" name="îṩḷíḓe">
              <a:extLst>
                <a:ext uri="{FF2B5EF4-FFF2-40B4-BE49-F238E27FC236}">
                  <a16:creationId xmlns:a16="http://schemas.microsoft.com/office/drawing/2014/main" id="{A7E0E454-2E23-4BEC-A3CA-9B2AD2C7D201}"/>
                </a:ext>
              </a:extLst>
            </p:cNvPr>
            <p:cNvSpPr/>
            <p:nvPr/>
          </p:nvSpPr>
          <p:spPr bwMode="auto">
            <a:xfrm>
              <a:off x="4876801" y="3475038"/>
              <a:ext cx="14288" cy="744538"/>
            </a:xfrm>
            <a:custGeom>
              <a:avLst/>
              <a:gdLst>
                <a:gd name="T0" fmla="*/ 9 w 9"/>
                <a:gd name="T1" fmla="*/ 35 h 469"/>
                <a:gd name="T2" fmla="*/ 9 w 9"/>
                <a:gd name="T3" fmla="*/ 0 h 469"/>
                <a:gd name="T4" fmla="*/ 0 w 9"/>
                <a:gd name="T5" fmla="*/ 0 h 469"/>
                <a:gd name="T6" fmla="*/ 0 w 9"/>
                <a:gd name="T7" fmla="*/ 35 h 469"/>
                <a:gd name="T8" fmla="*/ 9 w 9"/>
                <a:gd name="T9" fmla="*/ 35 h 469"/>
                <a:gd name="T10" fmla="*/ 9 w 9"/>
                <a:gd name="T11" fmla="*/ 108 h 469"/>
                <a:gd name="T12" fmla="*/ 9 w 9"/>
                <a:gd name="T13" fmla="*/ 71 h 469"/>
                <a:gd name="T14" fmla="*/ 0 w 9"/>
                <a:gd name="T15" fmla="*/ 71 h 469"/>
                <a:gd name="T16" fmla="*/ 0 w 9"/>
                <a:gd name="T17" fmla="*/ 108 h 469"/>
                <a:gd name="T18" fmla="*/ 9 w 9"/>
                <a:gd name="T19" fmla="*/ 108 h 469"/>
                <a:gd name="T20" fmla="*/ 9 w 9"/>
                <a:gd name="T21" fmla="*/ 180 h 469"/>
                <a:gd name="T22" fmla="*/ 9 w 9"/>
                <a:gd name="T23" fmla="*/ 143 h 469"/>
                <a:gd name="T24" fmla="*/ 0 w 9"/>
                <a:gd name="T25" fmla="*/ 143 h 469"/>
                <a:gd name="T26" fmla="*/ 0 w 9"/>
                <a:gd name="T27" fmla="*/ 180 h 469"/>
                <a:gd name="T28" fmla="*/ 9 w 9"/>
                <a:gd name="T29" fmla="*/ 180 h 469"/>
                <a:gd name="T30" fmla="*/ 9 w 9"/>
                <a:gd name="T31" fmla="*/ 252 h 469"/>
                <a:gd name="T32" fmla="*/ 9 w 9"/>
                <a:gd name="T33" fmla="*/ 215 h 469"/>
                <a:gd name="T34" fmla="*/ 0 w 9"/>
                <a:gd name="T35" fmla="*/ 215 h 469"/>
                <a:gd name="T36" fmla="*/ 0 w 9"/>
                <a:gd name="T37" fmla="*/ 252 h 469"/>
                <a:gd name="T38" fmla="*/ 9 w 9"/>
                <a:gd name="T39" fmla="*/ 252 h 469"/>
                <a:gd name="T40" fmla="*/ 9 w 9"/>
                <a:gd name="T41" fmla="*/ 324 h 469"/>
                <a:gd name="T42" fmla="*/ 9 w 9"/>
                <a:gd name="T43" fmla="*/ 288 h 469"/>
                <a:gd name="T44" fmla="*/ 0 w 9"/>
                <a:gd name="T45" fmla="*/ 288 h 469"/>
                <a:gd name="T46" fmla="*/ 0 w 9"/>
                <a:gd name="T47" fmla="*/ 324 h 469"/>
                <a:gd name="T48" fmla="*/ 9 w 9"/>
                <a:gd name="T49" fmla="*/ 324 h 469"/>
                <a:gd name="T50" fmla="*/ 9 w 9"/>
                <a:gd name="T51" fmla="*/ 397 h 469"/>
                <a:gd name="T52" fmla="*/ 9 w 9"/>
                <a:gd name="T53" fmla="*/ 360 h 469"/>
                <a:gd name="T54" fmla="*/ 0 w 9"/>
                <a:gd name="T55" fmla="*/ 360 h 469"/>
                <a:gd name="T56" fmla="*/ 0 w 9"/>
                <a:gd name="T57" fmla="*/ 397 h 469"/>
                <a:gd name="T58" fmla="*/ 9 w 9"/>
                <a:gd name="T59" fmla="*/ 397 h 469"/>
                <a:gd name="T60" fmla="*/ 9 w 9"/>
                <a:gd name="T61" fmla="*/ 469 h 469"/>
                <a:gd name="T62" fmla="*/ 9 w 9"/>
                <a:gd name="T63" fmla="*/ 432 h 469"/>
                <a:gd name="T64" fmla="*/ 0 w 9"/>
                <a:gd name="T65" fmla="*/ 432 h 469"/>
                <a:gd name="T66" fmla="*/ 0 w 9"/>
                <a:gd name="T67" fmla="*/ 469 h 469"/>
                <a:gd name="T68" fmla="*/ 9 w 9"/>
                <a:gd name="T69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" h="469">
                  <a:moveTo>
                    <a:pt x="9" y="35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9" y="35"/>
                  </a:lnTo>
                  <a:moveTo>
                    <a:pt x="9" y="108"/>
                  </a:moveTo>
                  <a:lnTo>
                    <a:pt x="9" y="71"/>
                  </a:lnTo>
                  <a:lnTo>
                    <a:pt x="0" y="71"/>
                  </a:lnTo>
                  <a:lnTo>
                    <a:pt x="0" y="108"/>
                  </a:lnTo>
                  <a:lnTo>
                    <a:pt x="9" y="108"/>
                  </a:lnTo>
                  <a:moveTo>
                    <a:pt x="9" y="180"/>
                  </a:moveTo>
                  <a:lnTo>
                    <a:pt x="9" y="143"/>
                  </a:lnTo>
                  <a:lnTo>
                    <a:pt x="0" y="143"/>
                  </a:lnTo>
                  <a:lnTo>
                    <a:pt x="0" y="180"/>
                  </a:lnTo>
                  <a:lnTo>
                    <a:pt x="9" y="180"/>
                  </a:lnTo>
                  <a:moveTo>
                    <a:pt x="9" y="252"/>
                  </a:moveTo>
                  <a:lnTo>
                    <a:pt x="9" y="215"/>
                  </a:lnTo>
                  <a:lnTo>
                    <a:pt x="0" y="215"/>
                  </a:lnTo>
                  <a:lnTo>
                    <a:pt x="0" y="252"/>
                  </a:lnTo>
                  <a:lnTo>
                    <a:pt x="9" y="252"/>
                  </a:lnTo>
                  <a:moveTo>
                    <a:pt x="9" y="324"/>
                  </a:moveTo>
                  <a:lnTo>
                    <a:pt x="9" y="288"/>
                  </a:lnTo>
                  <a:lnTo>
                    <a:pt x="0" y="288"/>
                  </a:lnTo>
                  <a:lnTo>
                    <a:pt x="0" y="324"/>
                  </a:lnTo>
                  <a:lnTo>
                    <a:pt x="9" y="324"/>
                  </a:lnTo>
                  <a:moveTo>
                    <a:pt x="9" y="397"/>
                  </a:moveTo>
                  <a:lnTo>
                    <a:pt x="9" y="360"/>
                  </a:lnTo>
                  <a:lnTo>
                    <a:pt x="0" y="360"/>
                  </a:lnTo>
                  <a:lnTo>
                    <a:pt x="0" y="397"/>
                  </a:lnTo>
                  <a:lnTo>
                    <a:pt x="9" y="397"/>
                  </a:lnTo>
                  <a:moveTo>
                    <a:pt x="9" y="469"/>
                  </a:moveTo>
                  <a:lnTo>
                    <a:pt x="9" y="432"/>
                  </a:lnTo>
                  <a:lnTo>
                    <a:pt x="0" y="432"/>
                  </a:lnTo>
                  <a:lnTo>
                    <a:pt x="0" y="469"/>
                  </a:lnTo>
                  <a:lnTo>
                    <a:pt x="9" y="46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1" name="íş1îdé">
              <a:extLst>
                <a:ext uri="{FF2B5EF4-FFF2-40B4-BE49-F238E27FC236}">
                  <a16:creationId xmlns:a16="http://schemas.microsoft.com/office/drawing/2014/main" id="{8878898F-2EA2-4708-9A89-E910FA6ED55F}"/>
                </a:ext>
              </a:extLst>
            </p:cNvPr>
            <p:cNvSpPr/>
            <p:nvPr/>
          </p:nvSpPr>
          <p:spPr bwMode="auto">
            <a:xfrm>
              <a:off x="4876801" y="3381376"/>
              <a:ext cx="34925" cy="34925"/>
            </a:xfrm>
            <a:custGeom>
              <a:avLst/>
              <a:gdLst>
                <a:gd name="T0" fmla="*/ 9 w 22"/>
                <a:gd name="T1" fmla="*/ 22 h 22"/>
                <a:gd name="T2" fmla="*/ 9 w 22"/>
                <a:gd name="T3" fmla="*/ 9 h 22"/>
                <a:gd name="T4" fmla="*/ 22 w 22"/>
                <a:gd name="T5" fmla="*/ 9 h 22"/>
                <a:gd name="T6" fmla="*/ 22 w 22"/>
                <a:gd name="T7" fmla="*/ 0 h 22"/>
                <a:gd name="T8" fmla="*/ 0 w 22"/>
                <a:gd name="T9" fmla="*/ 0 h 22"/>
                <a:gd name="T10" fmla="*/ 0 w 22"/>
                <a:gd name="T11" fmla="*/ 22 h 22"/>
                <a:gd name="T12" fmla="*/ 9 w 22"/>
                <a:gd name="T13" fmla="*/ 22 h 22"/>
                <a:gd name="T14" fmla="*/ 9 w 22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2">
                  <a:moveTo>
                    <a:pt x="9" y="22"/>
                  </a:moveTo>
                  <a:lnTo>
                    <a:pt x="9" y="9"/>
                  </a:lnTo>
                  <a:lnTo>
                    <a:pt x="22" y="9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9" y="22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2" name="ïsľîďê">
              <a:extLst>
                <a:ext uri="{FF2B5EF4-FFF2-40B4-BE49-F238E27FC236}">
                  <a16:creationId xmlns:a16="http://schemas.microsoft.com/office/drawing/2014/main" id="{9A8F68E3-BE13-4996-B034-6140E371D483}"/>
                </a:ext>
              </a:extLst>
            </p:cNvPr>
            <p:cNvSpPr/>
            <p:nvPr/>
          </p:nvSpPr>
          <p:spPr bwMode="auto">
            <a:xfrm>
              <a:off x="4965701" y="3381376"/>
              <a:ext cx="1228725" cy="14288"/>
            </a:xfrm>
            <a:custGeom>
              <a:avLst/>
              <a:gdLst>
                <a:gd name="T0" fmla="*/ 741 w 774"/>
                <a:gd name="T1" fmla="*/ 9 h 9"/>
                <a:gd name="T2" fmla="*/ 774 w 774"/>
                <a:gd name="T3" fmla="*/ 9 h 9"/>
                <a:gd name="T4" fmla="*/ 774 w 774"/>
                <a:gd name="T5" fmla="*/ 0 h 9"/>
                <a:gd name="T6" fmla="*/ 741 w 774"/>
                <a:gd name="T7" fmla="*/ 0 h 9"/>
                <a:gd name="T8" fmla="*/ 741 w 774"/>
                <a:gd name="T9" fmla="*/ 9 h 9"/>
                <a:gd name="T10" fmla="*/ 673 w 774"/>
                <a:gd name="T11" fmla="*/ 9 h 9"/>
                <a:gd name="T12" fmla="*/ 707 w 774"/>
                <a:gd name="T13" fmla="*/ 9 h 9"/>
                <a:gd name="T14" fmla="*/ 707 w 774"/>
                <a:gd name="T15" fmla="*/ 0 h 9"/>
                <a:gd name="T16" fmla="*/ 673 w 774"/>
                <a:gd name="T17" fmla="*/ 0 h 9"/>
                <a:gd name="T18" fmla="*/ 673 w 774"/>
                <a:gd name="T19" fmla="*/ 9 h 9"/>
                <a:gd name="T20" fmla="*/ 606 w 774"/>
                <a:gd name="T21" fmla="*/ 9 h 9"/>
                <a:gd name="T22" fmla="*/ 639 w 774"/>
                <a:gd name="T23" fmla="*/ 9 h 9"/>
                <a:gd name="T24" fmla="*/ 639 w 774"/>
                <a:gd name="T25" fmla="*/ 0 h 9"/>
                <a:gd name="T26" fmla="*/ 606 w 774"/>
                <a:gd name="T27" fmla="*/ 0 h 9"/>
                <a:gd name="T28" fmla="*/ 606 w 774"/>
                <a:gd name="T29" fmla="*/ 9 h 9"/>
                <a:gd name="T30" fmla="*/ 538 w 774"/>
                <a:gd name="T31" fmla="*/ 9 h 9"/>
                <a:gd name="T32" fmla="*/ 572 w 774"/>
                <a:gd name="T33" fmla="*/ 9 h 9"/>
                <a:gd name="T34" fmla="*/ 572 w 774"/>
                <a:gd name="T35" fmla="*/ 0 h 9"/>
                <a:gd name="T36" fmla="*/ 538 w 774"/>
                <a:gd name="T37" fmla="*/ 0 h 9"/>
                <a:gd name="T38" fmla="*/ 538 w 774"/>
                <a:gd name="T39" fmla="*/ 9 h 9"/>
                <a:gd name="T40" fmla="*/ 471 w 774"/>
                <a:gd name="T41" fmla="*/ 9 h 9"/>
                <a:gd name="T42" fmla="*/ 504 w 774"/>
                <a:gd name="T43" fmla="*/ 9 h 9"/>
                <a:gd name="T44" fmla="*/ 504 w 774"/>
                <a:gd name="T45" fmla="*/ 0 h 9"/>
                <a:gd name="T46" fmla="*/ 471 w 774"/>
                <a:gd name="T47" fmla="*/ 0 h 9"/>
                <a:gd name="T48" fmla="*/ 471 w 774"/>
                <a:gd name="T49" fmla="*/ 9 h 9"/>
                <a:gd name="T50" fmla="*/ 403 w 774"/>
                <a:gd name="T51" fmla="*/ 9 h 9"/>
                <a:gd name="T52" fmla="*/ 437 w 774"/>
                <a:gd name="T53" fmla="*/ 9 h 9"/>
                <a:gd name="T54" fmla="*/ 437 w 774"/>
                <a:gd name="T55" fmla="*/ 0 h 9"/>
                <a:gd name="T56" fmla="*/ 403 w 774"/>
                <a:gd name="T57" fmla="*/ 0 h 9"/>
                <a:gd name="T58" fmla="*/ 403 w 774"/>
                <a:gd name="T59" fmla="*/ 9 h 9"/>
                <a:gd name="T60" fmla="*/ 336 w 774"/>
                <a:gd name="T61" fmla="*/ 9 h 9"/>
                <a:gd name="T62" fmla="*/ 369 w 774"/>
                <a:gd name="T63" fmla="*/ 9 h 9"/>
                <a:gd name="T64" fmla="*/ 369 w 774"/>
                <a:gd name="T65" fmla="*/ 0 h 9"/>
                <a:gd name="T66" fmla="*/ 336 w 774"/>
                <a:gd name="T67" fmla="*/ 0 h 9"/>
                <a:gd name="T68" fmla="*/ 336 w 774"/>
                <a:gd name="T69" fmla="*/ 9 h 9"/>
                <a:gd name="T70" fmla="*/ 268 w 774"/>
                <a:gd name="T71" fmla="*/ 9 h 9"/>
                <a:gd name="T72" fmla="*/ 302 w 774"/>
                <a:gd name="T73" fmla="*/ 9 h 9"/>
                <a:gd name="T74" fmla="*/ 302 w 774"/>
                <a:gd name="T75" fmla="*/ 0 h 9"/>
                <a:gd name="T76" fmla="*/ 268 w 774"/>
                <a:gd name="T77" fmla="*/ 0 h 9"/>
                <a:gd name="T78" fmla="*/ 268 w 774"/>
                <a:gd name="T79" fmla="*/ 9 h 9"/>
                <a:gd name="T80" fmla="*/ 201 w 774"/>
                <a:gd name="T81" fmla="*/ 9 h 9"/>
                <a:gd name="T82" fmla="*/ 235 w 774"/>
                <a:gd name="T83" fmla="*/ 9 h 9"/>
                <a:gd name="T84" fmla="*/ 235 w 774"/>
                <a:gd name="T85" fmla="*/ 0 h 9"/>
                <a:gd name="T86" fmla="*/ 201 w 774"/>
                <a:gd name="T87" fmla="*/ 0 h 9"/>
                <a:gd name="T88" fmla="*/ 201 w 774"/>
                <a:gd name="T89" fmla="*/ 9 h 9"/>
                <a:gd name="T90" fmla="*/ 133 w 774"/>
                <a:gd name="T91" fmla="*/ 9 h 9"/>
                <a:gd name="T92" fmla="*/ 167 w 774"/>
                <a:gd name="T93" fmla="*/ 9 h 9"/>
                <a:gd name="T94" fmla="*/ 167 w 774"/>
                <a:gd name="T95" fmla="*/ 0 h 9"/>
                <a:gd name="T96" fmla="*/ 133 w 774"/>
                <a:gd name="T97" fmla="*/ 0 h 9"/>
                <a:gd name="T98" fmla="*/ 133 w 774"/>
                <a:gd name="T99" fmla="*/ 9 h 9"/>
                <a:gd name="T100" fmla="*/ 66 w 774"/>
                <a:gd name="T101" fmla="*/ 9 h 9"/>
                <a:gd name="T102" fmla="*/ 100 w 774"/>
                <a:gd name="T103" fmla="*/ 9 h 9"/>
                <a:gd name="T104" fmla="*/ 100 w 774"/>
                <a:gd name="T105" fmla="*/ 0 h 9"/>
                <a:gd name="T106" fmla="*/ 66 w 774"/>
                <a:gd name="T107" fmla="*/ 0 h 9"/>
                <a:gd name="T108" fmla="*/ 66 w 774"/>
                <a:gd name="T109" fmla="*/ 9 h 9"/>
                <a:gd name="T110" fmla="*/ 0 w 774"/>
                <a:gd name="T111" fmla="*/ 9 h 9"/>
                <a:gd name="T112" fmla="*/ 34 w 774"/>
                <a:gd name="T113" fmla="*/ 9 h 9"/>
                <a:gd name="T114" fmla="*/ 34 w 774"/>
                <a:gd name="T115" fmla="*/ 0 h 9"/>
                <a:gd name="T116" fmla="*/ 0 w 774"/>
                <a:gd name="T117" fmla="*/ 0 h 9"/>
                <a:gd name="T118" fmla="*/ 0 w 774"/>
                <a:gd name="T11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74" h="9">
                  <a:moveTo>
                    <a:pt x="741" y="9"/>
                  </a:moveTo>
                  <a:lnTo>
                    <a:pt x="774" y="9"/>
                  </a:lnTo>
                  <a:lnTo>
                    <a:pt x="774" y="0"/>
                  </a:lnTo>
                  <a:lnTo>
                    <a:pt x="741" y="0"/>
                  </a:lnTo>
                  <a:lnTo>
                    <a:pt x="741" y="9"/>
                  </a:lnTo>
                  <a:close/>
                  <a:moveTo>
                    <a:pt x="673" y="9"/>
                  </a:moveTo>
                  <a:lnTo>
                    <a:pt x="707" y="9"/>
                  </a:lnTo>
                  <a:lnTo>
                    <a:pt x="707" y="0"/>
                  </a:lnTo>
                  <a:lnTo>
                    <a:pt x="673" y="0"/>
                  </a:lnTo>
                  <a:lnTo>
                    <a:pt x="673" y="9"/>
                  </a:lnTo>
                  <a:close/>
                  <a:moveTo>
                    <a:pt x="606" y="9"/>
                  </a:moveTo>
                  <a:lnTo>
                    <a:pt x="639" y="9"/>
                  </a:lnTo>
                  <a:lnTo>
                    <a:pt x="639" y="0"/>
                  </a:lnTo>
                  <a:lnTo>
                    <a:pt x="606" y="0"/>
                  </a:lnTo>
                  <a:lnTo>
                    <a:pt x="606" y="9"/>
                  </a:lnTo>
                  <a:close/>
                  <a:moveTo>
                    <a:pt x="538" y="9"/>
                  </a:moveTo>
                  <a:lnTo>
                    <a:pt x="572" y="9"/>
                  </a:lnTo>
                  <a:lnTo>
                    <a:pt x="572" y="0"/>
                  </a:lnTo>
                  <a:lnTo>
                    <a:pt x="538" y="0"/>
                  </a:lnTo>
                  <a:lnTo>
                    <a:pt x="538" y="9"/>
                  </a:lnTo>
                  <a:close/>
                  <a:moveTo>
                    <a:pt x="471" y="9"/>
                  </a:moveTo>
                  <a:lnTo>
                    <a:pt x="504" y="9"/>
                  </a:lnTo>
                  <a:lnTo>
                    <a:pt x="504" y="0"/>
                  </a:lnTo>
                  <a:lnTo>
                    <a:pt x="471" y="0"/>
                  </a:lnTo>
                  <a:lnTo>
                    <a:pt x="471" y="9"/>
                  </a:lnTo>
                  <a:close/>
                  <a:moveTo>
                    <a:pt x="403" y="9"/>
                  </a:moveTo>
                  <a:lnTo>
                    <a:pt x="437" y="9"/>
                  </a:lnTo>
                  <a:lnTo>
                    <a:pt x="437" y="0"/>
                  </a:lnTo>
                  <a:lnTo>
                    <a:pt x="403" y="0"/>
                  </a:lnTo>
                  <a:lnTo>
                    <a:pt x="403" y="9"/>
                  </a:lnTo>
                  <a:close/>
                  <a:moveTo>
                    <a:pt x="336" y="9"/>
                  </a:moveTo>
                  <a:lnTo>
                    <a:pt x="369" y="9"/>
                  </a:lnTo>
                  <a:lnTo>
                    <a:pt x="369" y="0"/>
                  </a:lnTo>
                  <a:lnTo>
                    <a:pt x="336" y="0"/>
                  </a:lnTo>
                  <a:lnTo>
                    <a:pt x="336" y="9"/>
                  </a:lnTo>
                  <a:close/>
                  <a:moveTo>
                    <a:pt x="268" y="9"/>
                  </a:moveTo>
                  <a:lnTo>
                    <a:pt x="302" y="9"/>
                  </a:lnTo>
                  <a:lnTo>
                    <a:pt x="302" y="0"/>
                  </a:lnTo>
                  <a:lnTo>
                    <a:pt x="268" y="0"/>
                  </a:lnTo>
                  <a:lnTo>
                    <a:pt x="268" y="9"/>
                  </a:lnTo>
                  <a:close/>
                  <a:moveTo>
                    <a:pt x="201" y="9"/>
                  </a:moveTo>
                  <a:lnTo>
                    <a:pt x="235" y="9"/>
                  </a:lnTo>
                  <a:lnTo>
                    <a:pt x="235" y="0"/>
                  </a:lnTo>
                  <a:lnTo>
                    <a:pt x="201" y="0"/>
                  </a:lnTo>
                  <a:lnTo>
                    <a:pt x="201" y="9"/>
                  </a:lnTo>
                  <a:close/>
                  <a:moveTo>
                    <a:pt x="133" y="9"/>
                  </a:moveTo>
                  <a:lnTo>
                    <a:pt x="167" y="9"/>
                  </a:lnTo>
                  <a:lnTo>
                    <a:pt x="167" y="0"/>
                  </a:lnTo>
                  <a:lnTo>
                    <a:pt x="133" y="0"/>
                  </a:lnTo>
                  <a:lnTo>
                    <a:pt x="133" y="9"/>
                  </a:lnTo>
                  <a:close/>
                  <a:moveTo>
                    <a:pt x="66" y="9"/>
                  </a:moveTo>
                  <a:lnTo>
                    <a:pt x="100" y="9"/>
                  </a:lnTo>
                  <a:lnTo>
                    <a:pt x="100" y="0"/>
                  </a:lnTo>
                  <a:lnTo>
                    <a:pt x="66" y="0"/>
                  </a:lnTo>
                  <a:lnTo>
                    <a:pt x="66" y="9"/>
                  </a:lnTo>
                  <a:close/>
                  <a:moveTo>
                    <a:pt x="0" y="9"/>
                  </a:moveTo>
                  <a:lnTo>
                    <a:pt x="34" y="9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3" name="îSḻiḑè">
              <a:extLst>
                <a:ext uri="{FF2B5EF4-FFF2-40B4-BE49-F238E27FC236}">
                  <a16:creationId xmlns:a16="http://schemas.microsoft.com/office/drawing/2014/main" id="{90C99D44-B39D-4A91-9E89-9A709A93AFFA}"/>
                </a:ext>
              </a:extLst>
            </p:cNvPr>
            <p:cNvSpPr/>
            <p:nvPr/>
          </p:nvSpPr>
          <p:spPr bwMode="auto">
            <a:xfrm>
              <a:off x="6248401" y="3381376"/>
              <a:ext cx="33338" cy="34925"/>
            </a:xfrm>
            <a:custGeom>
              <a:avLst/>
              <a:gdLst>
                <a:gd name="T0" fmla="*/ 0 w 21"/>
                <a:gd name="T1" fmla="*/ 9 h 22"/>
                <a:gd name="T2" fmla="*/ 13 w 21"/>
                <a:gd name="T3" fmla="*/ 9 h 22"/>
                <a:gd name="T4" fmla="*/ 13 w 21"/>
                <a:gd name="T5" fmla="*/ 22 h 22"/>
                <a:gd name="T6" fmla="*/ 21 w 21"/>
                <a:gd name="T7" fmla="*/ 22 h 22"/>
                <a:gd name="T8" fmla="*/ 21 w 21"/>
                <a:gd name="T9" fmla="*/ 0 h 22"/>
                <a:gd name="T10" fmla="*/ 0 w 21"/>
                <a:gd name="T11" fmla="*/ 0 h 22"/>
                <a:gd name="T12" fmla="*/ 0 w 21"/>
                <a:gd name="T13" fmla="*/ 9 h 22"/>
                <a:gd name="T14" fmla="*/ 0 w 21"/>
                <a:gd name="T1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2">
                  <a:moveTo>
                    <a:pt x="0" y="9"/>
                  </a:moveTo>
                  <a:lnTo>
                    <a:pt x="13" y="9"/>
                  </a:lnTo>
                  <a:lnTo>
                    <a:pt x="13" y="22"/>
                  </a:lnTo>
                  <a:lnTo>
                    <a:pt x="21" y="22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4" name="îṧļíḑe">
              <a:extLst>
                <a:ext uri="{FF2B5EF4-FFF2-40B4-BE49-F238E27FC236}">
                  <a16:creationId xmlns:a16="http://schemas.microsoft.com/office/drawing/2014/main" id="{6539469C-B6D7-4403-9231-D7AD45E4060B}"/>
                </a:ext>
              </a:extLst>
            </p:cNvPr>
            <p:cNvSpPr/>
            <p:nvPr/>
          </p:nvSpPr>
          <p:spPr bwMode="auto">
            <a:xfrm>
              <a:off x="6269039" y="3475038"/>
              <a:ext cx="12700" cy="744538"/>
            </a:xfrm>
            <a:custGeom>
              <a:avLst/>
              <a:gdLst>
                <a:gd name="T0" fmla="*/ 0 w 8"/>
                <a:gd name="T1" fmla="*/ 432 h 469"/>
                <a:gd name="T2" fmla="*/ 0 w 8"/>
                <a:gd name="T3" fmla="*/ 469 h 469"/>
                <a:gd name="T4" fmla="*/ 8 w 8"/>
                <a:gd name="T5" fmla="*/ 469 h 469"/>
                <a:gd name="T6" fmla="*/ 8 w 8"/>
                <a:gd name="T7" fmla="*/ 432 h 469"/>
                <a:gd name="T8" fmla="*/ 0 w 8"/>
                <a:gd name="T9" fmla="*/ 432 h 469"/>
                <a:gd name="T10" fmla="*/ 0 w 8"/>
                <a:gd name="T11" fmla="*/ 360 h 469"/>
                <a:gd name="T12" fmla="*/ 0 w 8"/>
                <a:gd name="T13" fmla="*/ 397 h 469"/>
                <a:gd name="T14" fmla="*/ 8 w 8"/>
                <a:gd name="T15" fmla="*/ 397 h 469"/>
                <a:gd name="T16" fmla="*/ 8 w 8"/>
                <a:gd name="T17" fmla="*/ 360 h 469"/>
                <a:gd name="T18" fmla="*/ 0 w 8"/>
                <a:gd name="T19" fmla="*/ 360 h 469"/>
                <a:gd name="T20" fmla="*/ 0 w 8"/>
                <a:gd name="T21" fmla="*/ 288 h 469"/>
                <a:gd name="T22" fmla="*/ 0 w 8"/>
                <a:gd name="T23" fmla="*/ 324 h 469"/>
                <a:gd name="T24" fmla="*/ 8 w 8"/>
                <a:gd name="T25" fmla="*/ 324 h 469"/>
                <a:gd name="T26" fmla="*/ 8 w 8"/>
                <a:gd name="T27" fmla="*/ 288 h 469"/>
                <a:gd name="T28" fmla="*/ 0 w 8"/>
                <a:gd name="T29" fmla="*/ 288 h 469"/>
                <a:gd name="T30" fmla="*/ 0 w 8"/>
                <a:gd name="T31" fmla="*/ 215 h 469"/>
                <a:gd name="T32" fmla="*/ 0 w 8"/>
                <a:gd name="T33" fmla="*/ 252 h 469"/>
                <a:gd name="T34" fmla="*/ 8 w 8"/>
                <a:gd name="T35" fmla="*/ 252 h 469"/>
                <a:gd name="T36" fmla="*/ 8 w 8"/>
                <a:gd name="T37" fmla="*/ 215 h 469"/>
                <a:gd name="T38" fmla="*/ 0 w 8"/>
                <a:gd name="T39" fmla="*/ 215 h 469"/>
                <a:gd name="T40" fmla="*/ 0 w 8"/>
                <a:gd name="T41" fmla="*/ 143 h 469"/>
                <a:gd name="T42" fmla="*/ 0 w 8"/>
                <a:gd name="T43" fmla="*/ 180 h 469"/>
                <a:gd name="T44" fmla="*/ 8 w 8"/>
                <a:gd name="T45" fmla="*/ 180 h 469"/>
                <a:gd name="T46" fmla="*/ 8 w 8"/>
                <a:gd name="T47" fmla="*/ 143 h 469"/>
                <a:gd name="T48" fmla="*/ 0 w 8"/>
                <a:gd name="T49" fmla="*/ 143 h 469"/>
                <a:gd name="T50" fmla="*/ 0 w 8"/>
                <a:gd name="T51" fmla="*/ 71 h 469"/>
                <a:gd name="T52" fmla="*/ 0 w 8"/>
                <a:gd name="T53" fmla="*/ 108 h 469"/>
                <a:gd name="T54" fmla="*/ 8 w 8"/>
                <a:gd name="T55" fmla="*/ 108 h 469"/>
                <a:gd name="T56" fmla="*/ 8 w 8"/>
                <a:gd name="T57" fmla="*/ 71 h 469"/>
                <a:gd name="T58" fmla="*/ 0 w 8"/>
                <a:gd name="T59" fmla="*/ 71 h 469"/>
                <a:gd name="T60" fmla="*/ 0 w 8"/>
                <a:gd name="T61" fmla="*/ 0 h 469"/>
                <a:gd name="T62" fmla="*/ 0 w 8"/>
                <a:gd name="T63" fmla="*/ 35 h 469"/>
                <a:gd name="T64" fmla="*/ 8 w 8"/>
                <a:gd name="T65" fmla="*/ 35 h 469"/>
                <a:gd name="T66" fmla="*/ 8 w 8"/>
                <a:gd name="T67" fmla="*/ 0 h 469"/>
                <a:gd name="T68" fmla="*/ 0 w 8"/>
                <a:gd name="T69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469">
                  <a:moveTo>
                    <a:pt x="0" y="432"/>
                  </a:moveTo>
                  <a:lnTo>
                    <a:pt x="0" y="469"/>
                  </a:lnTo>
                  <a:lnTo>
                    <a:pt x="8" y="469"/>
                  </a:lnTo>
                  <a:lnTo>
                    <a:pt x="8" y="432"/>
                  </a:lnTo>
                  <a:lnTo>
                    <a:pt x="0" y="432"/>
                  </a:lnTo>
                  <a:close/>
                  <a:moveTo>
                    <a:pt x="0" y="360"/>
                  </a:moveTo>
                  <a:lnTo>
                    <a:pt x="0" y="397"/>
                  </a:lnTo>
                  <a:lnTo>
                    <a:pt x="8" y="397"/>
                  </a:lnTo>
                  <a:lnTo>
                    <a:pt x="8" y="360"/>
                  </a:lnTo>
                  <a:lnTo>
                    <a:pt x="0" y="360"/>
                  </a:lnTo>
                  <a:close/>
                  <a:moveTo>
                    <a:pt x="0" y="288"/>
                  </a:moveTo>
                  <a:lnTo>
                    <a:pt x="0" y="324"/>
                  </a:lnTo>
                  <a:lnTo>
                    <a:pt x="8" y="324"/>
                  </a:lnTo>
                  <a:lnTo>
                    <a:pt x="8" y="288"/>
                  </a:lnTo>
                  <a:lnTo>
                    <a:pt x="0" y="288"/>
                  </a:lnTo>
                  <a:close/>
                  <a:moveTo>
                    <a:pt x="0" y="215"/>
                  </a:moveTo>
                  <a:lnTo>
                    <a:pt x="0" y="252"/>
                  </a:lnTo>
                  <a:lnTo>
                    <a:pt x="8" y="252"/>
                  </a:lnTo>
                  <a:lnTo>
                    <a:pt x="8" y="215"/>
                  </a:lnTo>
                  <a:lnTo>
                    <a:pt x="0" y="215"/>
                  </a:lnTo>
                  <a:close/>
                  <a:moveTo>
                    <a:pt x="0" y="143"/>
                  </a:moveTo>
                  <a:lnTo>
                    <a:pt x="0" y="180"/>
                  </a:lnTo>
                  <a:lnTo>
                    <a:pt x="8" y="180"/>
                  </a:lnTo>
                  <a:lnTo>
                    <a:pt x="8" y="143"/>
                  </a:lnTo>
                  <a:lnTo>
                    <a:pt x="0" y="143"/>
                  </a:lnTo>
                  <a:close/>
                  <a:moveTo>
                    <a:pt x="0" y="71"/>
                  </a:moveTo>
                  <a:lnTo>
                    <a:pt x="0" y="108"/>
                  </a:lnTo>
                  <a:lnTo>
                    <a:pt x="8" y="108"/>
                  </a:lnTo>
                  <a:lnTo>
                    <a:pt x="8" y="71"/>
                  </a:lnTo>
                  <a:lnTo>
                    <a:pt x="0" y="71"/>
                  </a:lnTo>
                  <a:close/>
                  <a:moveTo>
                    <a:pt x="0" y="0"/>
                  </a:moveTo>
                  <a:lnTo>
                    <a:pt x="0" y="35"/>
                  </a:lnTo>
                  <a:lnTo>
                    <a:pt x="8" y="3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5" name="íṣlíḍé">
              <a:extLst>
                <a:ext uri="{FF2B5EF4-FFF2-40B4-BE49-F238E27FC236}">
                  <a16:creationId xmlns:a16="http://schemas.microsoft.com/office/drawing/2014/main" id="{156B3FD1-81F8-47F1-861F-5BB931B7AD45}"/>
                </a:ext>
              </a:extLst>
            </p:cNvPr>
            <p:cNvSpPr/>
            <p:nvPr/>
          </p:nvSpPr>
          <p:spPr bwMode="auto">
            <a:xfrm>
              <a:off x="4752976" y="3505201"/>
              <a:ext cx="1393825" cy="914400"/>
            </a:xfrm>
            <a:prstGeom prst="rect">
              <a:avLst/>
            </a:prstGeom>
            <a:solidFill>
              <a:srgbClr val="B6E6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6" name="í$ļíde">
              <a:extLst>
                <a:ext uri="{FF2B5EF4-FFF2-40B4-BE49-F238E27FC236}">
                  <a16:creationId xmlns:a16="http://schemas.microsoft.com/office/drawing/2014/main" id="{72D87294-7BD1-4AD5-B9C0-44FF3243412B}"/>
                </a:ext>
              </a:extLst>
            </p:cNvPr>
            <p:cNvSpPr/>
            <p:nvPr/>
          </p:nvSpPr>
          <p:spPr bwMode="auto">
            <a:xfrm>
              <a:off x="4752976" y="3505201"/>
              <a:ext cx="1393825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7" name="iṥḷíḋé">
              <a:extLst>
                <a:ext uri="{FF2B5EF4-FFF2-40B4-BE49-F238E27FC236}">
                  <a16:creationId xmlns:a16="http://schemas.microsoft.com/office/drawing/2014/main" id="{9E443765-B3D0-4BB2-BFD0-1AC8D089A9FB}"/>
                </a:ext>
              </a:extLst>
            </p:cNvPr>
            <p:cNvSpPr/>
            <p:nvPr/>
          </p:nvSpPr>
          <p:spPr bwMode="auto">
            <a:xfrm>
              <a:off x="4754638" y="3802064"/>
              <a:ext cx="1391368" cy="620713"/>
            </a:xfrm>
            <a:custGeom>
              <a:avLst/>
              <a:gdLst>
                <a:gd name="connsiteX0" fmla="*/ 741290 w 1391368"/>
                <a:gd name="connsiteY0" fmla="*/ 0 h 620713"/>
                <a:gd name="connsiteX1" fmla="*/ 1007990 w 1391368"/>
                <a:gd name="connsiteY1" fmla="*/ 374650 h 620713"/>
                <a:gd name="connsiteX2" fmla="*/ 1182615 w 1391368"/>
                <a:gd name="connsiteY2" fmla="*/ 109538 h 620713"/>
                <a:gd name="connsiteX3" fmla="*/ 1391368 w 1391368"/>
                <a:gd name="connsiteY3" fmla="*/ 475942 h 620713"/>
                <a:gd name="connsiteX4" fmla="*/ 1391368 w 1391368"/>
                <a:gd name="connsiteY4" fmla="*/ 620713 h 620713"/>
                <a:gd name="connsiteX5" fmla="*/ 0 w 1391368"/>
                <a:gd name="connsiteY5" fmla="*/ 620713 h 620713"/>
                <a:gd name="connsiteX6" fmla="*/ 277740 w 1391368"/>
                <a:gd name="connsiteY6" fmla="*/ 254000 h 620713"/>
                <a:gd name="connsiteX7" fmla="*/ 426965 w 1391368"/>
                <a:gd name="connsiteY7" fmla="*/ 458788 h 62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1368" h="620713">
                  <a:moveTo>
                    <a:pt x="741290" y="0"/>
                  </a:moveTo>
                  <a:lnTo>
                    <a:pt x="1007990" y="374650"/>
                  </a:lnTo>
                  <a:lnTo>
                    <a:pt x="1182615" y="109538"/>
                  </a:lnTo>
                  <a:lnTo>
                    <a:pt x="1391368" y="475942"/>
                  </a:lnTo>
                  <a:lnTo>
                    <a:pt x="1391368" y="620713"/>
                  </a:lnTo>
                  <a:lnTo>
                    <a:pt x="0" y="620713"/>
                  </a:lnTo>
                  <a:lnTo>
                    <a:pt x="277740" y="254000"/>
                  </a:lnTo>
                  <a:lnTo>
                    <a:pt x="426965" y="458788"/>
                  </a:lnTo>
                  <a:close/>
                </a:path>
              </a:pathLst>
            </a:custGeom>
            <a:solidFill>
              <a:srgbClr val="0085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8" name="i$ļiďè">
              <a:extLst>
                <a:ext uri="{FF2B5EF4-FFF2-40B4-BE49-F238E27FC236}">
                  <a16:creationId xmlns:a16="http://schemas.microsoft.com/office/drawing/2014/main" id="{42F200D3-DCF6-413F-896A-8187CCDAF58B}"/>
                </a:ext>
              </a:extLst>
            </p:cNvPr>
            <p:cNvSpPr/>
            <p:nvPr/>
          </p:nvSpPr>
          <p:spPr bwMode="auto">
            <a:xfrm>
              <a:off x="5289551" y="3775076"/>
              <a:ext cx="400050" cy="334963"/>
            </a:xfrm>
            <a:custGeom>
              <a:avLst/>
              <a:gdLst>
                <a:gd name="T0" fmla="*/ 126 w 252"/>
                <a:gd name="T1" fmla="*/ 0 h 211"/>
                <a:gd name="T2" fmla="*/ 252 w 252"/>
                <a:gd name="T3" fmla="*/ 190 h 211"/>
                <a:gd name="T4" fmla="*/ 170 w 252"/>
                <a:gd name="T5" fmla="*/ 118 h 211"/>
                <a:gd name="T6" fmla="*/ 127 w 252"/>
                <a:gd name="T7" fmla="*/ 170 h 211"/>
                <a:gd name="T8" fmla="*/ 95 w 252"/>
                <a:gd name="T9" fmla="*/ 107 h 211"/>
                <a:gd name="T10" fmla="*/ 0 w 252"/>
                <a:gd name="T11" fmla="*/ 211 h 211"/>
                <a:gd name="T12" fmla="*/ 126 w 252"/>
                <a:gd name="T13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2" h="211">
                  <a:moveTo>
                    <a:pt x="126" y="0"/>
                  </a:moveTo>
                  <a:lnTo>
                    <a:pt x="252" y="190"/>
                  </a:lnTo>
                  <a:lnTo>
                    <a:pt x="170" y="118"/>
                  </a:lnTo>
                  <a:lnTo>
                    <a:pt x="127" y="170"/>
                  </a:lnTo>
                  <a:lnTo>
                    <a:pt x="95" y="107"/>
                  </a:lnTo>
                  <a:lnTo>
                    <a:pt x="0" y="211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9" name="iṩḻíďe">
              <a:extLst>
                <a:ext uri="{FF2B5EF4-FFF2-40B4-BE49-F238E27FC236}">
                  <a16:creationId xmlns:a16="http://schemas.microsoft.com/office/drawing/2014/main" id="{77DDADC8-CEF7-4001-BD04-33D8849D9DE6}"/>
                </a:ext>
              </a:extLst>
            </p:cNvPr>
            <p:cNvSpPr/>
            <p:nvPr/>
          </p:nvSpPr>
          <p:spPr bwMode="auto">
            <a:xfrm>
              <a:off x="5813426" y="3849688"/>
              <a:ext cx="220663" cy="252413"/>
            </a:xfrm>
            <a:custGeom>
              <a:avLst/>
              <a:gdLst>
                <a:gd name="T0" fmla="*/ 73 w 139"/>
                <a:gd name="T1" fmla="*/ 0 h 159"/>
                <a:gd name="T2" fmla="*/ 139 w 139"/>
                <a:gd name="T3" fmla="*/ 148 h 159"/>
                <a:gd name="T4" fmla="*/ 98 w 139"/>
                <a:gd name="T5" fmla="*/ 95 h 159"/>
                <a:gd name="T6" fmla="*/ 73 w 139"/>
                <a:gd name="T7" fmla="*/ 142 h 159"/>
                <a:gd name="T8" fmla="*/ 51 w 139"/>
                <a:gd name="T9" fmla="*/ 105 h 159"/>
                <a:gd name="T10" fmla="*/ 0 w 139"/>
                <a:gd name="T11" fmla="*/ 159 h 159"/>
                <a:gd name="T12" fmla="*/ 73 w 139"/>
                <a:gd name="T13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59">
                  <a:moveTo>
                    <a:pt x="73" y="0"/>
                  </a:moveTo>
                  <a:lnTo>
                    <a:pt x="139" y="148"/>
                  </a:lnTo>
                  <a:lnTo>
                    <a:pt x="98" y="95"/>
                  </a:lnTo>
                  <a:lnTo>
                    <a:pt x="73" y="142"/>
                  </a:lnTo>
                  <a:lnTo>
                    <a:pt x="51" y="105"/>
                  </a:lnTo>
                  <a:lnTo>
                    <a:pt x="0" y="159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0" name="ísľïḋé">
              <a:extLst>
                <a:ext uri="{FF2B5EF4-FFF2-40B4-BE49-F238E27FC236}">
                  <a16:creationId xmlns:a16="http://schemas.microsoft.com/office/drawing/2014/main" id="{AFA8E0BF-537E-4FB2-8999-E18D242DFEA8}"/>
                </a:ext>
              </a:extLst>
            </p:cNvPr>
            <p:cNvSpPr/>
            <p:nvPr/>
          </p:nvSpPr>
          <p:spPr bwMode="auto">
            <a:xfrm>
              <a:off x="4867276" y="3990976"/>
              <a:ext cx="282575" cy="279400"/>
            </a:xfrm>
            <a:custGeom>
              <a:avLst/>
              <a:gdLst>
                <a:gd name="T0" fmla="*/ 103 w 178"/>
                <a:gd name="T1" fmla="*/ 0 h 176"/>
                <a:gd name="T2" fmla="*/ 178 w 178"/>
                <a:gd name="T3" fmla="*/ 139 h 176"/>
                <a:gd name="T4" fmla="*/ 137 w 178"/>
                <a:gd name="T5" fmla="*/ 116 h 176"/>
                <a:gd name="T6" fmla="*/ 104 w 178"/>
                <a:gd name="T7" fmla="*/ 154 h 176"/>
                <a:gd name="T8" fmla="*/ 71 w 178"/>
                <a:gd name="T9" fmla="*/ 110 h 176"/>
                <a:gd name="T10" fmla="*/ 0 w 178"/>
                <a:gd name="T11" fmla="*/ 176 h 176"/>
                <a:gd name="T12" fmla="*/ 103 w 178"/>
                <a:gd name="T1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" h="176">
                  <a:moveTo>
                    <a:pt x="103" y="0"/>
                  </a:moveTo>
                  <a:lnTo>
                    <a:pt x="178" y="139"/>
                  </a:lnTo>
                  <a:lnTo>
                    <a:pt x="137" y="116"/>
                  </a:lnTo>
                  <a:lnTo>
                    <a:pt x="104" y="154"/>
                  </a:lnTo>
                  <a:lnTo>
                    <a:pt x="71" y="110"/>
                  </a:lnTo>
                  <a:lnTo>
                    <a:pt x="0" y="17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1" name="îṩḷïḋé">
              <a:extLst>
                <a:ext uri="{FF2B5EF4-FFF2-40B4-BE49-F238E27FC236}">
                  <a16:creationId xmlns:a16="http://schemas.microsoft.com/office/drawing/2014/main" id="{281003B6-5435-4CB4-A019-6D4D4DF3D388}"/>
                </a:ext>
              </a:extLst>
            </p:cNvPr>
            <p:cNvSpPr/>
            <p:nvPr/>
          </p:nvSpPr>
          <p:spPr bwMode="auto">
            <a:xfrm>
              <a:off x="5016501" y="3646488"/>
              <a:ext cx="293688" cy="290513"/>
            </a:xfrm>
            <a:prstGeom prst="ellipse">
              <a:avLst/>
            </a:prstGeom>
            <a:solidFill>
              <a:srgbClr val="ECB1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2" name="iṡ1ïde">
              <a:extLst>
                <a:ext uri="{FF2B5EF4-FFF2-40B4-BE49-F238E27FC236}">
                  <a16:creationId xmlns:a16="http://schemas.microsoft.com/office/drawing/2014/main" id="{B23E427F-94CC-4550-B981-6BAE9A360D2C}"/>
                </a:ext>
              </a:extLst>
            </p:cNvPr>
            <p:cNvSpPr/>
            <p:nvPr/>
          </p:nvSpPr>
          <p:spPr bwMode="auto">
            <a:xfrm>
              <a:off x="5659439" y="2263776"/>
              <a:ext cx="3217863" cy="1738313"/>
            </a:xfrm>
            <a:custGeom>
              <a:avLst/>
              <a:gdLst>
                <a:gd name="T0" fmla="*/ 1199 w 1382"/>
                <a:gd name="T1" fmla="*/ 312 h 747"/>
                <a:gd name="T2" fmla="*/ 869 w 1382"/>
                <a:gd name="T3" fmla="*/ 0 h 747"/>
                <a:gd name="T4" fmla="*/ 551 w 1382"/>
                <a:gd name="T5" fmla="*/ 234 h 747"/>
                <a:gd name="T6" fmla="*/ 424 w 1382"/>
                <a:gd name="T7" fmla="*/ 194 h 747"/>
                <a:gd name="T8" fmla="*/ 206 w 1382"/>
                <a:gd name="T9" fmla="*/ 388 h 747"/>
                <a:gd name="T10" fmla="*/ 180 w 1382"/>
                <a:gd name="T11" fmla="*/ 386 h 747"/>
                <a:gd name="T12" fmla="*/ 0 w 1382"/>
                <a:gd name="T13" fmla="*/ 566 h 747"/>
                <a:gd name="T14" fmla="*/ 180 w 1382"/>
                <a:gd name="T15" fmla="*/ 747 h 747"/>
                <a:gd name="T16" fmla="*/ 1163 w 1382"/>
                <a:gd name="T17" fmla="*/ 747 h 747"/>
                <a:gd name="T18" fmla="*/ 1382 w 1382"/>
                <a:gd name="T19" fmla="*/ 528 h 747"/>
                <a:gd name="T20" fmla="*/ 1199 w 1382"/>
                <a:gd name="T21" fmla="*/ 312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2" h="747">
                  <a:moveTo>
                    <a:pt x="1199" y="312"/>
                  </a:moveTo>
                  <a:cubicBezTo>
                    <a:pt x="1189" y="138"/>
                    <a:pt x="1045" y="0"/>
                    <a:pt x="869" y="0"/>
                  </a:cubicBezTo>
                  <a:cubicBezTo>
                    <a:pt x="719" y="0"/>
                    <a:pt x="593" y="99"/>
                    <a:pt x="551" y="234"/>
                  </a:cubicBezTo>
                  <a:cubicBezTo>
                    <a:pt x="515" y="209"/>
                    <a:pt x="472" y="194"/>
                    <a:pt x="424" y="194"/>
                  </a:cubicBezTo>
                  <a:cubicBezTo>
                    <a:pt x="312" y="194"/>
                    <a:pt x="219" y="278"/>
                    <a:pt x="206" y="388"/>
                  </a:cubicBezTo>
                  <a:cubicBezTo>
                    <a:pt x="198" y="386"/>
                    <a:pt x="189" y="386"/>
                    <a:pt x="180" y="386"/>
                  </a:cubicBezTo>
                  <a:cubicBezTo>
                    <a:pt x="81" y="386"/>
                    <a:pt x="0" y="467"/>
                    <a:pt x="0" y="566"/>
                  </a:cubicBezTo>
                  <a:cubicBezTo>
                    <a:pt x="0" y="666"/>
                    <a:pt x="81" y="747"/>
                    <a:pt x="180" y="747"/>
                  </a:cubicBezTo>
                  <a:cubicBezTo>
                    <a:pt x="1163" y="747"/>
                    <a:pt x="1163" y="747"/>
                    <a:pt x="1163" y="747"/>
                  </a:cubicBezTo>
                  <a:cubicBezTo>
                    <a:pt x="1284" y="747"/>
                    <a:pt x="1382" y="649"/>
                    <a:pt x="1382" y="528"/>
                  </a:cubicBezTo>
                  <a:cubicBezTo>
                    <a:pt x="1382" y="419"/>
                    <a:pt x="1303" y="329"/>
                    <a:pt x="1199" y="312"/>
                  </a:cubicBezTo>
                  <a:close/>
                </a:path>
              </a:pathLst>
            </a:custGeom>
            <a:solidFill>
              <a:srgbClr val="FC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3" name="îsľïḋè">
              <a:extLst>
                <a:ext uri="{FF2B5EF4-FFF2-40B4-BE49-F238E27FC236}">
                  <a16:creationId xmlns:a16="http://schemas.microsoft.com/office/drawing/2014/main" id="{F4012D04-996E-48E1-B096-487870AA9375}"/>
                </a:ext>
              </a:extLst>
            </p:cNvPr>
            <p:cNvSpPr/>
            <p:nvPr/>
          </p:nvSpPr>
          <p:spPr bwMode="auto">
            <a:xfrm>
              <a:off x="6784976" y="2967038"/>
              <a:ext cx="990600" cy="1004888"/>
            </a:xfrm>
            <a:custGeom>
              <a:avLst/>
              <a:gdLst>
                <a:gd name="T0" fmla="*/ 413 w 426"/>
                <a:gd name="T1" fmla="*/ 194 h 432"/>
                <a:gd name="T2" fmla="*/ 227 w 426"/>
                <a:gd name="T3" fmla="*/ 8 h 432"/>
                <a:gd name="T4" fmla="*/ 199 w 426"/>
                <a:gd name="T5" fmla="*/ 8 h 432"/>
                <a:gd name="T6" fmla="*/ 13 w 426"/>
                <a:gd name="T7" fmla="*/ 194 h 432"/>
                <a:gd name="T8" fmla="*/ 27 w 426"/>
                <a:gd name="T9" fmla="*/ 228 h 432"/>
                <a:gd name="T10" fmla="*/ 58 w 426"/>
                <a:gd name="T11" fmla="*/ 228 h 432"/>
                <a:gd name="T12" fmla="*/ 78 w 426"/>
                <a:gd name="T13" fmla="*/ 248 h 432"/>
                <a:gd name="T14" fmla="*/ 78 w 426"/>
                <a:gd name="T15" fmla="*/ 411 h 432"/>
                <a:gd name="T16" fmla="*/ 98 w 426"/>
                <a:gd name="T17" fmla="*/ 432 h 432"/>
                <a:gd name="T18" fmla="*/ 328 w 426"/>
                <a:gd name="T19" fmla="*/ 432 h 432"/>
                <a:gd name="T20" fmla="*/ 348 w 426"/>
                <a:gd name="T21" fmla="*/ 411 h 432"/>
                <a:gd name="T22" fmla="*/ 348 w 426"/>
                <a:gd name="T23" fmla="*/ 248 h 432"/>
                <a:gd name="T24" fmla="*/ 368 w 426"/>
                <a:gd name="T25" fmla="*/ 228 h 432"/>
                <a:gd name="T26" fmla="*/ 399 w 426"/>
                <a:gd name="T27" fmla="*/ 228 h 432"/>
                <a:gd name="T28" fmla="*/ 413 w 426"/>
                <a:gd name="T29" fmla="*/ 194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6" h="432">
                  <a:moveTo>
                    <a:pt x="413" y="194"/>
                  </a:moveTo>
                  <a:cubicBezTo>
                    <a:pt x="227" y="8"/>
                    <a:pt x="227" y="8"/>
                    <a:pt x="227" y="8"/>
                  </a:cubicBezTo>
                  <a:cubicBezTo>
                    <a:pt x="219" y="0"/>
                    <a:pt x="207" y="0"/>
                    <a:pt x="199" y="8"/>
                  </a:cubicBezTo>
                  <a:cubicBezTo>
                    <a:pt x="13" y="194"/>
                    <a:pt x="13" y="194"/>
                    <a:pt x="13" y="194"/>
                  </a:cubicBezTo>
                  <a:cubicBezTo>
                    <a:pt x="0" y="206"/>
                    <a:pt x="9" y="228"/>
                    <a:pt x="27" y="228"/>
                  </a:cubicBezTo>
                  <a:cubicBezTo>
                    <a:pt x="58" y="228"/>
                    <a:pt x="58" y="228"/>
                    <a:pt x="58" y="228"/>
                  </a:cubicBezTo>
                  <a:cubicBezTo>
                    <a:pt x="69" y="228"/>
                    <a:pt x="78" y="237"/>
                    <a:pt x="78" y="248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8" y="423"/>
                    <a:pt x="87" y="432"/>
                    <a:pt x="98" y="432"/>
                  </a:cubicBezTo>
                  <a:cubicBezTo>
                    <a:pt x="328" y="432"/>
                    <a:pt x="328" y="432"/>
                    <a:pt x="328" y="432"/>
                  </a:cubicBezTo>
                  <a:cubicBezTo>
                    <a:pt x="339" y="432"/>
                    <a:pt x="348" y="423"/>
                    <a:pt x="348" y="411"/>
                  </a:cubicBezTo>
                  <a:cubicBezTo>
                    <a:pt x="348" y="248"/>
                    <a:pt x="348" y="248"/>
                    <a:pt x="348" y="248"/>
                  </a:cubicBezTo>
                  <a:cubicBezTo>
                    <a:pt x="348" y="237"/>
                    <a:pt x="357" y="228"/>
                    <a:pt x="368" y="228"/>
                  </a:cubicBezTo>
                  <a:cubicBezTo>
                    <a:pt x="399" y="228"/>
                    <a:pt x="399" y="228"/>
                    <a:pt x="399" y="228"/>
                  </a:cubicBezTo>
                  <a:cubicBezTo>
                    <a:pt x="417" y="228"/>
                    <a:pt x="426" y="206"/>
                    <a:pt x="413" y="194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4" name="î$ḷïḋê">
              <a:extLst>
                <a:ext uri="{FF2B5EF4-FFF2-40B4-BE49-F238E27FC236}">
                  <a16:creationId xmlns:a16="http://schemas.microsoft.com/office/drawing/2014/main" id="{282A72A5-FE81-4F24-912F-27F8D9E6996E}"/>
                </a:ext>
              </a:extLst>
            </p:cNvPr>
            <p:cNvSpPr/>
            <p:nvPr/>
          </p:nvSpPr>
          <p:spPr bwMode="auto">
            <a:xfrm>
              <a:off x="6426201" y="4759326"/>
              <a:ext cx="1822450" cy="314325"/>
            </a:xfrm>
            <a:custGeom>
              <a:avLst/>
              <a:gdLst>
                <a:gd name="T0" fmla="*/ 1148 w 1148"/>
                <a:gd name="T1" fmla="*/ 182 h 198"/>
                <a:gd name="T2" fmla="*/ 347 w 1148"/>
                <a:gd name="T3" fmla="*/ 198 h 198"/>
                <a:gd name="T4" fmla="*/ 0 w 1148"/>
                <a:gd name="T5" fmla="*/ 0 h 198"/>
                <a:gd name="T6" fmla="*/ 777 w 1148"/>
                <a:gd name="T7" fmla="*/ 0 h 198"/>
                <a:gd name="T8" fmla="*/ 1148 w 1148"/>
                <a:gd name="T9" fmla="*/ 18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8" h="198">
                  <a:moveTo>
                    <a:pt x="1148" y="182"/>
                  </a:moveTo>
                  <a:lnTo>
                    <a:pt x="347" y="19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1148" y="182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5" name="îşlîďê">
              <a:extLst>
                <a:ext uri="{FF2B5EF4-FFF2-40B4-BE49-F238E27FC236}">
                  <a16:creationId xmlns:a16="http://schemas.microsoft.com/office/drawing/2014/main" id="{4F027D77-E10A-4F77-A0B4-27B055721CD4}"/>
                </a:ext>
              </a:extLst>
            </p:cNvPr>
            <p:cNvSpPr/>
            <p:nvPr/>
          </p:nvSpPr>
          <p:spPr bwMode="auto">
            <a:xfrm>
              <a:off x="6532564" y="4783138"/>
              <a:ext cx="1470025" cy="176213"/>
            </a:xfrm>
            <a:custGeom>
              <a:avLst/>
              <a:gdLst>
                <a:gd name="T0" fmla="*/ 217 w 926"/>
                <a:gd name="T1" fmla="*/ 111 h 111"/>
                <a:gd name="T2" fmla="*/ 0 w 926"/>
                <a:gd name="T3" fmla="*/ 0 h 111"/>
                <a:gd name="T4" fmla="*/ 709 w 926"/>
                <a:gd name="T5" fmla="*/ 0 h 111"/>
                <a:gd name="T6" fmla="*/ 926 w 926"/>
                <a:gd name="T7" fmla="*/ 108 h 111"/>
                <a:gd name="T8" fmla="*/ 217 w 926"/>
                <a:gd name="T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111">
                  <a:moveTo>
                    <a:pt x="217" y="111"/>
                  </a:moveTo>
                  <a:lnTo>
                    <a:pt x="0" y="0"/>
                  </a:lnTo>
                  <a:lnTo>
                    <a:pt x="709" y="0"/>
                  </a:lnTo>
                  <a:lnTo>
                    <a:pt x="926" y="108"/>
                  </a:lnTo>
                  <a:lnTo>
                    <a:pt x="217" y="111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6" name="î$liďê">
              <a:extLst>
                <a:ext uri="{FF2B5EF4-FFF2-40B4-BE49-F238E27FC236}">
                  <a16:creationId xmlns:a16="http://schemas.microsoft.com/office/drawing/2014/main" id="{0766FF7D-D5AF-4651-AC9C-83212C2AB4D0}"/>
                </a:ext>
              </a:extLst>
            </p:cNvPr>
            <p:cNvSpPr/>
            <p:nvPr/>
          </p:nvSpPr>
          <p:spPr bwMode="auto">
            <a:xfrm>
              <a:off x="6426201" y="4613276"/>
              <a:ext cx="1822450" cy="312738"/>
            </a:xfrm>
            <a:custGeom>
              <a:avLst/>
              <a:gdLst>
                <a:gd name="T0" fmla="*/ 1148 w 1148"/>
                <a:gd name="T1" fmla="*/ 181 h 197"/>
                <a:gd name="T2" fmla="*/ 347 w 1148"/>
                <a:gd name="T3" fmla="*/ 197 h 197"/>
                <a:gd name="T4" fmla="*/ 0 w 1148"/>
                <a:gd name="T5" fmla="*/ 0 h 197"/>
                <a:gd name="T6" fmla="*/ 777 w 1148"/>
                <a:gd name="T7" fmla="*/ 0 h 197"/>
                <a:gd name="T8" fmla="*/ 1148 w 1148"/>
                <a:gd name="T9" fmla="*/ 181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8" h="197">
                  <a:moveTo>
                    <a:pt x="1148" y="181"/>
                  </a:moveTo>
                  <a:lnTo>
                    <a:pt x="347" y="197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1148" y="181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7" name="ïśḻïdé">
              <a:extLst>
                <a:ext uri="{FF2B5EF4-FFF2-40B4-BE49-F238E27FC236}">
                  <a16:creationId xmlns:a16="http://schemas.microsoft.com/office/drawing/2014/main" id="{BD13671F-AF96-4866-A781-F6A063167FFB}"/>
                </a:ext>
              </a:extLst>
            </p:cNvPr>
            <p:cNvSpPr/>
            <p:nvPr/>
          </p:nvSpPr>
          <p:spPr bwMode="auto">
            <a:xfrm>
              <a:off x="6532564" y="4635501"/>
              <a:ext cx="1470025" cy="177800"/>
            </a:xfrm>
            <a:custGeom>
              <a:avLst/>
              <a:gdLst>
                <a:gd name="T0" fmla="*/ 217 w 926"/>
                <a:gd name="T1" fmla="*/ 112 h 112"/>
                <a:gd name="T2" fmla="*/ 0 w 926"/>
                <a:gd name="T3" fmla="*/ 0 h 112"/>
                <a:gd name="T4" fmla="*/ 709 w 926"/>
                <a:gd name="T5" fmla="*/ 0 h 112"/>
                <a:gd name="T6" fmla="*/ 926 w 926"/>
                <a:gd name="T7" fmla="*/ 109 h 112"/>
                <a:gd name="T8" fmla="*/ 217 w 926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112">
                  <a:moveTo>
                    <a:pt x="217" y="112"/>
                  </a:moveTo>
                  <a:lnTo>
                    <a:pt x="0" y="0"/>
                  </a:lnTo>
                  <a:lnTo>
                    <a:pt x="709" y="0"/>
                  </a:lnTo>
                  <a:lnTo>
                    <a:pt x="926" y="109"/>
                  </a:lnTo>
                  <a:lnTo>
                    <a:pt x="217" y="112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8" name="íṩľïḑé">
              <a:extLst>
                <a:ext uri="{FF2B5EF4-FFF2-40B4-BE49-F238E27FC236}">
                  <a16:creationId xmlns:a16="http://schemas.microsoft.com/office/drawing/2014/main" id="{4185454E-BE04-4C55-85BE-15D75FCD1D53}"/>
                </a:ext>
              </a:extLst>
            </p:cNvPr>
            <p:cNvSpPr/>
            <p:nvPr/>
          </p:nvSpPr>
          <p:spPr bwMode="auto">
            <a:xfrm>
              <a:off x="6426201" y="4454526"/>
              <a:ext cx="1822450" cy="314325"/>
            </a:xfrm>
            <a:custGeom>
              <a:avLst/>
              <a:gdLst>
                <a:gd name="T0" fmla="*/ 1148 w 1148"/>
                <a:gd name="T1" fmla="*/ 183 h 198"/>
                <a:gd name="T2" fmla="*/ 347 w 1148"/>
                <a:gd name="T3" fmla="*/ 198 h 198"/>
                <a:gd name="T4" fmla="*/ 0 w 1148"/>
                <a:gd name="T5" fmla="*/ 0 h 198"/>
                <a:gd name="T6" fmla="*/ 777 w 1148"/>
                <a:gd name="T7" fmla="*/ 0 h 198"/>
                <a:gd name="T8" fmla="*/ 1148 w 1148"/>
                <a:gd name="T9" fmla="*/ 18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8" h="198">
                  <a:moveTo>
                    <a:pt x="1148" y="183"/>
                  </a:moveTo>
                  <a:lnTo>
                    <a:pt x="347" y="19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1148" y="183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9" name="îṩḷiḋe">
              <a:extLst>
                <a:ext uri="{FF2B5EF4-FFF2-40B4-BE49-F238E27FC236}">
                  <a16:creationId xmlns:a16="http://schemas.microsoft.com/office/drawing/2014/main" id="{5FF7FA5A-47B4-492B-8973-2CC5638BD14B}"/>
                </a:ext>
              </a:extLst>
            </p:cNvPr>
            <p:cNvSpPr/>
            <p:nvPr/>
          </p:nvSpPr>
          <p:spPr bwMode="auto">
            <a:xfrm>
              <a:off x="6532564" y="4478338"/>
              <a:ext cx="1470025" cy="176213"/>
            </a:xfrm>
            <a:custGeom>
              <a:avLst/>
              <a:gdLst>
                <a:gd name="T0" fmla="*/ 217 w 926"/>
                <a:gd name="T1" fmla="*/ 111 h 111"/>
                <a:gd name="T2" fmla="*/ 0 w 926"/>
                <a:gd name="T3" fmla="*/ 0 h 111"/>
                <a:gd name="T4" fmla="*/ 709 w 926"/>
                <a:gd name="T5" fmla="*/ 0 h 111"/>
                <a:gd name="T6" fmla="*/ 926 w 926"/>
                <a:gd name="T7" fmla="*/ 109 h 111"/>
                <a:gd name="T8" fmla="*/ 217 w 926"/>
                <a:gd name="T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111">
                  <a:moveTo>
                    <a:pt x="217" y="111"/>
                  </a:moveTo>
                  <a:lnTo>
                    <a:pt x="0" y="0"/>
                  </a:lnTo>
                  <a:lnTo>
                    <a:pt x="709" y="0"/>
                  </a:lnTo>
                  <a:lnTo>
                    <a:pt x="926" y="109"/>
                  </a:lnTo>
                  <a:lnTo>
                    <a:pt x="217" y="111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0" name="ïṧlîḋè">
              <a:extLst>
                <a:ext uri="{FF2B5EF4-FFF2-40B4-BE49-F238E27FC236}">
                  <a16:creationId xmlns:a16="http://schemas.microsoft.com/office/drawing/2014/main" id="{F57B8B53-E414-47D0-B89C-52B337D60B36}"/>
                </a:ext>
              </a:extLst>
            </p:cNvPr>
            <p:cNvSpPr/>
            <p:nvPr/>
          </p:nvSpPr>
          <p:spPr bwMode="auto">
            <a:xfrm>
              <a:off x="6426201" y="4295776"/>
              <a:ext cx="1822450" cy="317500"/>
            </a:xfrm>
            <a:custGeom>
              <a:avLst/>
              <a:gdLst>
                <a:gd name="T0" fmla="*/ 1148 w 1148"/>
                <a:gd name="T1" fmla="*/ 183 h 200"/>
                <a:gd name="T2" fmla="*/ 347 w 1148"/>
                <a:gd name="T3" fmla="*/ 200 h 200"/>
                <a:gd name="T4" fmla="*/ 0 w 1148"/>
                <a:gd name="T5" fmla="*/ 0 h 200"/>
                <a:gd name="T6" fmla="*/ 777 w 1148"/>
                <a:gd name="T7" fmla="*/ 0 h 200"/>
                <a:gd name="T8" fmla="*/ 1148 w 1148"/>
                <a:gd name="T9" fmla="*/ 18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8" h="200">
                  <a:moveTo>
                    <a:pt x="1148" y="183"/>
                  </a:moveTo>
                  <a:lnTo>
                    <a:pt x="347" y="200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1148" y="183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1" name="íṣľidê">
              <a:extLst>
                <a:ext uri="{FF2B5EF4-FFF2-40B4-BE49-F238E27FC236}">
                  <a16:creationId xmlns:a16="http://schemas.microsoft.com/office/drawing/2014/main" id="{7B4AF0D8-0C1C-4B6F-AE32-1523D699D00D}"/>
                </a:ext>
              </a:extLst>
            </p:cNvPr>
            <p:cNvSpPr/>
            <p:nvPr/>
          </p:nvSpPr>
          <p:spPr bwMode="auto">
            <a:xfrm>
              <a:off x="6532564" y="4321176"/>
              <a:ext cx="1470025" cy="177800"/>
            </a:xfrm>
            <a:custGeom>
              <a:avLst/>
              <a:gdLst>
                <a:gd name="T0" fmla="*/ 217 w 926"/>
                <a:gd name="T1" fmla="*/ 112 h 112"/>
                <a:gd name="T2" fmla="*/ 0 w 926"/>
                <a:gd name="T3" fmla="*/ 0 h 112"/>
                <a:gd name="T4" fmla="*/ 709 w 926"/>
                <a:gd name="T5" fmla="*/ 0 h 112"/>
                <a:gd name="T6" fmla="*/ 926 w 926"/>
                <a:gd name="T7" fmla="*/ 109 h 112"/>
                <a:gd name="T8" fmla="*/ 217 w 926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112">
                  <a:moveTo>
                    <a:pt x="217" y="112"/>
                  </a:moveTo>
                  <a:lnTo>
                    <a:pt x="0" y="0"/>
                  </a:lnTo>
                  <a:lnTo>
                    <a:pt x="709" y="0"/>
                  </a:lnTo>
                  <a:lnTo>
                    <a:pt x="926" y="109"/>
                  </a:lnTo>
                  <a:lnTo>
                    <a:pt x="217" y="112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2" name="ïṣlîde">
              <a:extLst>
                <a:ext uri="{FF2B5EF4-FFF2-40B4-BE49-F238E27FC236}">
                  <a16:creationId xmlns:a16="http://schemas.microsoft.com/office/drawing/2014/main" id="{EBDB56B0-D70F-4920-820D-5DAE13D8F4B8}"/>
                </a:ext>
              </a:extLst>
            </p:cNvPr>
            <p:cNvSpPr/>
            <p:nvPr/>
          </p:nvSpPr>
          <p:spPr bwMode="auto">
            <a:xfrm>
              <a:off x="6426201" y="4140201"/>
              <a:ext cx="1822450" cy="314325"/>
            </a:xfrm>
            <a:custGeom>
              <a:avLst/>
              <a:gdLst>
                <a:gd name="T0" fmla="*/ 1148 w 1148"/>
                <a:gd name="T1" fmla="*/ 183 h 198"/>
                <a:gd name="T2" fmla="*/ 347 w 1148"/>
                <a:gd name="T3" fmla="*/ 198 h 198"/>
                <a:gd name="T4" fmla="*/ 0 w 1148"/>
                <a:gd name="T5" fmla="*/ 0 h 198"/>
                <a:gd name="T6" fmla="*/ 777 w 1148"/>
                <a:gd name="T7" fmla="*/ 0 h 198"/>
                <a:gd name="T8" fmla="*/ 1148 w 1148"/>
                <a:gd name="T9" fmla="*/ 18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8" h="198">
                  <a:moveTo>
                    <a:pt x="1148" y="183"/>
                  </a:moveTo>
                  <a:lnTo>
                    <a:pt x="347" y="19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1148" y="183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3" name="íṧliḋé">
              <a:extLst>
                <a:ext uri="{FF2B5EF4-FFF2-40B4-BE49-F238E27FC236}">
                  <a16:creationId xmlns:a16="http://schemas.microsoft.com/office/drawing/2014/main" id="{6E146101-724C-48A2-BBD8-2E1F015A20E1}"/>
                </a:ext>
              </a:extLst>
            </p:cNvPr>
            <p:cNvSpPr/>
            <p:nvPr/>
          </p:nvSpPr>
          <p:spPr bwMode="auto">
            <a:xfrm>
              <a:off x="6532564" y="4164013"/>
              <a:ext cx="1470025" cy="176213"/>
            </a:xfrm>
            <a:custGeom>
              <a:avLst/>
              <a:gdLst>
                <a:gd name="T0" fmla="*/ 217 w 926"/>
                <a:gd name="T1" fmla="*/ 111 h 111"/>
                <a:gd name="T2" fmla="*/ 0 w 926"/>
                <a:gd name="T3" fmla="*/ 0 h 111"/>
                <a:gd name="T4" fmla="*/ 709 w 926"/>
                <a:gd name="T5" fmla="*/ 0 h 111"/>
                <a:gd name="T6" fmla="*/ 926 w 926"/>
                <a:gd name="T7" fmla="*/ 108 h 111"/>
                <a:gd name="T8" fmla="*/ 217 w 926"/>
                <a:gd name="T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111">
                  <a:moveTo>
                    <a:pt x="217" y="111"/>
                  </a:moveTo>
                  <a:lnTo>
                    <a:pt x="0" y="0"/>
                  </a:lnTo>
                  <a:lnTo>
                    <a:pt x="709" y="0"/>
                  </a:lnTo>
                  <a:lnTo>
                    <a:pt x="926" y="108"/>
                  </a:lnTo>
                  <a:lnTo>
                    <a:pt x="217" y="111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4" name="îṧlîdè">
              <a:extLst>
                <a:ext uri="{FF2B5EF4-FFF2-40B4-BE49-F238E27FC236}">
                  <a16:creationId xmlns:a16="http://schemas.microsoft.com/office/drawing/2014/main" id="{DE4B91FF-8BF6-494D-8D67-9B7B64EE59DE}"/>
                </a:ext>
              </a:extLst>
            </p:cNvPr>
            <p:cNvSpPr/>
            <p:nvPr/>
          </p:nvSpPr>
          <p:spPr bwMode="auto">
            <a:xfrm>
              <a:off x="4786314" y="3727451"/>
              <a:ext cx="269875" cy="638175"/>
            </a:xfrm>
            <a:custGeom>
              <a:avLst/>
              <a:gdLst>
                <a:gd name="T0" fmla="*/ 36 w 116"/>
                <a:gd name="T1" fmla="*/ 7 h 274"/>
                <a:gd name="T2" fmla="*/ 50 w 116"/>
                <a:gd name="T3" fmla="*/ 3 h 274"/>
                <a:gd name="T4" fmla="*/ 90 w 116"/>
                <a:gd name="T5" fmla="*/ 101 h 274"/>
                <a:gd name="T6" fmla="*/ 102 w 116"/>
                <a:gd name="T7" fmla="*/ 253 h 274"/>
                <a:gd name="T8" fmla="*/ 0 w 116"/>
                <a:gd name="T9" fmla="*/ 274 h 274"/>
                <a:gd name="T10" fmla="*/ 2 w 116"/>
                <a:gd name="T11" fmla="*/ 11 h 274"/>
                <a:gd name="T12" fmla="*/ 36 w 116"/>
                <a:gd name="T13" fmla="*/ 7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274">
                  <a:moveTo>
                    <a:pt x="36" y="7"/>
                  </a:moveTo>
                  <a:cubicBezTo>
                    <a:pt x="35" y="1"/>
                    <a:pt x="45" y="0"/>
                    <a:pt x="50" y="3"/>
                  </a:cubicBezTo>
                  <a:cubicBezTo>
                    <a:pt x="62" y="12"/>
                    <a:pt x="82" y="38"/>
                    <a:pt x="90" y="101"/>
                  </a:cubicBezTo>
                  <a:cubicBezTo>
                    <a:pt x="96" y="148"/>
                    <a:pt x="87" y="232"/>
                    <a:pt x="102" y="253"/>
                  </a:cubicBezTo>
                  <a:cubicBezTo>
                    <a:pt x="116" y="274"/>
                    <a:pt x="0" y="274"/>
                    <a:pt x="0" y="274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6" y="7"/>
                    <a:pt x="36" y="7"/>
                    <a:pt x="36" y="7"/>
                  </a:cubicBezTo>
                </a:path>
              </a:pathLst>
            </a:custGeom>
            <a:solidFill>
              <a:srgbClr val="080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5" name="iṥḻiḋe">
              <a:extLst>
                <a:ext uri="{FF2B5EF4-FFF2-40B4-BE49-F238E27FC236}">
                  <a16:creationId xmlns:a16="http://schemas.microsoft.com/office/drawing/2014/main" id="{7B9839EC-F557-43C4-91C4-2E04A6FE3969}"/>
                </a:ext>
              </a:extLst>
            </p:cNvPr>
            <p:cNvSpPr/>
            <p:nvPr/>
          </p:nvSpPr>
          <p:spPr bwMode="auto">
            <a:xfrm>
              <a:off x="4529139" y="3744913"/>
              <a:ext cx="273050" cy="620713"/>
            </a:xfrm>
            <a:custGeom>
              <a:avLst/>
              <a:gdLst>
                <a:gd name="T0" fmla="*/ 81 w 117"/>
                <a:gd name="T1" fmla="*/ 0 h 267"/>
                <a:gd name="T2" fmla="*/ 50 w 117"/>
                <a:gd name="T3" fmla="*/ 11 h 267"/>
                <a:gd name="T4" fmla="*/ 26 w 117"/>
                <a:gd name="T5" fmla="*/ 90 h 267"/>
                <a:gd name="T6" fmla="*/ 15 w 117"/>
                <a:gd name="T7" fmla="*/ 246 h 267"/>
                <a:gd name="T8" fmla="*/ 117 w 117"/>
                <a:gd name="T9" fmla="*/ 267 h 267"/>
                <a:gd name="T10" fmla="*/ 115 w 117"/>
                <a:gd name="T11" fmla="*/ 4 h 267"/>
                <a:gd name="T12" fmla="*/ 81 w 117"/>
                <a:gd name="T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267">
                  <a:moveTo>
                    <a:pt x="81" y="0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50" y="11"/>
                    <a:pt x="33" y="27"/>
                    <a:pt x="26" y="90"/>
                  </a:cubicBezTo>
                  <a:cubicBezTo>
                    <a:pt x="20" y="138"/>
                    <a:pt x="30" y="225"/>
                    <a:pt x="15" y="246"/>
                  </a:cubicBezTo>
                  <a:cubicBezTo>
                    <a:pt x="0" y="267"/>
                    <a:pt x="117" y="267"/>
                    <a:pt x="117" y="267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81" y="0"/>
                    <a:pt x="81" y="0"/>
                    <a:pt x="81" y="0"/>
                  </a:cubicBezTo>
                </a:path>
              </a:pathLst>
            </a:custGeom>
            <a:solidFill>
              <a:srgbClr val="080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6" name="î$1îḍè">
              <a:extLst>
                <a:ext uri="{FF2B5EF4-FFF2-40B4-BE49-F238E27FC236}">
                  <a16:creationId xmlns:a16="http://schemas.microsoft.com/office/drawing/2014/main" id="{8CED1F33-B5E5-41B9-A321-3D5AC9D9FFFD}"/>
                </a:ext>
              </a:extLst>
            </p:cNvPr>
            <p:cNvSpPr/>
            <p:nvPr/>
          </p:nvSpPr>
          <p:spPr bwMode="auto">
            <a:xfrm>
              <a:off x="4656139" y="3975101"/>
              <a:ext cx="393700" cy="425450"/>
            </a:xfrm>
            <a:custGeom>
              <a:avLst/>
              <a:gdLst>
                <a:gd name="T0" fmla="*/ 100 w 169"/>
                <a:gd name="T1" fmla="*/ 23 h 183"/>
                <a:gd name="T2" fmla="*/ 100 w 169"/>
                <a:gd name="T3" fmla="*/ 56 h 183"/>
                <a:gd name="T4" fmla="*/ 117 w 169"/>
                <a:gd name="T5" fmla="*/ 79 h 183"/>
                <a:gd name="T6" fmla="*/ 137 w 169"/>
                <a:gd name="T7" fmla="*/ 81 h 183"/>
                <a:gd name="T8" fmla="*/ 137 w 169"/>
                <a:gd name="T9" fmla="*/ 147 h 183"/>
                <a:gd name="T10" fmla="*/ 76 w 169"/>
                <a:gd name="T11" fmla="*/ 183 h 183"/>
                <a:gd name="T12" fmla="*/ 5 w 169"/>
                <a:gd name="T13" fmla="*/ 183 h 183"/>
                <a:gd name="T14" fmla="*/ 0 w 169"/>
                <a:gd name="T15" fmla="*/ 80 h 183"/>
                <a:gd name="T16" fmla="*/ 25 w 169"/>
                <a:gd name="T17" fmla="*/ 61 h 183"/>
                <a:gd name="T18" fmla="*/ 27 w 169"/>
                <a:gd name="T19" fmla="*/ 32 h 183"/>
                <a:gd name="T20" fmla="*/ 100 w 169"/>
                <a:gd name="T21" fmla="*/ 2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" h="183">
                  <a:moveTo>
                    <a:pt x="100" y="23"/>
                  </a:moveTo>
                  <a:cubicBezTo>
                    <a:pt x="100" y="56"/>
                    <a:pt x="100" y="56"/>
                    <a:pt x="100" y="56"/>
                  </a:cubicBezTo>
                  <a:cubicBezTo>
                    <a:pt x="100" y="67"/>
                    <a:pt x="107" y="76"/>
                    <a:pt x="117" y="79"/>
                  </a:cubicBezTo>
                  <a:cubicBezTo>
                    <a:pt x="122" y="80"/>
                    <a:pt x="128" y="81"/>
                    <a:pt x="137" y="81"/>
                  </a:cubicBezTo>
                  <a:cubicBezTo>
                    <a:pt x="169" y="82"/>
                    <a:pt x="137" y="147"/>
                    <a:pt x="137" y="147"/>
                  </a:cubicBezTo>
                  <a:cubicBezTo>
                    <a:pt x="76" y="183"/>
                    <a:pt x="76" y="183"/>
                    <a:pt x="76" y="183"/>
                  </a:cubicBezTo>
                  <a:cubicBezTo>
                    <a:pt x="5" y="183"/>
                    <a:pt x="5" y="183"/>
                    <a:pt x="5" y="183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2" y="79"/>
                    <a:pt x="22" y="72"/>
                    <a:pt x="25" y="61"/>
                  </a:cubicBezTo>
                  <a:cubicBezTo>
                    <a:pt x="27" y="54"/>
                    <a:pt x="28" y="45"/>
                    <a:pt x="27" y="32"/>
                  </a:cubicBezTo>
                  <a:cubicBezTo>
                    <a:pt x="26" y="0"/>
                    <a:pt x="100" y="23"/>
                    <a:pt x="100" y="23"/>
                  </a:cubicBezTo>
                </a:path>
              </a:pathLst>
            </a:custGeom>
            <a:solidFill>
              <a:srgbClr val="FCB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7" name="iṡlîde">
              <a:extLst>
                <a:ext uri="{FF2B5EF4-FFF2-40B4-BE49-F238E27FC236}">
                  <a16:creationId xmlns:a16="http://schemas.microsoft.com/office/drawing/2014/main" id="{460B99AB-CAAF-404E-AF38-56F307D38CA5}"/>
                </a:ext>
              </a:extLst>
            </p:cNvPr>
            <p:cNvSpPr/>
            <p:nvPr/>
          </p:nvSpPr>
          <p:spPr bwMode="auto">
            <a:xfrm>
              <a:off x="4762501" y="4084638"/>
              <a:ext cx="165100" cy="84138"/>
            </a:xfrm>
            <a:custGeom>
              <a:avLst/>
              <a:gdLst>
                <a:gd name="T0" fmla="*/ 54 w 71"/>
                <a:gd name="T1" fmla="*/ 0 h 36"/>
                <a:gd name="T2" fmla="*/ 43 w 71"/>
                <a:gd name="T3" fmla="*/ 14 h 36"/>
                <a:gd name="T4" fmla="*/ 43 w 71"/>
                <a:gd name="T5" fmla="*/ 14 h 36"/>
                <a:gd name="T6" fmla="*/ 37 w 71"/>
                <a:gd name="T7" fmla="*/ 18 h 36"/>
                <a:gd name="T8" fmla="*/ 16 w 71"/>
                <a:gd name="T9" fmla="*/ 26 h 36"/>
                <a:gd name="T10" fmla="*/ 9 w 71"/>
                <a:gd name="T11" fmla="*/ 26 h 36"/>
                <a:gd name="T12" fmla="*/ 1 w 71"/>
                <a:gd name="T13" fmla="*/ 26 h 36"/>
                <a:gd name="T14" fmla="*/ 4 w 71"/>
                <a:gd name="T15" fmla="*/ 25 h 36"/>
                <a:gd name="T16" fmla="*/ 1 w 71"/>
                <a:gd name="T17" fmla="*/ 25 h 36"/>
                <a:gd name="T18" fmla="*/ 0 w 71"/>
                <a:gd name="T19" fmla="*/ 26 h 36"/>
                <a:gd name="T20" fmla="*/ 49 w 71"/>
                <a:gd name="T21" fmla="*/ 36 h 36"/>
                <a:gd name="T22" fmla="*/ 71 w 71"/>
                <a:gd name="T23" fmla="*/ 33 h 36"/>
                <a:gd name="T24" fmla="*/ 71 w 71"/>
                <a:gd name="T25" fmla="*/ 32 h 36"/>
                <a:gd name="T26" fmla="*/ 68 w 71"/>
                <a:gd name="T27" fmla="*/ 31 h 36"/>
                <a:gd name="T28" fmla="*/ 54 w 71"/>
                <a:gd name="T29" fmla="*/ 9 h 36"/>
                <a:gd name="T30" fmla="*/ 54 w 71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cubicBezTo>
                    <a:pt x="51" y="5"/>
                    <a:pt x="47" y="10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1" y="15"/>
                    <a:pt x="40" y="17"/>
                    <a:pt x="37" y="18"/>
                  </a:cubicBezTo>
                  <a:cubicBezTo>
                    <a:pt x="31" y="23"/>
                    <a:pt x="24" y="25"/>
                    <a:pt x="16" y="26"/>
                  </a:cubicBezTo>
                  <a:cubicBezTo>
                    <a:pt x="14" y="26"/>
                    <a:pt x="11" y="26"/>
                    <a:pt x="9" y="26"/>
                  </a:cubicBezTo>
                  <a:cubicBezTo>
                    <a:pt x="7" y="26"/>
                    <a:pt x="4" y="26"/>
                    <a:pt x="1" y="26"/>
                  </a:cubicBezTo>
                  <a:cubicBezTo>
                    <a:pt x="2" y="25"/>
                    <a:pt x="3" y="25"/>
                    <a:pt x="4" y="25"/>
                  </a:cubicBezTo>
                  <a:cubicBezTo>
                    <a:pt x="3" y="25"/>
                    <a:pt x="2" y="25"/>
                    <a:pt x="1" y="2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21" y="36"/>
                    <a:pt x="49" y="36"/>
                  </a:cubicBezTo>
                  <a:cubicBezTo>
                    <a:pt x="56" y="36"/>
                    <a:pt x="63" y="35"/>
                    <a:pt x="71" y="33"/>
                  </a:cubicBezTo>
                  <a:cubicBezTo>
                    <a:pt x="71" y="33"/>
                    <a:pt x="71" y="32"/>
                    <a:pt x="71" y="32"/>
                  </a:cubicBezTo>
                  <a:cubicBezTo>
                    <a:pt x="70" y="32"/>
                    <a:pt x="69" y="31"/>
                    <a:pt x="68" y="31"/>
                  </a:cubicBezTo>
                  <a:cubicBezTo>
                    <a:pt x="60" y="27"/>
                    <a:pt x="54" y="18"/>
                    <a:pt x="54" y="9"/>
                  </a:cubicBezTo>
                  <a:cubicBezTo>
                    <a:pt x="54" y="0"/>
                    <a:pt x="54" y="0"/>
                    <a:pt x="54" y="0"/>
                  </a:cubicBezTo>
                </a:path>
              </a:pathLst>
            </a:custGeom>
            <a:solidFill>
              <a:srgbClr val="FB9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8" name="îšľïḓè">
              <a:extLst>
                <a:ext uri="{FF2B5EF4-FFF2-40B4-BE49-F238E27FC236}">
                  <a16:creationId xmlns:a16="http://schemas.microsoft.com/office/drawing/2014/main" id="{174AB3B1-D417-476E-89E0-25E681B86EFA}"/>
                </a:ext>
              </a:extLst>
            </p:cNvPr>
            <p:cNvSpPr/>
            <p:nvPr/>
          </p:nvSpPr>
          <p:spPr bwMode="auto">
            <a:xfrm>
              <a:off x="4354514" y="4156076"/>
              <a:ext cx="866775" cy="942975"/>
            </a:xfrm>
            <a:custGeom>
              <a:avLst/>
              <a:gdLst>
                <a:gd name="T0" fmla="*/ 341 w 372"/>
                <a:gd name="T1" fmla="*/ 349 h 405"/>
                <a:gd name="T2" fmla="*/ 312 w 372"/>
                <a:gd name="T3" fmla="*/ 227 h 405"/>
                <a:gd name="T4" fmla="*/ 284 w 372"/>
                <a:gd name="T5" fmla="*/ 8 h 405"/>
                <a:gd name="T6" fmla="*/ 246 w 372"/>
                <a:gd name="T7" fmla="*/ 0 h 405"/>
                <a:gd name="T8" fmla="*/ 186 w 372"/>
                <a:gd name="T9" fmla="*/ 36 h 405"/>
                <a:gd name="T10" fmla="*/ 131 w 372"/>
                <a:gd name="T11" fmla="*/ 0 h 405"/>
                <a:gd name="T12" fmla="*/ 88 w 372"/>
                <a:gd name="T13" fmla="*/ 7 h 405"/>
                <a:gd name="T14" fmla="*/ 38 w 372"/>
                <a:gd name="T15" fmla="*/ 197 h 405"/>
                <a:gd name="T16" fmla="*/ 0 w 372"/>
                <a:gd name="T17" fmla="*/ 304 h 405"/>
                <a:gd name="T18" fmla="*/ 92 w 372"/>
                <a:gd name="T19" fmla="*/ 405 h 405"/>
                <a:gd name="T20" fmla="*/ 263 w 372"/>
                <a:gd name="T21" fmla="*/ 405 h 405"/>
                <a:gd name="T22" fmla="*/ 341 w 372"/>
                <a:gd name="T23" fmla="*/ 349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2" h="405">
                  <a:moveTo>
                    <a:pt x="341" y="349"/>
                  </a:moveTo>
                  <a:cubicBezTo>
                    <a:pt x="311" y="325"/>
                    <a:pt x="312" y="227"/>
                    <a:pt x="312" y="227"/>
                  </a:cubicBezTo>
                  <a:cubicBezTo>
                    <a:pt x="312" y="227"/>
                    <a:pt x="340" y="66"/>
                    <a:pt x="284" y="8"/>
                  </a:cubicBezTo>
                  <a:cubicBezTo>
                    <a:pt x="278" y="2"/>
                    <a:pt x="248" y="1"/>
                    <a:pt x="246" y="0"/>
                  </a:cubicBezTo>
                  <a:cubicBezTo>
                    <a:pt x="242" y="40"/>
                    <a:pt x="224" y="35"/>
                    <a:pt x="186" y="36"/>
                  </a:cubicBezTo>
                  <a:cubicBezTo>
                    <a:pt x="147" y="37"/>
                    <a:pt x="146" y="38"/>
                    <a:pt x="131" y="0"/>
                  </a:cubicBezTo>
                  <a:cubicBezTo>
                    <a:pt x="123" y="0"/>
                    <a:pt x="88" y="7"/>
                    <a:pt x="88" y="7"/>
                  </a:cubicBezTo>
                  <a:cubicBezTo>
                    <a:pt x="88" y="7"/>
                    <a:pt x="38" y="164"/>
                    <a:pt x="38" y="197"/>
                  </a:cubicBezTo>
                  <a:cubicBezTo>
                    <a:pt x="38" y="238"/>
                    <a:pt x="0" y="304"/>
                    <a:pt x="0" y="304"/>
                  </a:cubicBezTo>
                  <a:cubicBezTo>
                    <a:pt x="92" y="405"/>
                    <a:pt x="92" y="405"/>
                    <a:pt x="92" y="405"/>
                  </a:cubicBezTo>
                  <a:cubicBezTo>
                    <a:pt x="263" y="405"/>
                    <a:pt x="263" y="405"/>
                    <a:pt x="263" y="405"/>
                  </a:cubicBezTo>
                  <a:cubicBezTo>
                    <a:pt x="263" y="405"/>
                    <a:pt x="372" y="374"/>
                    <a:pt x="341" y="349"/>
                  </a:cubicBezTo>
                </a:path>
              </a:pathLst>
            </a:custGeom>
            <a:solidFill>
              <a:srgbClr val="FF69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9" name="ïŝľîdè">
              <a:extLst>
                <a:ext uri="{FF2B5EF4-FFF2-40B4-BE49-F238E27FC236}">
                  <a16:creationId xmlns:a16="http://schemas.microsoft.com/office/drawing/2014/main" id="{11E0FC93-BFC0-43F8-B29B-91B097268C8D}"/>
                </a:ext>
              </a:extLst>
            </p:cNvPr>
            <p:cNvSpPr/>
            <p:nvPr/>
          </p:nvSpPr>
          <p:spPr bwMode="auto">
            <a:xfrm>
              <a:off x="4735514" y="4968876"/>
              <a:ext cx="230188" cy="60325"/>
            </a:xfrm>
            <a:custGeom>
              <a:avLst/>
              <a:gdLst>
                <a:gd name="T0" fmla="*/ 99 w 99"/>
                <a:gd name="T1" fmla="*/ 0 h 26"/>
                <a:gd name="T2" fmla="*/ 0 w 99"/>
                <a:gd name="T3" fmla="*/ 0 h 26"/>
                <a:gd name="T4" fmla="*/ 42 w 99"/>
                <a:gd name="T5" fmla="*/ 26 h 26"/>
                <a:gd name="T6" fmla="*/ 99 w 99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26">
                  <a:moveTo>
                    <a:pt x="9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9"/>
                    <a:pt x="30" y="18"/>
                    <a:pt x="42" y="26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FF2B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0" name="iṧļiďé">
              <a:extLst>
                <a:ext uri="{FF2B5EF4-FFF2-40B4-BE49-F238E27FC236}">
                  <a16:creationId xmlns:a16="http://schemas.microsoft.com/office/drawing/2014/main" id="{4EE6BA91-3CBE-418E-AFC0-030A51850363}"/>
                </a:ext>
              </a:extLst>
            </p:cNvPr>
            <p:cNvSpPr/>
            <p:nvPr/>
          </p:nvSpPr>
          <p:spPr bwMode="auto">
            <a:xfrm>
              <a:off x="4281489" y="4171951"/>
              <a:ext cx="571500" cy="798513"/>
            </a:xfrm>
            <a:custGeom>
              <a:avLst/>
              <a:gdLst>
                <a:gd name="T0" fmla="*/ 145 w 246"/>
                <a:gd name="T1" fmla="*/ 112 h 343"/>
                <a:gd name="T2" fmla="*/ 139 w 246"/>
                <a:gd name="T3" fmla="*/ 11 h 343"/>
                <a:gd name="T4" fmla="*/ 119 w 246"/>
                <a:gd name="T5" fmla="*/ 0 h 343"/>
                <a:gd name="T6" fmla="*/ 23 w 246"/>
                <a:gd name="T7" fmla="*/ 163 h 343"/>
                <a:gd name="T8" fmla="*/ 12 w 246"/>
                <a:gd name="T9" fmla="*/ 280 h 343"/>
                <a:gd name="T10" fmla="*/ 229 w 246"/>
                <a:gd name="T11" fmla="*/ 339 h 343"/>
                <a:gd name="T12" fmla="*/ 222 w 246"/>
                <a:gd name="T13" fmla="*/ 291 h 343"/>
                <a:gd name="T14" fmla="*/ 92 w 246"/>
                <a:gd name="T15" fmla="*/ 234 h 343"/>
                <a:gd name="T16" fmla="*/ 145 w 246"/>
                <a:gd name="T17" fmla="*/ 11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43">
                  <a:moveTo>
                    <a:pt x="145" y="112"/>
                  </a:moveTo>
                  <a:cubicBezTo>
                    <a:pt x="162" y="72"/>
                    <a:pt x="149" y="32"/>
                    <a:pt x="139" y="11"/>
                  </a:cubicBezTo>
                  <a:cubicBezTo>
                    <a:pt x="135" y="1"/>
                    <a:pt x="119" y="0"/>
                    <a:pt x="119" y="0"/>
                  </a:cubicBezTo>
                  <a:cubicBezTo>
                    <a:pt x="119" y="0"/>
                    <a:pt x="65" y="23"/>
                    <a:pt x="23" y="163"/>
                  </a:cubicBezTo>
                  <a:cubicBezTo>
                    <a:pt x="23" y="163"/>
                    <a:pt x="0" y="262"/>
                    <a:pt x="12" y="280"/>
                  </a:cubicBezTo>
                  <a:cubicBezTo>
                    <a:pt x="43" y="327"/>
                    <a:pt x="212" y="336"/>
                    <a:pt x="229" y="339"/>
                  </a:cubicBezTo>
                  <a:cubicBezTo>
                    <a:pt x="246" y="343"/>
                    <a:pt x="222" y="291"/>
                    <a:pt x="222" y="291"/>
                  </a:cubicBezTo>
                  <a:cubicBezTo>
                    <a:pt x="222" y="291"/>
                    <a:pt x="129" y="234"/>
                    <a:pt x="92" y="234"/>
                  </a:cubicBezTo>
                  <a:cubicBezTo>
                    <a:pt x="92" y="234"/>
                    <a:pt x="133" y="139"/>
                    <a:pt x="145" y="112"/>
                  </a:cubicBezTo>
                </a:path>
              </a:pathLst>
            </a:custGeom>
            <a:solidFill>
              <a:srgbClr val="FF69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1" name="ïṣlidê">
              <a:extLst>
                <a:ext uri="{FF2B5EF4-FFF2-40B4-BE49-F238E27FC236}">
                  <a16:creationId xmlns:a16="http://schemas.microsoft.com/office/drawing/2014/main" id="{9CC2E074-86DC-4729-B482-0CD57D4E8538}"/>
                </a:ext>
              </a:extLst>
            </p:cNvPr>
            <p:cNvSpPr/>
            <p:nvPr/>
          </p:nvSpPr>
          <p:spPr bwMode="auto">
            <a:xfrm>
              <a:off x="4527551" y="4451351"/>
              <a:ext cx="19050" cy="127000"/>
            </a:xfrm>
            <a:custGeom>
              <a:avLst/>
              <a:gdLst>
                <a:gd name="T0" fmla="*/ 8 w 8"/>
                <a:gd name="T1" fmla="*/ 0 h 54"/>
                <a:gd name="T2" fmla="*/ 0 w 8"/>
                <a:gd name="T3" fmla="*/ 54 h 54"/>
                <a:gd name="T4" fmla="*/ 7 w 8"/>
                <a:gd name="T5" fmla="*/ 54 h 54"/>
                <a:gd name="T6" fmla="*/ 8 w 8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4">
                  <a:moveTo>
                    <a:pt x="8" y="0"/>
                  </a:moveTo>
                  <a:cubicBezTo>
                    <a:pt x="8" y="0"/>
                    <a:pt x="5" y="26"/>
                    <a:pt x="0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FF2B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2" name="ïṧľïdê">
              <a:extLst>
                <a:ext uri="{FF2B5EF4-FFF2-40B4-BE49-F238E27FC236}">
                  <a16:creationId xmlns:a16="http://schemas.microsoft.com/office/drawing/2014/main" id="{10DE3BFC-BD8C-42BD-8B96-189AC91E81FB}"/>
                </a:ext>
              </a:extLst>
            </p:cNvPr>
            <p:cNvSpPr/>
            <p:nvPr/>
          </p:nvSpPr>
          <p:spPr bwMode="auto">
            <a:xfrm>
              <a:off x="4767264" y="4164013"/>
              <a:ext cx="527050" cy="781050"/>
            </a:xfrm>
            <a:custGeom>
              <a:avLst/>
              <a:gdLst>
                <a:gd name="T0" fmla="*/ 84 w 226"/>
                <a:gd name="T1" fmla="*/ 90 h 336"/>
                <a:gd name="T2" fmla="*/ 94 w 226"/>
                <a:gd name="T3" fmla="*/ 5 h 336"/>
                <a:gd name="T4" fmla="*/ 108 w 226"/>
                <a:gd name="T5" fmla="*/ 1 h 336"/>
                <a:gd name="T6" fmla="*/ 201 w 226"/>
                <a:gd name="T7" fmla="*/ 174 h 336"/>
                <a:gd name="T8" fmla="*/ 200 w 226"/>
                <a:gd name="T9" fmla="*/ 294 h 336"/>
                <a:gd name="T10" fmla="*/ 10 w 226"/>
                <a:gd name="T11" fmla="*/ 336 h 336"/>
                <a:gd name="T12" fmla="*/ 0 w 226"/>
                <a:gd name="T13" fmla="*/ 292 h 336"/>
                <a:gd name="T14" fmla="*/ 122 w 226"/>
                <a:gd name="T15" fmla="*/ 232 h 336"/>
                <a:gd name="T16" fmla="*/ 123 w 226"/>
                <a:gd name="T17" fmla="*/ 212 h 336"/>
                <a:gd name="T18" fmla="*/ 123 w 226"/>
                <a:gd name="T19" fmla="*/ 173 h 336"/>
                <a:gd name="T20" fmla="*/ 108 w 226"/>
                <a:gd name="T21" fmla="*/ 160 h 336"/>
                <a:gd name="T22" fmla="*/ 84 w 226"/>
                <a:gd name="T23" fmla="*/ 9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6" h="336">
                  <a:moveTo>
                    <a:pt x="84" y="90"/>
                  </a:moveTo>
                  <a:cubicBezTo>
                    <a:pt x="70" y="48"/>
                    <a:pt x="85" y="18"/>
                    <a:pt x="94" y="5"/>
                  </a:cubicBezTo>
                  <a:cubicBezTo>
                    <a:pt x="97" y="0"/>
                    <a:pt x="108" y="1"/>
                    <a:pt x="108" y="1"/>
                  </a:cubicBezTo>
                  <a:cubicBezTo>
                    <a:pt x="108" y="1"/>
                    <a:pt x="172" y="47"/>
                    <a:pt x="201" y="174"/>
                  </a:cubicBezTo>
                  <a:cubicBezTo>
                    <a:pt x="201" y="174"/>
                    <a:pt x="226" y="268"/>
                    <a:pt x="200" y="294"/>
                  </a:cubicBezTo>
                  <a:cubicBezTo>
                    <a:pt x="161" y="333"/>
                    <a:pt x="10" y="336"/>
                    <a:pt x="10" y="336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0" y="292"/>
                    <a:pt x="107" y="229"/>
                    <a:pt x="122" y="232"/>
                  </a:cubicBezTo>
                  <a:cubicBezTo>
                    <a:pt x="123" y="212"/>
                    <a:pt x="123" y="212"/>
                    <a:pt x="123" y="212"/>
                  </a:cubicBezTo>
                  <a:cubicBezTo>
                    <a:pt x="123" y="173"/>
                    <a:pt x="123" y="173"/>
                    <a:pt x="123" y="173"/>
                  </a:cubicBezTo>
                  <a:cubicBezTo>
                    <a:pt x="123" y="173"/>
                    <a:pt x="110" y="167"/>
                    <a:pt x="108" y="160"/>
                  </a:cubicBezTo>
                  <a:cubicBezTo>
                    <a:pt x="98" y="131"/>
                    <a:pt x="88" y="102"/>
                    <a:pt x="84" y="90"/>
                  </a:cubicBezTo>
                </a:path>
              </a:pathLst>
            </a:custGeom>
            <a:solidFill>
              <a:srgbClr val="FF69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3" name="ísḷíde">
              <a:extLst>
                <a:ext uri="{FF2B5EF4-FFF2-40B4-BE49-F238E27FC236}">
                  <a16:creationId xmlns:a16="http://schemas.microsoft.com/office/drawing/2014/main" id="{764CDC2B-630C-41FE-A86A-0D72096D583E}"/>
                </a:ext>
              </a:extLst>
            </p:cNvPr>
            <p:cNvSpPr/>
            <p:nvPr/>
          </p:nvSpPr>
          <p:spPr bwMode="auto">
            <a:xfrm>
              <a:off x="5030789" y="4551363"/>
              <a:ext cx="19050" cy="26988"/>
            </a:xfrm>
            <a:custGeom>
              <a:avLst/>
              <a:gdLst>
                <a:gd name="T0" fmla="*/ 0 w 8"/>
                <a:gd name="T1" fmla="*/ 0 h 11"/>
                <a:gd name="T2" fmla="*/ 0 w 8"/>
                <a:gd name="T3" fmla="*/ 11 h 11"/>
                <a:gd name="T4" fmla="*/ 8 w 8"/>
                <a:gd name="T5" fmla="*/ 11 h 11"/>
                <a:gd name="T6" fmla="*/ 7 w 8"/>
                <a:gd name="T7" fmla="*/ 4 h 11"/>
                <a:gd name="T8" fmla="*/ 0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3"/>
                    <a:pt x="2" y="1"/>
                    <a:pt x="0" y="0"/>
                  </a:cubicBezTo>
                </a:path>
              </a:pathLst>
            </a:custGeom>
            <a:solidFill>
              <a:srgbClr val="FF2B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4" name="iṡḻíḍé">
              <a:extLst>
                <a:ext uri="{FF2B5EF4-FFF2-40B4-BE49-F238E27FC236}">
                  <a16:creationId xmlns:a16="http://schemas.microsoft.com/office/drawing/2014/main" id="{AFB65DE0-84BF-49E4-941C-3B764527112C}"/>
                </a:ext>
              </a:extLst>
            </p:cNvPr>
            <p:cNvSpPr/>
            <p:nvPr/>
          </p:nvSpPr>
          <p:spPr bwMode="auto">
            <a:xfrm>
              <a:off x="5022851" y="4425951"/>
              <a:ext cx="23813" cy="134938"/>
            </a:xfrm>
            <a:custGeom>
              <a:avLst/>
              <a:gdLst>
                <a:gd name="T0" fmla="*/ 0 w 10"/>
                <a:gd name="T1" fmla="*/ 0 h 58"/>
                <a:gd name="T2" fmla="*/ 3 w 10"/>
                <a:gd name="T3" fmla="*/ 54 h 58"/>
                <a:gd name="T4" fmla="*/ 10 w 10"/>
                <a:gd name="T5" fmla="*/ 58 h 58"/>
                <a:gd name="T6" fmla="*/ 0 w 10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58">
                  <a:moveTo>
                    <a:pt x="0" y="0"/>
                  </a:moveTo>
                  <a:cubicBezTo>
                    <a:pt x="3" y="54"/>
                    <a:pt x="3" y="54"/>
                    <a:pt x="3" y="54"/>
                  </a:cubicBezTo>
                  <a:cubicBezTo>
                    <a:pt x="5" y="55"/>
                    <a:pt x="8" y="57"/>
                    <a:pt x="10" y="5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2B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5" name="îş1îḍé">
              <a:extLst>
                <a:ext uri="{FF2B5EF4-FFF2-40B4-BE49-F238E27FC236}">
                  <a16:creationId xmlns:a16="http://schemas.microsoft.com/office/drawing/2014/main" id="{E6D1A930-F406-4A63-902D-0FF5C6A803EF}"/>
                </a:ext>
              </a:extLst>
            </p:cNvPr>
            <p:cNvSpPr/>
            <p:nvPr/>
          </p:nvSpPr>
          <p:spPr bwMode="auto">
            <a:xfrm>
              <a:off x="4646614" y="3730626"/>
              <a:ext cx="298450" cy="414338"/>
            </a:xfrm>
            <a:custGeom>
              <a:avLst/>
              <a:gdLst>
                <a:gd name="T0" fmla="*/ 121 w 128"/>
                <a:gd name="T1" fmla="*/ 81 h 178"/>
                <a:gd name="T2" fmla="*/ 118 w 128"/>
                <a:gd name="T3" fmla="*/ 66 h 178"/>
                <a:gd name="T4" fmla="*/ 116 w 128"/>
                <a:gd name="T5" fmla="*/ 44 h 178"/>
                <a:gd name="T6" fmla="*/ 107 w 128"/>
                <a:gd name="T7" fmla="*/ 24 h 178"/>
                <a:gd name="T8" fmla="*/ 74 w 128"/>
                <a:gd name="T9" fmla="*/ 0 h 178"/>
                <a:gd name="T10" fmla="*/ 19 w 128"/>
                <a:gd name="T11" fmla="*/ 21 h 178"/>
                <a:gd name="T12" fmla="*/ 8 w 128"/>
                <a:gd name="T13" fmla="*/ 43 h 178"/>
                <a:gd name="T14" fmla="*/ 5 w 128"/>
                <a:gd name="T15" fmla="*/ 56 h 178"/>
                <a:gd name="T16" fmla="*/ 5 w 128"/>
                <a:gd name="T17" fmla="*/ 73 h 178"/>
                <a:gd name="T18" fmla="*/ 1 w 128"/>
                <a:gd name="T19" fmla="*/ 90 h 178"/>
                <a:gd name="T20" fmla="*/ 2 w 128"/>
                <a:gd name="T21" fmla="*/ 109 h 178"/>
                <a:gd name="T22" fmla="*/ 23 w 128"/>
                <a:gd name="T23" fmla="*/ 156 h 178"/>
                <a:gd name="T24" fmla="*/ 32 w 128"/>
                <a:gd name="T25" fmla="*/ 166 h 178"/>
                <a:gd name="T26" fmla="*/ 61 w 128"/>
                <a:gd name="T27" fmla="*/ 178 h 178"/>
                <a:gd name="T28" fmla="*/ 64 w 128"/>
                <a:gd name="T29" fmla="*/ 178 h 178"/>
                <a:gd name="T30" fmla="*/ 93 w 128"/>
                <a:gd name="T31" fmla="*/ 166 h 178"/>
                <a:gd name="T32" fmla="*/ 124 w 128"/>
                <a:gd name="T33" fmla="*/ 90 h 178"/>
                <a:gd name="T34" fmla="*/ 121 w 128"/>
                <a:gd name="T35" fmla="*/ 8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78">
                  <a:moveTo>
                    <a:pt x="121" y="81"/>
                  </a:moveTo>
                  <a:cubicBezTo>
                    <a:pt x="120" y="76"/>
                    <a:pt x="119" y="71"/>
                    <a:pt x="118" y="66"/>
                  </a:cubicBezTo>
                  <a:cubicBezTo>
                    <a:pt x="117" y="58"/>
                    <a:pt x="119" y="51"/>
                    <a:pt x="116" y="44"/>
                  </a:cubicBezTo>
                  <a:cubicBezTo>
                    <a:pt x="114" y="37"/>
                    <a:pt x="111" y="30"/>
                    <a:pt x="107" y="24"/>
                  </a:cubicBezTo>
                  <a:cubicBezTo>
                    <a:pt x="99" y="11"/>
                    <a:pt x="88" y="4"/>
                    <a:pt x="74" y="0"/>
                  </a:cubicBezTo>
                  <a:cubicBezTo>
                    <a:pt x="72" y="0"/>
                    <a:pt x="28" y="7"/>
                    <a:pt x="19" y="21"/>
                  </a:cubicBezTo>
                  <a:cubicBezTo>
                    <a:pt x="15" y="28"/>
                    <a:pt x="11" y="35"/>
                    <a:pt x="8" y="43"/>
                  </a:cubicBezTo>
                  <a:cubicBezTo>
                    <a:pt x="6" y="47"/>
                    <a:pt x="5" y="52"/>
                    <a:pt x="5" y="56"/>
                  </a:cubicBezTo>
                  <a:cubicBezTo>
                    <a:pt x="5" y="62"/>
                    <a:pt x="6" y="68"/>
                    <a:pt x="5" y="73"/>
                  </a:cubicBezTo>
                  <a:cubicBezTo>
                    <a:pt x="4" y="79"/>
                    <a:pt x="1" y="84"/>
                    <a:pt x="1" y="90"/>
                  </a:cubicBezTo>
                  <a:cubicBezTo>
                    <a:pt x="0" y="96"/>
                    <a:pt x="1" y="103"/>
                    <a:pt x="2" y="109"/>
                  </a:cubicBezTo>
                  <a:cubicBezTo>
                    <a:pt x="5" y="126"/>
                    <a:pt x="13" y="142"/>
                    <a:pt x="23" y="156"/>
                  </a:cubicBezTo>
                  <a:cubicBezTo>
                    <a:pt x="26" y="159"/>
                    <a:pt x="29" y="163"/>
                    <a:pt x="32" y="166"/>
                  </a:cubicBezTo>
                  <a:cubicBezTo>
                    <a:pt x="39" y="173"/>
                    <a:pt x="50" y="178"/>
                    <a:pt x="61" y="178"/>
                  </a:cubicBezTo>
                  <a:cubicBezTo>
                    <a:pt x="64" y="178"/>
                    <a:pt x="64" y="178"/>
                    <a:pt x="64" y="178"/>
                  </a:cubicBezTo>
                  <a:cubicBezTo>
                    <a:pt x="75" y="178"/>
                    <a:pt x="85" y="173"/>
                    <a:pt x="93" y="166"/>
                  </a:cubicBezTo>
                  <a:cubicBezTo>
                    <a:pt x="111" y="147"/>
                    <a:pt x="128" y="118"/>
                    <a:pt x="124" y="90"/>
                  </a:cubicBezTo>
                  <a:cubicBezTo>
                    <a:pt x="123" y="87"/>
                    <a:pt x="122" y="84"/>
                    <a:pt x="121" y="81"/>
                  </a:cubicBezTo>
                </a:path>
              </a:pathLst>
            </a:custGeom>
            <a:solidFill>
              <a:srgbClr val="FCB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6" name="ïSļîḑè">
              <a:extLst>
                <a:ext uri="{FF2B5EF4-FFF2-40B4-BE49-F238E27FC236}">
                  <a16:creationId xmlns:a16="http://schemas.microsoft.com/office/drawing/2014/main" id="{447631CA-CBED-4252-AA23-9D71216E5098}"/>
                </a:ext>
              </a:extLst>
            </p:cNvPr>
            <p:cNvSpPr/>
            <p:nvPr/>
          </p:nvSpPr>
          <p:spPr bwMode="auto">
            <a:xfrm>
              <a:off x="4813301" y="3716338"/>
              <a:ext cx="49213" cy="28575"/>
            </a:xfrm>
            <a:custGeom>
              <a:avLst/>
              <a:gdLst>
                <a:gd name="T0" fmla="*/ 2 w 21"/>
                <a:gd name="T1" fmla="*/ 0 h 12"/>
                <a:gd name="T2" fmla="*/ 0 w 21"/>
                <a:gd name="T3" fmla="*/ 6 h 12"/>
                <a:gd name="T4" fmla="*/ 2 w 21"/>
                <a:gd name="T5" fmla="*/ 6 h 12"/>
                <a:gd name="T6" fmla="*/ 2 w 21"/>
                <a:gd name="T7" fmla="*/ 6 h 12"/>
                <a:gd name="T8" fmla="*/ 18 w 21"/>
                <a:gd name="T9" fmla="*/ 12 h 12"/>
                <a:gd name="T10" fmla="*/ 20 w 21"/>
                <a:gd name="T11" fmla="*/ 12 h 12"/>
                <a:gd name="T12" fmla="*/ 21 w 21"/>
                <a:gd name="T13" fmla="*/ 12 h 12"/>
                <a:gd name="T14" fmla="*/ 2 w 21"/>
                <a:gd name="T15" fmla="*/ 0 h 12"/>
                <a:gd name="T16" fmla="*/ 2 w 21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2">
                  <a:moveTo>
                    <a:pt x="2" y="0"/>
                  </a:moveTo>
                  <a:cubicBezTo>
                    <a:pt x="1" y="0"/>
                    <a:pt x="0" y="3"/>
                    <a:pt x="0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8" y="8"/>
                    <a:pt x="13" y="10"/>
                    <a:pt x="1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6" y="6"/>
                    <a:pt x="9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5C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7" name="îṩḷîḓê">
              <a:extLst>
                <a:ext uri="{FF2B5EF4-FFF2-40B4-BE49-F238E27FC236}">
                  <a16:creationId xmlns:a16="http://schemas.microsoft.com/office/drawing/2014/main" id="{8BEC3B98-49A5-4413-BFF5-F2D60C302902}"/>
                </a:ext>
              </a:extLst>
            </p:cNvPr>
            <p:cNvSpPr/>
            <p:nvPr/>
          </p:nvSpPr>
          <p:spPr bwMode="auto">
            <a:xfrm>
              <a:off x="4856164" y="3744913"/>
              <a:ext cx="79375" cy="319088"/>
            </a:xfrm>
            <a:custGeom>
              <a:avLst/>
              <a:gdLst>
                <a:gd name="T0" fmla="*/ 34 w 34"/>
                <a:gd name="T1" fmla="*/ 109 h 137"/>
                <a:gd name="T2" fmla="*/ 32 w 34"/>
                <a:gd name="T3" fmla="*/ 110 h 137"/>
                <a:gd name="T4" fmla="*/ 20 w 34"/>
                <a:gd name="T5" fmla="*/ 137 h 137"/>
                <a:gd name="T6" fmla="*/ 34 w 34"/>
                <a:gd name="T7" fmla="*/ 109 h 137"/>
                <a:gd name="T8" fmla="*/ 2 w 34"/>
                <a:gd name="T9" fmla="*/ 0 h 137"/>
                <a:gd name="T10" fmla="*/ 0 w 34"/>
                <a:gd name="T11" fmla="*/ 0 h 137"/>
                <a:gd name="T12" fmla="*/ 0 w 34"/>
                <a:gd name="T13" fmla="*/ 1 h 137"/>
                <a:gd name="T14" fmla="*/ 2 w 34"/>
                <a:gd name="T15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137">
                  <a:moveTo>
                    <a:pt x="34" y="109"/>
                  </a:moveTo>
                  <a:cubicBezTo>
                    <a:pt x="33" y="109"/>
                    <a:pt x="32" y="110"/>
                    <a:pt x="32" y="110"/>
                  </a:cubicBezTo>
                  <a:cubicBezTo>
                    <a:pt x="30" y="119"/>
                    <a:pt x="25" y="129"/>
                    <a:pt x="20" y="137"/>
                  </a:cubicBezTo>
                  <a:cubicBezTo>
                    <a:pt x="26" y="128"/>
                    <a:pt x="31" y="119"/>
                    <a:pt x="34" y="109"/>
                  </a:cubicBezTo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</a:path>
              </a:pathLst>
            </a:custGeom>
            <a:solidFill>
              <a:srgbClr val="080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8" name="iSḷîde">
              <a:extLst>
                <a:ext uri="{FF2B5EF4-FFF2-40B4-BE49-F238E27FC236}">
                  <a16:creationId xmlns:a16="http://schemas.microsoft.com/office/drawing/2014/main" id="{45CE3D00-8ECD-4744-9378-24715615C671}"/>
                </a:ext>
              </a:extLst>
            </p:cNvPr>
            <p:cNvSpPr/>
            <p:nvPr/>
          </p:nvSpPr>
          <p:spPr bwMode="auto">
            <a:xfrm>
              <a:off x="4765676" y="4116388"/>
              <a:ext cx="96838" cy="28575"/>
            </a:xfrm>
            <a:custGeom>
              <a:avLst/>
              <a:gdLst>
                <a:gd name="T0" fmla="*/ 3 w 42"/>
                <a:gd name="T1" fmla="*/ 11 h 12"/>
                <a:gd name="T2" fmla="*/ 0 w 42"/>
                <a:gd name="T3" fmla="*/ 12 h 12"/>
                <a:gd name="T4" fmla="*/ 8 w 42"/>
                <a:gd name="T5" fmla="*/ 12 h 12"/>
                <a:gd name="T6" fmla="*/ 15 w 42"/>
                <a:gd name="T7" fmla="*/ 12 h 12"/>
                <a:gd name="T8" fmla="*/ 13 w 42"/>
                <a:gd name="T9" fmla="*/ 12 h 12"/>
                <a:gd name="T10" fmla="*/ 10 w 42"/>
                <a:gd name="T11" fmla="*/ 12 h 12"/>
                <a:gd name="T12" fmla="*/ 3 w 42"/>
                <a:gd name="T13" fmla="*/ 11 h 12"/>
                <a:gd name="T14" fmla="*/ 42 w 42"/>
                <a:gd name="T15" fmla="*/ 0 h 12"/>
                <a:gd name="T16" fmla="*/ 36 w 42"/>
                <a:gd name="T17" fmla="*/ 4 h 12"/>
                <a:gd name="T18" fmla="*/ 42 w 42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12">
                  <a:moveTo>
                    <a:pt x="3" y="11"/>
                  </a:moveTo>
                  <a:cubicBezTo>
                    <a:pt x="2" y="11"/>
                    <a:pt x="1" y="11"/>
                    <a:pt x="0" y="12"/>
                  </a:cubicBezTo>
                  <a:cubicBezTo>
                    <a:pt x="3" y="12"/>
                    <a:pt x="6" y="12"/>
                    <a:pt x="8" y="12"/>
                  </a:cubicBezTo>
                  <a:cubicBezTo>
                    <a:pt x="10" y="12"/>
                    <a:pt x="13" y="12"/>
                    <a:pt x="15" y="12"/>
                  </a:cubicBezTo>
                  <a:cubicBezTo>
                    <a:pt x="14" y="12"/>
                    <a:pt x="13" y="12"/>
                    <a:pt x="13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8" y="12"/>
                    <a:pt x="5" y="12"/>
                    <a:pt x="3" y="11"/>
                  </a:cubicBezTo>
                  <a:moveTo>
                    <a:pt x="42" y="0"/>
                  </a:moveTo>
                  <a:cubicBezTo>
                    <a:pt x="40" y="2"/>
                    <a:pt x="38" y="3"/>
                    <a:pt x="36" y="4"/>
                  </a:cubicBezTo>
                  <a:cubicBezTo>
                    <a:pt x="39" y="3"/>
                    <a:pt x="40" y="1"/>
                    <a:pt x="42" y="0"/>
                  </a:cubicBezTo>
                </a:path>
              </a:pathLst>
            </a:custGeom>
            <a:solidFill>
              <a:srgbClr val="FA89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9" name="îṧḷídè">
              <a:extLst>
                <a:ext uri="{FF2B5EF4-FFF2-40B4-BE49-F238E27FC236}">
                  <a16:creationId xmlns:a16="http://schemas.microsoft.com/office/drawing/2014/main" id="{08C68B6B-7806-4C7A-8FFB-DFF13B30664F}"/>
                </a:ext>
              </a:extLst>
            </p:cNvPr>
            <p:cNvSpPr/>
            <p:nvPr/>
          </p:nvSpPr>
          <p:spPr bwMode="auto">
            <a:xfrm>
              <a:off x="4772026" y="3730626"/>
              <a:ext cx="158750" cy="414338"/>
            </a:xfrm>
            <a:custGeom>
              <a:avLst/>
              <a:gdLst>
                <a:gd name="T0" fmla="*/ 21 w 68"/>
                <a:gd name="T1" fmla="*/ 30 h 178"/>
                <a:gd name="T2" fmla="*/ 19 w 68"/>
                <a:gd name="T3" fmla="*/ 99 h 178"/>
                <a:gd name="T4" fmla="*/ 20 w 68"/>
                <a:gd name="T5" fmla="*/ 121 h 178"/>
                <a:gd name="T6" fmla="*/ 26 w 68"/>
                <a:gd name="T7" fmla="*/ 133 h 178"/>
                <a:gd name="T8" fmla="*/ 19 w 68"/>
                <a:gd name="T9" fmla="*/ 144 h 178"/>
                <a:gd name="T10" fmla="*/ 20 w 68"/>
                <a:gd name="T11" fmla="*/ 161 h 178"/>
                <a:gd name="T12" fmla="*/ 0 w 68"/>
                <a:gd name="T13" fmla="*/ 177 h 178"/>
                <a:gd name="T14" fmla="*/ 7 w 68"/>
                <a:gd name="T15" fmla="*/ 178 h 178"/>
                <a:gd name="T16" fmla="*/ 10 w 68"/>
                <a:gd name="T17" fmla="*/ 178 h 178"/>
                <a:gd name="T18" fmla="*/ 12 w 68"/>
                <a:gd name="T19" fmla="*/ 178 h 178"/>
                <a:gd name="T20" fmla="*/ 33 w 68"/>
                <a:gd name="T21" fmla="*/ 170 h 178"/>
                <a:gd name="T22" fmla="*/ 39 w 68"/>
                <a:gd name="T23" fmla="*/ 166 h 178"/>
                <a:gd name="T24" fmla="*/ 39 w 68"/>
                <a:gd name="T25" fmla="*/ 166 h 178"/>
                <a:gd name="T26" fmla="*/ 56 w 68"/>
                <a:gd name="T27" fmla="*/ 143 h 178"/>
                <a:gd name="T28" fmla="*/ 68 w 68"/>
                <a:gd name="T29" fmla="*/ 116 h 178"/>
                <a:gd name="T30" fmla="*/ 68 w 68"/>
                <a:gd name="T31" fmla="*/ 116 h 178"/>
                <a:gd name="T32" fmla="*/ 62 w 68"/>
                <a:gd name="T33" fmla="*/ 114 h 178"/>
                <a:gd name="T34" fmla="*/ 60 w 68"/>
                <a:gd name="T35" fmla="*/ 89 h 178"/>
                <a:gd name="T36" fmla="*/ 60 w 68"/>
                <a:gd name="T37" fmla="*/ 89 h 178"/>
                <a:gd name="T38" fmla="*/ 65 w 68"/>
                <a:gd name="T39" fmla="*/ 82 h 178"/>
                <a:gd name="T40" fmla="*/ 54 w 68"/>
                <a:gd name="T41" fmla="*/ 74 h 178"/>
                <a:gd name="T42" fmla="*/ 29 w 68"/>
                <a:gd name="T43" fmla="*/ 41 h 178"/>
                <a:gd name="T44" fmla="*/ 21 w 68"/>
                <a:gd name="T45" fmla="*/ 30 h 178"/>
                <a:gd name="T46" fmla="*/ 20 w 68"/>
                <a:gd name="T47" fmla="*/ 0 h 178"/>
                <a:gd name="T48" fmla="*/ 18 w 68"/>
                <a:gd name="T49" fmla="*/ 0 h 178"/>
                <a:gd name="T50" fmla="*/ 18 w 68"/>
                <a:gd name="T51" fmla="*/ 17 h 178"/>
                <a:gd name="T52" fmla="*/ 21 w 68"/>
                <a:gd name="T53" fmla="*/ 30 h 178"/>
                <a:gd name="T54" fmla="*/ 36 w 68"/>
                <a:gd name="T55" fmla="*/ 7 h 178"/>
                <a:gd name="T56" fmla="*/ 36 w 68"/>
                <a:gd name="T57" fmla="*/ 6 h 178"/>
                <a:gd name="T58" fmla="*/ 20 w 68"/>
                <a:gd name="T59" fmla="*/ 0 h 178"/>
                <a:gd name="T60" fmla="*/ 20 w 68"/>
                <a:gd name="T61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78">
                  <a:moveTo>
                    <a:pt x="21" y="30"/>
                  </a:moveTo>
                  <a:cubicBezTo>
                    <a:pt x="24" y="52"/>
                    <a:pt x="26" y="79"/>
                    <a:pt x="19" y="99"/>
                  </a:cubicBezTo>
                  <a:cubicBezTo>
                    <a:pt x="16" y="109"/>
                    <a:pt x="19" y="116"/>
                    <a:pt x="20" y="121"/>
                  </a:cubicBezTo>
                  <a:cubicBezTo>
                    <a:pt x="21" y="125"/>
                    <a:pt x="24" y="130"/>
                    <a:pt x="26" y="133"/>
                  </a:cubicBezTo>
                  <a:cubicBezTo>
                    <a:pt x="27" y="134"/>
                    <a:pt x="23" y="143"/>
                    <a:pt x="19" y="144"/>
                  </a:cubicBezTo>
                  <a:cubicBezTo>
                    <a:pt x="14" y="145"/>
                    <a:pt x="20" y="157"/>
                    <a:pt x="20" y="161"/>
                  </a:cubicBezTo>
                  <a:cubicBezTo>
                    <a:pt x="20" y="174"/>
                    <a:pt x="7" y="177"/>
                    <a:pt x="0" y="177"/>
                  </a:cubicBezTo>
                  <a:cubicBezTo>
                    <a:pt x="2" y="178"/>
                    <a:pt x="5" y="178"/>
                    <a:pt x="7" y="178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10" y="178"/>
                    <a:pt x="11" y="178"/>
                    <a:pt x="12" y="178"/>
                  </a:cubicBezTo>
                  <a:cubicBezTo>
                    <a:pt x="20" y="177"/>
                    <a:pt x="28" y="174"/>
                    <a:pt x="33" y="170"/>
                  </a:cubicBezTo>
                  <a:cubicBezTo>
                    <a:pt x="35" y="169"/>
                    <a:pt x="37" y="168"/>
                    <a:pt x="39" y="166"/>
                  </a:cubicBezTo>
                  <a:cubicBezTo>
                    <a:pt x="39" y="166"/>
                    <a:pt x="39" y="166"/>
                    <a:pt x="39" y="166"/>
                  </a:cubicBezTo>
                  <a:cubicBezTo>
                    <a:pt x="45" y="158"/>
                    <a:pt x="51" y="151"/>
                    <a:pt x="56" y="143"/>
                  </a:cubicBezTo>
                  <a:cubicBezTo>
                    <a:pt x="61" y="135"/>
                    <a:pt x="66" y="125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4" y="116"/>
                    <a:pt x="62" y="114"/>
                    <a:pt x="62" y="114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60" y="89"/>
                    <a:pt x="61" y="85"/>
                    <a:pt x="65" y="82"/>
                  </a:cubicBezTo>
                  <a:cubicBezTo>
                    <a:pt x="62" y="79"/>
                    <a:pt x="59" y="76"/>
                    <a:pt x="54" y="74"/>
                  </a:cubicBezTo>
                  <a:cubicBezTo>
                    <a:pt x="31" y="68"/>
                    <a:pt x="29" y="41"/>
                    <a:pt x="29" y="41"/>
                  </a:cubicBezTo>
                  <a:cubicBezTo>
                    <a:pt x="21" y="30"/>
                    <a:pt x="21" y="30"/>
                    <a:pt x="21" y="3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7" y="5"/>
                    <a:pt x="17" y="11"/>
                    <a:pt x="18" y="17"/>
                  </a:cubicBezTo>
                  <a:cubicBezTo>
                    <a:pt x="19" y="21"/>
                    <a:pt x="20" y="25"/>
                    <a:pt x="21" y="30"/>
                  </a:cubicBezTo>
                  <a:cubicBezTo>
                    <a:pt x="21" y="28"/>
                    <a:pt x="26" y="11"/>
                    <a:pt x="36" y="7"/>
                  </a:cubicBezTo>
                  <a:cubicBezTo>
                    <a:pt x="36" y="7"/>
                    <a:pt x="36" y="6"/>
                    <a:pt x="36" y="6"/>
                  </a:cubicBezTo>
                  <a:cubicBezTo>
                    <a:pt x="31" y="4"/>
                    <a:pt x="26" y="2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solidFill>
              <a:srgbClr val="FB9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0" name="îṩlïḋe">
              <a:extLst>
                <a:ext uri="{FF2B5EF4-FFF2-40B4-BE49-F238E27FC236}">
                  <a16:creationId xmlns:a16="http://schemas.microsoft.com/office/drawing/2014/main" id="{D8A789F0-88B1-44B4-9C6D-68606F741210}"/>
                </a:ext>
              </a:extLst>
            </p:cNvPr>
            <p:cNvSpPr/>
            <p:nvPr/>
          </p:nvSpPr>
          <p:spPr bwMode="auto">
            <a:xfrm>
              <a:off x="4408489" y="4578351"/>
              <a:ext cx="776288" cy="390525"/>
            </a:xfrm>
            <a:custGeom>
              <a:avLst/>
              <a:gdLst>
                <a:gd name="T0" fmla="*/ 467 w 489"/>
                <a:gd name="T1" fmla="*/ 246 h 246"/>
                <a:gd name="T2" fmla="*/ 22 w 489"/>
                <a:gd name="T3" fmla="*/ 246 h 246"/>
                <a:gd name="T4" fmla="*/ 0 w 489"/>
                <a:gd name="T5" fmla="*/ 0 h 246"/>
                <a:gd name="T6" fmla="*/ 489 w 489"/>
                <a:gd name="T7" fmla="*/ 0 h 246"/>
                <a:gd name="T8" fmla="*/ 467 w 48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9" h="246">
                  <a:moveTo>
                    <a:pt x="467" y="246"/>
                  </a:moveTo>
                  <a:lnTo>
                    <a:pt x="22" y="246"/>
                  </a:lnTo>
                  <a:lnTo>
                    <a:pt x="0" y="0"/>
                  </a:lnTo>
                  <a:lnTo>
                    <a:pt x="489" y="0"/>
                  </a:lnTo>
                  <a:lnTo>
                    <a:pt x="467" y="246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1" name="ïśľîďê">
              <a:extLst>
                <a:ext uri="{FF2B5EF4-FFF2-40B4-BE49-F238E27FC236}">
                  <a16:creationId xmlns:a16="http://schemas.microsoft.com/office/drawing/2014/main" id="{6C6FAE6E-0758-45EF-8A0E-A3754F3CB44E}"/>
                </a:ext>
              </a:extLst>
            </p:cNvPr>
            <p:cNvSpPr/>
            <p:nvPr/>
          </p:nvSpPr>
          <p:spPr bwMode="auto">
            <a:xfrm>
              <a:off x="4408489" y="4578351"/>
              <a:ext cx="776288" cy="390525"/>
            </a:xfrm>
            <a:custGeom>
              <a:avLst/>
              <a:gdLst>
                <a:gd name="T0" fmla="*/ 467 w 489"/>
                <a:gd name="T1" fmla="*/ 246 h 246"/>
                <a:gd name="T2" fmla="*/ 22 w 489"/>
                <a:gd name="T3" fmla="*/ 246 h 246"/>
                <a:gd name="T4" fmla="*/ 0 w 489"/>
                <a:gd name="T5" fmla="*/ 0 h 246"/>
                <a:gd name="T6" fmla="*/ 489 w 489"/>
                <a:gd name="T7" fmla="*/ 0 h 246"/>
                <a:gd name="T8" fmla="*/ 467 w 48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9" h="246">
                  <a:moveTo>
                    <a:pt x="467" y="246"/>
                  </a:moveTo>
                  <a:lnTo>
                    <a:pt x="22" y="246"/>
                  </a:lnTo>
                  <a:lnTo>
                    <a:pt x="0" y="0"/>
                  </a:lnTo>
                  <a:lnTo>
                    <a:pt x="489" y="0"/>
                  </a:lnTo>
                  <a:lnTo>
                    <a:pt x="467" y="24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2" name="íŝļíḑé">
              <a:extLst>
                <a:ext uri="{FF2B5EF4-FFF2-40B4-BE49-F238E27FC236}">
                  <a16:creationId xmlns:a16="http://schemas.microsoft.com/office/drawing/2014/main" id="{E10998B7-A3F1-4E9C-A424-568B30408216}"/>
                </a:ext>
              </a:extLst>
            </p:cNvPr>
            <p:cNvSpPr/>
            <p:nvPr/>
          </p:nvSpPr>
          <p:spPr bwMode="auto">
            <a:xfrm>
              <a:off x="4752976" y="4735513"/>
              <a:ext cx="103188" cy="103188"/>
            </a:xfrm>
            <a:prstGeom prst="ellipse">
              <a:avLst/>
            </a:prstGeom>
            <a:solidFill>
              <a:srgbClr val="262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3" name="îṩļïḍè">
              <a:extLst>
                <a:ext uri="{FF2B5EF4-FFF2-40B4-BE49-F238E27FC236}">
                  <a16:creationId xmlns:a16="http://schemas.microsoft.com/office/drawing/2014/main" id="{4C5BFF2D-2740-4D4F-AEF7-3C2903539057}"/>
                </a:ext>
              </a:extLst>
            </p:cNvPr>
            <p:cNvSpPr/>
            <p:nvPr/>
          </p:nvSpPr>
          <p:spPr bwMode="auto">
            <a:xfrm>
              <a:off x="4083051" y="4779963"/>
              <a:ext cx="1320800" cy="533400"/>
            </a:xfrm>
            <a:custGeom>
              <a:avLst/>
              <a:gdLst>
                <a:gd name="T0" fmla="*/ 494 w 567"/>
                <a:gd name="T1" fmla="*/ 141 h 229"/>
                <a:gd name="T2" fmla="*/ 421 w 567"/>
                <a:gd name="T3" fmla="*/ 150 h 229"/>
                <a:gd name="T4" fmla="*/ 344 w 567"/>
                <a:gd name="T5" fmla="*/ 121 h 229"/>
                <a:gd name="T6" fmla="*/ 95 w 567"/>
                <a:gd name="T7" fmla="*/ 2 h 229"/>
                <a:gd name="T8" fmla="*/ 2 w 567"/>
                <a:gd name="T9" fmla="*/ 38 h 229"/>
                <a:gd name="T10" fmla="*/ 44 w 567"/>
                <a:gd name="T11" fmla="*/ 117 h 229"/>
                <a:gd name="T12" fmla="*/ 300 w 567"/>
                <a:gd name="T13" fmla="*/ 175 h 229"/>
                <a:gd name="T14" fmla="*/ 457 w 567"/>
                <a:gd name="T15" fmla="*/ 208 h 229"/>
                <a:gd name="T16" fmla="*/ 535 w 567"/>
                <a:gd name="T17" fmla="*/ 212 h 229"/>
                <a:gd name="T18" fmla="*/ 494 w 567"/>
                <a:gd name="T19" fmla="*/ 141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7" h="229">
                  <a:moveTo>
                    <a:pt x="494" y="141"/>
                  </a:moveTo>
                  <a:cubicBezTo>
                    <a:pt x="421" y="150"/>
                    <a:pt x="421" y="150"/>
                    <a:pt x="421" y="150"/>
                  </a:cubicBezTo>
                  <a:cubicBezTo>
                    <a:pt x="421" y="150"/>
                    <a:pt x="385" y="148"/>
                    <a:pt x="344" y="121"/>
                  </a:cubicBezTo>
                  <a:cubicBezTo>
                    <a:pt x="303" y="94"/>
                    <a:pt x="154" y="0"/>
                    <a:pt x="95" y="2"/>
                  </a:cubicBezTo>
                  <a:cubicBezTo>
                    <a:pt x="42" y="3"/>
                    <a:pt x="5" y="12"/>
                    <a:pt x="2" y="38"/>
                  </a:cubicBezTo>
                  <a:cubicBezTo>
                    <a:pt x="0" y="52"/>
                    <a:pt x="6" y="100"/>
                    <a:pt x="44" y="117"/>
                  </a:cubicBezTo>
                  <a:cubicBezTo>
                    <a:pt x="81" y="134"/>
                    <a:pt x="281" y="174"/>
                    <a:pt x="300" y="175"/>
                  </a:cubicBezTo>
                  <a:cubicBezTo>
                    <a:pt x="319" y="176"/>
                    <a:pt x="441" y="200"/>
                    <a:pt x="457" y="208"/>
                  </a:cubicBezTo>
                  <a:cubicBezTo>
                    <a:pt x="473" y="215"/>
                    <a:pt x="522" y="229"/>
                    <a:pt x="535" y="212"/>
                  </a:cubicBezTo>
                  <a:cubicBezTo>
                    <a:pt x="549" y="195"/>
                    <a:pt x="567" y="133"/>
                    <a:pt x="494" y="141"/>
                  </a:cubicBezTo>
                </a:path>
              </a:pathLst>
            </a:custGeom>
            <a:solidFill>
              <a:srgbClr val="F8C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4" name="ï$ḻiďé">
              <a:extLst>
                <a:ext uri="{FF2B5EF4-FFF2-40B4-BE49-F238E27FC236}">
                  <a16:creationId xmlns:a16="http://schemas.microsoft.com/office/drawing/2014/main" id="{FA17E118-7B9B-45B3-812F-2FEDE973A96A}"/>
                </a:ext>
              </a:extLst>
            </p:cNvPr>
            <p:cNvSpPr/>
            <p:nvPr/>
          </p:nvSpPr>
          <p:spPr bwMode="auto">
            <a:xfrm>
              <a:off x="4087814" y="48688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BE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5" name="iṣ1ide">
              <a:extLst>
                <a:ext uri="{FF2B5EF4-FFF2-40B4-BE49-F238E27FC236}">
                  <a16:creationId xmlns:a16="http://schemas.microsoft.com/office/drawing/2014/main" id="{FA79EEBC-0E2E-439B-8945-142F78EC0614}"/>
                </a:ext>
              </a:extLst>
            </p:cNvPr>
            <p:cNvSpPr/>
            <p:nvPr/>
          </p:nvSpPr>
          <p:spPr bwMode="auto">
            <a:xfrm>
              <a:off x="5356226" y="5168901"/>
              <a:ext cx="3175" cy="15875"/>
            </a:xfrm>
            <a:custGeom>
              <a:avLst/>
              <a:gdLst>
                <a:gd name="T0" fmla="*/ 0 w 1"/>
                <a:gd name="T1" fmla="*/ 0 h 7"/>
                <a:gd name="T2" fmla="*/ 1 w 1"/>
                <a:gd name="T3" fmla="*/ 7 h 7"/>
                <a:gd name="T4" fmla="*/ 0 w 1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cubicBezTo>
                    <a:pt x="0" y="2"/>
                    <a:pt x="1" y="4"/>
                    <a:pt x="1" y="7"/>
                  </a:cubicBezTo>
                  <a:cubicBezTo>
                    <a:pt x="1" y="4"/>
                    <a:pt x="0" y="2"/>
                    <a:pt x="0" y="0"/>
                  </a:cubicBezTo>
                </a:path>
              </a:pathLst>
            </a:custGeom>
            <a:solidFill>
              <a:srgbClr val="9BCD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6" name="íš1îḓè">
              <a:extLst>
                <a:ext uri="{FF2B5EF4-FFF2-40B4-BE49-F238E27FC236}">
                  <a16:creationId xmlns:a16="http://schemas.microsoft.com/office/drawing/2014/main" id="{0BB44736-6729-4846-90E8-7692A7C4CB3D}"/>
                </a:ext>
              </a:extLst>
            </p:cNvPr>
            <p:cNvSpPr/>
            <p:nvPr/>
          </p:nvSpPr>
          <p:spPr bwMode="auto">
            <a:xfrm>
              <a:off x="4087814" y="4784726"/>
              <a:ext cx="1271588" cy="500063"/>
            </a:xfrm>
            <a:custGeom>
              <a:avLst/>
              <a:gdLst>
                <a:gd name="T0" fmla="*/ 0 w 546"/>
                <a:gd name="T1" fmla="*/ 36 h 215"/>
                <a:gd name="T2" fmla="*/ 0 w 546"/>
                <a:gd name="T3" fmla="*/ 36 h 215"/>
                <a:gd name="T4" fmla="*/ 0 w 546"/>
                <a:gd name="T5" fmla="*/ 36 h 215"/>
                <a:gd name="T6" fmla="*/ 0 w 546"/>
                <a:gd name="T7" fmla="*/ 36 h 215"/>
                <a:gd name="T8" fmla="*/ 0 w 546"/>
                <a:gd name="T9" fmla="*/ 36 h 215"/>
                <a:gd name="T10" fmla="*/ 0 w 546"/>
                <a:gd name="T11" fmla="*/ 36 h 215"/>
                <a:gd name="T12" fmla="*/ 0 w 546"/>
                <a:gd name="T13" fmla="*/ 36 h 215"/>
                <a:gd name="T14" fmla="*/ 0 w 546"/>
                <a:gd name="T15" fmla="*/ 36 h 215"/>
                <a:gd name="T16" fmla="*/ 0 w 546"/>
                <a:gd name="T17" fmla="*/ 36 h 215"/>
                <a:gd name="T18" fmla="*/ 0 w 546"/>
                <a:gd name="T19" fmla="*/ 36 h 215"/>
                <a:gd name="T20" fmla="*/ 0 w 546"/>
                <a:gd name="T21" fmla="*/ 36 h 215"/>
                <a:gd name="T22" fmla="*/ 0 w 546"/>
                <a:gd name="T23" fmla="*/ 36 h 215"/>
                <a:gd name="T24" fmla="*/ 95 w 546"/>
                <a:gd name="T25" fmla="*/ 0 h 215"/>
                <a:gd name="T26" fmla="*/ 93 w 546"/>
                <a:gd name="T27" fmla="*/ 0 h 215"/>
                <a:gd name="T28" fmla="*/ 0 w 546"/>
                <a:gd name="T29" fmla="*/ 36 h 215"/>
                <a:gd name="T30" fmla="*/ 18 w 546"/>
                <a:gd name="T31" fmla="*/ 13 h 215"/>
                <a:gd name="T32" fmla="*/ 54 w 546"/>
                <a:gd name="T33" fmla="*/ 76 h 215"/>
                <a:gd name="T34" fmla="*/ 305 w 546"/>
                <a:gd name="T35" fmla="*/ 154 h 215"/>
                <a:gd name="T36" fmla="*/ 459 w 546"/>
                <a:gd name="T37" fmla="*/ 200 h 215"/>
                <a:gd name="T38" fmla="*/ 511 w 546"/>
                <a:gd name="T39" fmla="*/ 213 h 215"/>
                <a:gd name="T40" fmla="*/ 522 w 546"/>
                <a:gd name="T41" fmla="*/ 212 h 215"/>
                <a:gd name="T42" fmla="*/ 522 w 546"/>
                <a:gd name="T43" fmla="*/ 212 h 215"/>
                <a:gd name="T44" fmla="*/ 522 w 546"/>
                <a:gd name="T45" fmla="*/ 212 h 215"/>
                <a:gd name="T46" fmla="*/ 501 w 546"/>
                <a:gd name="T47" fmla="*/ 215 h 215"/>
                <a:gd name="T48" fmla="*/ 455 w 546"/>
                <a:gd name="T49" fmla="*/ 206 h 215"/>
                <a:gd name="T50" fmla="*/ 501 w 546"/>
                <a:gd name="T51" fmla="*/ 215 h 215"/>
                <a:gd name="T52" fmla="*/ 533 w 546"/>
                <a:gd name="T53" fmla="*/ 204 h 215"/>
                <a:gd name="T54" fmla="*/ 546 w 546"/>
                <a:gd name="T55" fmla="*/ 172 h 215"/>
                <a:gd name="T56" fmla="*/ 545 w 546"/>
                <a:gd name="T57" fmla="*/ 165 h 215"/>
                <a:gd name="T58" fmla="*/ 507 w 546"/>
                <a:gd name="T59" fmla="*/ 144 h 215"/>
                <a:gd name="T60" fmla="*/ 492 w 546"/>
                <a:gd name="T61" fmla="*/ 145 h 215"/>
                <a:gd name="T62" fmla="*/ 419 w 546"/>
                <a:gd name="T63" fmla="*/ 148 h 215"/>
                <a:gd name="T64" fmla="*/ 342 w 546"/>
                <a:gd name="T65" fmla="*/ 119 h 215"/>
                <a:gd name="T66" fmla="*/ 278 w 546"/>
                <a:gd name="T67" fmla="*/ 79 h 215"/>
                <a:gd name="T68" fmla="*/ 147 w 546"/>
                <a:gd name="T69" fmla="*/ 12 h 215"/>
                <a:gd name="T70" fmla="*/ 95 w 546"/>
                <a:gd name="T71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46" h="215"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95" y="0"/>
                  </a:moveTo>
                  <a:cubicBezTo>
                    <a:pt x="94" y="0"/>
                    <a:pt x="94" y="0"/>
                    <a:pt x="93" y="0"/>
                  </a:cubicBezTo>
                  <a:cubicBezTo>
                    <a:pt x="40" y="1"/>
                    <a:pt x="4" y="10"/>
                    <a:pt x="0" y="36"/>
                  </a:cubicBezTo>
                  <a:cubicBezTo>
                    <a:pt x="2" y="26"/>
                    <a:pt x="8" y="18"/>
                    <a:pt x="18" y="13"/>
                  </a:cubicBezTo>
                  <a:cubicBezTo>
                    <a:pt x="20" y="33"/>
                    <a:pt x="28" y="62"/>
                    <a:pt x="54" y="76"/>
                  </a:cubicBezTo>
                  <a:cubicBezTo>
                    <a:pt x="90" y="97"/>
                    <a:pt x="286" y="152"/>
                    <a:pt x="305" y="154"/>
                  </a:cubicBezTo>
                  <a:cubicBezTo>
                    <a:pt x="324" y="157"/>
                    <a:pt x="444" y="191"/>
                    <a:pt x="459" y="200"/>
                  </a:cubicBezTo>
                  <a:cubicBezTo>
                    <a:pt x="469" y="206"/>
                    <a:pt x="492" y="213"/>
                    <a:pt x="511" y="213"/>
                  </a:cubicBezTo>
                  <a:cubicBezTo>
                    <a:pt x="515" y="213"/>
                    <a:pt x="519" y="212"/>
                    <a:pt x="522" y="212"/>
                  </a:cubicBezTo>
                  <a:cubicBezTo>
                    <a:pt x="522" y="212"/>
                    <a:pt x="522" y="212"/>
                    <a:pt x="522" y="212"/>
                  </a:cubicBezTo>
                  <a:cubicBezTo>
                    <a:pt x="522" y="212"/>
                    <a:pt x="522" y="212"/>
                    <a:pt x="522" y="212"/>
                  </a:cubicBezTo>
                  <a:cubicBezTo>
                    <a:pt x="516" y="214"/>
                    <a:pt x="509" y="215"/>
                    <a:pt x="501" y="215"/>
                  </a:cubicBezTo>
                  <a:cubicBezTo>
                    <a:pt x="484" y="215"/>
                    <a:pt x="464" y="210"/>
                    <a:pt x="455" y="206"/>
                  </a:cubicBezTo>
                  <a:cubicBezTo>
                    <a:pt x="464" y="210"/>
                    <a:pt x="484" y="215"/>
                    <a:pt x="501" y="215"/>
                  </a:cubicBezTo>
                  <a:cubicBezTo>
                    <a:pt x="515" y="215"/>
                    <a:pt x="527" y="212"/>
                    <a:pt x="533" y="204"/>
                  </a:cubicBezTo>
                  <a:cubicBezTo>
                    <a:pt x="539" y="197"/>
                    <a:pt x="545" y="184"/>
                    <a:pt x="546" y="172"/>
                  </a:cubicBezTo>
                  <a:cubicBezTo>
                    <a:pt x="546" y="169"/>
                    <a:pt x="545" y="167"/>
                    <a:pt x="545" y="165"/>
                  </a:cubicBezTo>
                  <a:cubicBezTo>
                    <a:pt x="543" y="153"/>
                    <a:pt x="532" y="144"/>
                    <a:pt x="507" y="144"/>
                  </a:cubicBezTo>
                  <a:cubicBezTo>
                    <a:pt x="502" y="144"/>
                    <a:pt x="497" y="144"/>
                    <a:pt x="492" y="145"/>
                  </a:cubicBezTo>
                  <a:cubicBezTo>
                    <a:pt x="419" y="148"/>
                    <a:pt x="419" y="148"/>
                    <a:pt x="419" y="148"/>
                  </a:cubicBezTo>
                  <a:cubicBezTo>
                    <a:pt x="419" y="148"/>
                    <a:pt x="383" y="146"/>
                    <a:pt x="342" y="119"/>
                  </a:cubicBezTo>
                  <a:cubicBezTo>
                    <a:pt x="329" y="110"/>
                    <a:pt x="306" y="95"/>
                    <a:pt x="278" y="79"/>
                  </a:cubicBezTo>
                  <a:cubicBezTo>
                    <a:pt x="238" y="55"/>
                    <a:pt x="188" y="28"/>
                    <a:pt x="147" y="12"/>
                  </a:cubicBezTo>
                  <a:cubicBezTo>
                    <a:pt x="127" y="4"/>
                    <a:pt x="109" y="0"/>
                    <a:pt x="95" y="0"/>
                  </a:cubicBezTo>
                </a:path>
              </a:pathLst>
            </a:custGeom>
            <a:solidFill>
              <a:srgbClr val="F4A9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7" name="îṩ1ïdè">
              <a:extLst>
                <a:ext uri="{FF2B5EF4-FFF2-40B4-BE49-F238E27FC236}">
                  <a16:creationId xmlns:a16="http://schemas.microsoft.com/office/drawing/2014/main" id="{C572A8E1-81AC-45FB-936C-ADFA5802EA38}"/>
                </a:ext>
              </a:extLst>
            </p:cNvPr>
            <p:cNvSpPr/>
            <p:nvPr/>
          </p:nvSpPr>
          <p:spPr bwMode="auto">
            <a:xfrm>
              <a:off x="4087814" y="4814888"/>
              <a:ext cx="1216025" cy="469900"/>
            </a:xfrm>
            <a:custGeom>
              <a:avLst/>
              <a:gdLst>
                <a:gd name="T0" fmla="*/ 18 w 522"/>
                <a:gd name="T1" fmla="*/ 0 h 202"/>
                <a:gd name="T2" fmla="*/ 0 w 522"/>
                <a:gd name="T3" fmla="*/ 23 h 202"/>
                <a:gd name="T4" fmla="*/ 0 w 522"/>
                <a:gd name="T5" fmla="*/ 23 h 202"/>
                <a:gd name="T6" fmla="*/ 0 w 522"/>
                <a:gd name="T7" fmla="*/ 23 h 202"/>
                <a:gd name="T8" fmla="*/ 0 w 522"/>
                <a:gd name="T9" fmla="*/ 23 h 202"/>
                <a:gd name="T10" fmla="*/ 0 w 522"/>
                <a:gd name="T11" fmla="*/ 23 h 202"/>
                <a:gd name="T12" fmla="*/ 0 w 522"/>
                <a:gd name="T13" fmla="*/ 23 h 202"/>
                <a:gd name="T14" fmla="*/ 0 w 522"/>
                <a:gd name="T15" fmla="*/ 23 h 202"/>
                <a:gd name="T16" fmla="*/ 0 w 522"/>
                <a:gd name="T17" fmla="*/ 23 h 202"/>
                <a:gd name="T18" fmla="*/ 0 w 522"/>
                <a:gd name="T19" fmla="*/ 23 h 202"/>
                <a:gd name="T20" fmla="*/ 0 w 522"/>
                <a:gd name="T21" fmla="*/ 23 h 202"/>
                <a:gd name="T22" fmla="*/ 0 w 522"/>
                <a:gd name="T23" fmla="*/ 28 h 202"/>
                <a:gd name="T24" fmla="*/ 42 w 522"/>
                <a:gd name="T25" fmla="*/ 102 h 202"/>
                <a:gd name="T26" fmla="*/ 298 w 522"/>
                <a:gd name="T27" fmla="*/ 160 h 202"/>
                <a:gd name="T28" fmla="*/ 455 w 522"/>
                <a:gd name="T29" fmla="*/ 193 h 202"/>
                <a:gd name="T30" fmla="*/ 455 w 522"/>
                <a:gd name="T31" fmla="*/ 193 h 202"/>
                <a:gd name="T32" fmla="*/ 501 w 522"/>
                <a:gd name="T33" fmla="*/ 202 h 202"/>
                <a:gd name="T34" fmla="*/ 522 w 522"/>
                <a:gd name="T35" fmla="*/ 199 h 202"/>
                <a:gd name="T36" fmla="*/ 511 w 522"/>
                <a:gd name="T37" fmla="*/ 200 h 202"/>
                <a:gd name="T38" fmla="*/ 459 w 522"/>
                <a:gd name="T39" fmla="*/ 187 h 202"/>
                <a:gd name="T40" fmla="*/ 305 w 522"/>
                <a:gd name="T41" fmla="*/ 141 h 202"/>
                <a:gd name="T42" fmla="*/ 54 w 522"/>
                <a:gd name="T43" fmla="*/ 63 h 202"/>
                <a:gd name="T44" fmla="*/ 18 w 522"/>
                <a:gd name="T4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2" h="202">
                  <a:moveTo>
                    <a:pt x="18" y="0"/>
                  </a:moveTo>
                  <a:cubicBezTo>
                    <a:pt x="8" y="5"/>
                    <a:pt x="2" y="1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0" y="26"/>
                    <a:pt x="0" y="28"/>
                  </a:cubicBezTo>
                  <a:cubicBezTo>
                    <a:pt x="0" y="46"/>
                    <a:pt x="8" y="86"/>
                    <a:pt x="42" y="102"/>
                  </a:cubicBezTo>
                  <a:cubicBezTo>
                    <a:pt x="79" y="119"/>
                    <a:pt x="279" y="159"/>
                    <a:pt x="298" y="160"/>
                  </a:cubicBezTo>
                  <a:cubicBezTo>
                    <a:pt x="317" y="161"/>
                    <a:pt x="439" y="185"/>
                    <a:pt x="455" y="193"/>
                  </a:cubicBezTo>
                  <a:cubicBezTo>
                    <a:pt x="455" y="193"/>
                    <a:pt x="455" y="193"/>
                    <a:pt x="455" y="193"/>
                  </a:cubicBezTo>
                  <a:cubicBezTo>
                    <a:pt x="464" y="197"/>
                    <a:pt x="484" y="202"/>
                    <a:pt x="501" y="202"/>
                  </a:cubicBezTo>
                  <a:cubicBezTo>
                    <a:pt x="509" y="202"/>
                    <a:pt x="516" y="201"/>
                    <a:pt x="522" y="199"/>
                  </a:cubicBezTo>
                  <a:cubicBezTo>
                    <a:pt x="519" y="199"/>
                    <a:pt x="515" y="200"/>
                    <a:pt x="511" y="200"/>
                  </a:cubicBezTo>
                  <a:cubicBezTo>
                    <a:pt x="492" y="200"/>
                    <a:pt x="469" y="193"/>
                    <a:pt x="459" y="187"/>
                  </a:cubicBezTo>
                  <a:cubicBezTo>
                    <a:pt x="444" y="178"/>
                    <a:pt x="324" y="144"/>
                    <a:pt x="305" y="141"/>
                  </a:cubicBezTo>
                  <a:cubicBezTo>
                    <a:pt x="286" y="139"/>
                    <a:pt x="90" y="84"/>
                    <a:pt x="54" y="63"/>
                  </a:cubicBezTo>
                  <a:cubicBezTo>
                    <a:pt x="28" y="49"/>
                    <a:pt x="20" y="20"/>
                    <a:pt x="18" y="0"/>
                  </a:cubicBezTo>
                </a:path>
              </a:pathLst>
            </a:custGeom>
            <a:solidFill>
              <a:srgbClr val="F09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8" name="îṡliḓé">
              <a:extLst>
                <a:ext uri="{FF2B5EF4-FFF2-40B4-BE49-F238E27FC236}">
                  <a16:creationId xmlns:a16="http://schemas.microsoft.com/office/drawing/2014/main" id="{28072127-793C-46A4-96BE-1D82BF628576}"/>
                </a:ext>
              </a:extLst>
            </p:cNvPr>
            <p:cNvSpPr/>
            <p:nvPr/>
          </p:nvSpPr>
          <p:spPr bwMode="auto">
            <a:xfrm>
              <a:off x="4138614" y="4833938"/>
              <a:ext cx="1327150" cy="485775"/>
            </a:xfrm>
            <a:custGeom>
              <a:avLst/>
              <a:gdLst>
                <a:gd name="T0" fmla="*/ 72 w 570"/>
                <a:gd name="T1" fmla="*/ 123 h 209"/>
                <a:gd name="T2" fmla="*/ 145 w 570"/>
                <a:gd name="T3" fmla="*/ 135 h 209"/>
                <a:gd name="T4" fmla="*/ 223 w 570"/>
                <a:gd name="T5" fmla="*/ 110 h 209"/>
                <a:gd name="T6" fmla="*/ 478 w 570"/>
                <a:gd name="T7" fmla="*/ 5 h 209"/>
                <a:gd name="T8" fmla="*/ 569 w 570"/>
                <a:gd name="T9" fmla="*/ 46 h 209"/>
                <a:gd name="T10" fmla="*/ 523 w 570"/>
                <a:gd name="T11" fmla="*/ 123 h 209"/>
                <a:gd name="T12" fmla="*/ 264 w 570"/>
                <a:gd name="T13" fmla="*/ 167 h 209"/>
                <a:gd name="T14" fmla="*/ 105 w 570"/>
                <a:gd name="T15" fmla="*/ 191 h 209"/>
                <a:gd name="T16" fmla="*/ 27 w 570"/>
                <a:gd name="T17" fmla="*/ 191 h 209"/>
                <a:gd name="T18" fmla="*/ 72 w 570"/>
                <a:gd name="T19" fmla="*/ 12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0" h="209">
                  <a:moveTo>
                    <a:pt x="72" y="123"/>
                  </a:moveTo>
                  <a:cubicBezTo>
                    <a:pt x="145" y="135"/>
                    <a:pt x="145" y="135"/>
                    <a:pt x="145" y="135"/>
                  </a:cubicBezTo>
                  <a:cubicBezTo>
                    <a:pt x="145" y="135"/>
                    <a:pt x="180" y="135"/>
                    <a:pt x="223" y="110"/>
                  </a:cubicBezTo>
                  <a:cubicBezTo>
                    <a:pt x="265" y="86"/>
                    <a:pt x="419" y="0"/>
                    <a:pt x="478" y="5"/>
                  </a:cubicBezTo>
                  <a:cubicBezTo>
                    <a:pt x="531" y="9"/>
                    <a:pt x="567" y="20"/>
                    <a:pt x="569" y="46"/>
                  </a:cubicBezTo>
                  <a:cubicBezTo>
                    <a:pt x="570" y="60"/>
                    <a:pt x="561" y="108"/>
                    <a:pt x="523" y="123"/>
                  </a:cubicBezTo>
                  <a:cubicBezTo>
                    <a:pt x="485" y="138"/>
                    <a:pt x="283" y="167"/>
                    <a:pt x="264" y="167"/>
                  </a:cubicBezTo>
                  <a:cubicBezTo>
                    <a:pt x="245" y="167"/>
                    <a:pt x="122" y="184"/>
                    <a:pt x="105" y="191"/>
                  </a:cubicBezTo>
                  <a:cubicBezTo>
                    <a:pt x="89" y="198"/>
                    <a:pt x="39" y="209"/>
                    <a:pt x="27" y="191"/>
                  </a:cubicBezTo>
                  <a:cubicBezTo>
                    <a:pt x="15" y="173"/>
                    <a:pt x="0" y="110"/>
                    <a:pt x="72" y="123"/>
                  </a:cubicBezTo>
                  <a:close/>
                </a:path>
              </a:pathLst>
            </a:custGeom>
            <a:solidFill>
              <a:srgbClr val="FCB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9" name="ïṧ1ïďe">
              <a:extLst>
                <a:ext uri="{FF2B5EF4-FFF2-40B4-BE49-F238E27FC236}">
                  <a16:creationId xmlns:a16="http://schemas.microsoft.com/office/drawing/2014/main" id="{CC845C2E-2155-4F46-ABF3-C967A31C22AE}"/>
                </a:ext>
              </a:extLst>
            </p:cNvPr>
            <p:cNvSpPr/>
            <p:nvPr/>
          </p:nvSpPr>
          <p:spPr bwMode="auto">
            <a:xfrm>
              <a:off x="4179889" y="5222876"/>
              <a:ext cx="34925" cy="66675"/>
            </a:xfrm>
            <a:custGeom>
              <a:avLst/>
              <a:gdLst>
                <a:gd name="T0" fmla="*/ 13 w 15"/>
                <a:gd name="T1" fmla="*/ 28 h 29"/>
                <a:gd name="T2" fmla="*/ 0 w 15"/>
                <a:gd name="T3" fmla="*/ 0 h 29"/>
                <a:gd name="T4" fmla="*/ 9 w 15"/>
                <a:gd name="T5" fmla="*/ 24 h 29"/>
                <a:gd name="T6" fmla="*/ 15 w 15"/>
                <a:gd name="T7" fmla="*/ 29 h 29"/>
                <a:gd name="T8" fmla="*/ 13 w 15"/>
                <a:gd name="T9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9">
                  <a:moveTo>
                    <a:pt x="13" y="28"/>
                  </a:moveTo>
                  <a:cubicBezTo>
                    <a:pt x="8" y="22"/>
                    <a:pt x="2" y="11"/>
                    <a:pt x="0" y="0"/>
                  </a:cubicBezTo>
                  <a:cubicBezTo>
                    <a:pt x="2" y="10"/>
                    <a:pt x="5" y="19"/>
                    <a:pt x="9" y="24"/>
                  </a:cubicBezTo>
                  <a:cubicBezTo>
                    <a:pt x="10" y="26"/>
                    <a:pt x="12" y="28"/>
                    <a:pt x="15" y="29"/>
                  </a:cubicBezTo>
                  <a:cubicBezTo>
                    <a:pt x="14" y="29"/>
                    <a:pt x="13" y="28"/>
                    <a:pt x="13" y="28"/>
                  </a:cubicBezTo>
                  <a:close/>
                </a:path>
              </a:pathLst>
            </a:custGeom>
            <a:solidFill>
              <a:srgbClr val="F8C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60" name="íŝľîḑe">
              <a:extLst>
                <a:ext uri="{FF2B5EF4-FFF2-40B4-BE49-F238E27FC236}">
                  <a16:creationId xmlns:a16="http://schemas.microsoft.com/office/drawing/2014/main" id="{87E5208B-6C71-44FB-AFD2-D4968D11EC07}"/>
                </a:ext>
              </a:extLst>
            </p:cNvPr>
            <p:cNvSpPr/>
            <p:nvPr/>
          </p:nvSpPr>
          <p:spPr bwMode="auto">
            <a:xfrm>
              <a:off x="4187826" y="5113338"/>
              <a:ext cx="88900" cy="41275"/>
            </a:xfrm>
            <a:custGeom>
              <a:avLst/>
              <a:gdLst>
                <a:gd name="T0" fmla="*/ 38 w 38"/>
                <a:gd name="T1" fmla="*/ 1 h 18"/>
                <a:gd name="T2" fmla="*/ 0 w 38"/>
                <a:gd name="T3" fmla="*/ 18 h 18"/>
                <a:gd name="T4" fmla="*/ 38 w 38"/>
                <a:gd name="T5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18">
                  <a:moveTo>
                    <a:pt x="38" y="1"/>
                  </a:moveTo>
                  <a:cubicBezTo>
                    <a:pt x="16" y="0"/>
                    <a:pt x="5" y="7"/>
                    <a:pt x="0" y="18"/>
                  </a:cubicBezTo>
                  <a:cubicBezTo>
                    <a:pt x="5" y="8"/>
                    <a:pt x="17" y="2"/>
                    <a:pt x="38" y="1"/>
                  </a:cubicBezTo>
                  <a:close/>
                </a:path>
              </a:pathLst>
            </a:custGeom>
            <a:solidFill>
              <a:srgbClr val="F8C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61" name="ïṩḷíďé">
              <a:extLst>
                <a:ext uri="{FF2B5EF4-FFF2-40B4-BE49-F238E27FC236}">
                  <a16:creationId xmlns:a16="http://schemas.microsoft.com/office/drawing/2014/main" id="{EE89E85E-CA37-4A86-BC32-080726313B46}"/>
                </a:ext>
              </a:extLst>
            </p:cNvPr>
            <p:cNvSpPr/>
            <p:nvPr/>
          </p:nvSpPr>
          <p:spPr bwMode="auto">
            <a:xfrm>
              <a:off x="4284664" y="4883151"/>
              <a:ext cx="1181100" cy="419100"/>
            </a:xfrm>
            <a:custGeom>
              <a:avLst/>
              <a:gdLst>
                <a:gd name="T0" fmla="*/ 506 w 507"/>
                <a:gd name="T1" fmla="*/ 25 h 180"/>
                <a:gd name="T2" fmla="*/ 488 w 507"/>
                <a:gd name="T3" fmla="*/ 0 h 180"/>
                <a:gd name="T4" fmla="*/ 461 w 507"/>
                <a:gd name="T5" fmla="*/ 60 h 180"/>
                <a:gd name="T6" fmla="*/ 201 w 507"/>
                <a:gd name="T7" fmla="*/ 136 h 180"/>
                <a:gd name="T8" fmla="*/ 45 w 507"/>
                <a:gd name="T9" fmla="*/ 165 h 180"/>
                <a:gd name="T10" fmla="*/ 0 w 507"/>
                <a:gd name="T11" fmla="*/ 180 h 180"/>
                <a:gd name="T12" fmla="*/ 42 w 507"/>
                <a:gd name="T13" fmla="*/ 170 h 180"/>
                <a:gd name="T14" fmla="*/ 201 w 507"/>
                <a:gd name="T15" fmla="*/ 146 h 180"/>
                <a:gd name="T16" fmla="*/ 460 w 507"/>
                <a:gd name="T17" fmla="*/ 102 h 180"/>
                <a:gd name="T18" fmla="*/ 506 w 507"/>
                <a:gd name="T19" fmla="*/ 2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7" h="180">
                  <a:moveTo>
                    <a:pt x="506" y="25"/>
                  </a:moveTo>
                  <a:cubicBezTo>
                    <a:pt x="505" y="15"/>
                    <a:pt x="499" y="7"/>
                    <a:pt x="488" y="0"/>
                  </a:cubicBezTo>
                  <a:cubicBezTo>
                    <a:pt x="495" y="32"/>
                    <a:pt x="481" y="49"/>
                    <a:pt x="461" y="60"/>
                  </a:cubicBezTo>
                  <a:cubicBezTo>
                    <a:pt x="424" y="79"/>
                    <a:pt x="220" y="134"/>
                    <a:pt x="201" y="136"/>
                  </a:cubicBezTo>
                  <a:cubicBezTo>
                    <a:pt x="182" y="138"/>
                    <a:pt x="61" y="156"/>
                    <a:pt x="45" y="165"/>
                  </a:cubicBezTo>
                  <a:cubicBezTo>
                    <a:pt x="37" y="170"/>
                    <a:pt x="17" y="177"/>
                    <a:pt x="0" y="180"/>
                  </a:cubicBezTo>
                  <a:cubicBezTo>
                    <a:pt x="16" y="178"/>
                    <a:pt x="34" y="174"/>
                    <a:pt x="42" y="170"/>
                  </a:cubicBezTo>
                  <a:cubicBezTo>
                    <a:pt x="59" y="163"/>
                    <a:pt x="182" y="146"/>
                    <a:pt x="201" y="146"/>
                  </a:cubicBezTo>
                  <a:cubicBezTo>
                    <a:pt x="220" y="146"/>
                    <a:pt x="422" y="117"/>
                    <a:pt x="460" y="102"/>
                  </a:cubicBezTo>
                  <a:cubicBezTo>
                    <a:pt x="498" y="87"/>
                    <a:pt x="507" y="39"/>
                    <a:pt x="506" y="25"/>
                  </a:cubicBezTo>
                  <a:close/>
                </a:path>
              </a:pathLst>
            </a:custGeom>
            <a:solidFill>
              <a:srgbClr val="F8C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62" name="íşḷiḍê">
              <a:extLst>
                <a:ext uri="{FF2B5EF4-FFF2-40B4-BE49-F238E27FC236}">
                  <a16:creationId xmlns:a16="http://schemas.microsoft.com/office/drawing/2014/main" id="{8AF9D804-C4FD-41A0-881D-821B71209843}"/>
                </a:ext>
              </a:extLst>
            </p:cNvPr>
            <p:cNvSpPr/>
            <p:nvPr/>
          </p:nvSpPr>
          <p:spPr bwMode="auto">
            <a:xfrm>
              <a:off x="4603751" y="4144963"/>
              <a:ext cx="188913" cy="176213"/>
            </a:xfrm>
            <a:custGeom>
              <a:avLst/>
              <a:gdLst>
                <a:gd name="T0" fmla="*/ 37 w 81"/>
                <a:gd name="T1" fmla="*/ 0 h 76"/>
                <a:gd name="T2" fmla="*/ 81 w 81"/>
                <a:gd name="T3" fmla="*/ 39 h 76"/>
                <a:gd name="T4" fmla="*/ 37 w 81"/>
                <a:gd name="T5" fmla="*/ 70 h 76"/>
                <a:gd name="T6" fmla="*/ 22 w 81"/>
                <a:gd name="T7" fmla="*/ 6 h 76"/>
                <a:gd name="T8" fmla="*/ 37 w 81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76">
                  <a:moveTo>
                    <a:pt x="37" y="0"/>
                  </a:moveTo>
                  <a:cubicBezTo>
                    <a:pt x="37" y="0"/>
                    <a:pt x="55" y="33"/>
                    <a:pt x="81" y="39"/>
                  </a:cubicBezTo>
                  <a:cubicBezTo>
                    <a:pt x="81" y="39"/>
                    <a:pt x="74" y="76"/>
                    <a:pt x="37" y="70"/>
                  </a:cubicBezTo>
                  <a:cubicBezTo>
                    <a:pt x="0" y="64"/>
                    <a:pt x="22" y="6"/>
                    <a:pt x="22" y="6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63" name="iS1íḑé">
              <a:extLst>
                <a:ext uri="{FF2B5EF4-FFF2-40B4-BE49-F238E27FC236}">
                  <a16:creationId xmlns:a16="http://schemas.microsoft.com/office/drawing/2014/main" id="{C5E9E5CC-1054-47AD-896A-4FCF175522D2}"/>
                </a:ext>
              </a:extLst>
            </p:cNvPr>
            <p:cNvSpPr/>
            <p:nvPr/>
          </p:nvSpPr>
          <p:spPr bwMode="auto">
            <a:xfrm>
              <a:off x="4797426" y="4144963"/>
              <a:ext cx="188913" cy="174625"/>
            </a:xfrm>
            <a:custGeom>
              <a:avLst/>
              <a:gdLst>
                <a:gd name="T0" fmla="*/ 44 w 81"/>
                <a:gd name="T1" fmla="*/ 0 h 75"/>
                <a:gd name="T2" fmla="*/ 0 w 81"/>
                <a:gd name="T3" fmla="*/ 39 h 75"/>
                <a:gd name="T4" fmla="*/ 44 w 81"/>
                <a:gd name="T5" fmla="*/ 70 h 75"/>
                <a:gd name="T6" fmla="*/ 65 w 81"/>
                <a:gd name="T7" fmla="*/ 8 h 75"/>
                <a:gd name="T8" fmla="*/ 44 w 81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75">
                  <a:moveTo>
                    <a:pt x="44" y="0"/>
                  </a:moveTo>
                  <a:cubicBezTo>
                    <a:pt x="44" y="0"/>
                    <a:pt x="26" y="33"/>
                    <a:pt x="0" y="39"/>
                  </a:cubicBezTo>
                  <a:cubicBezTo>
                    <a:pt x="0" y="39"/>
                    <a:pt x="6" y="75"/>
                    <a:pt x="44" y="70"/>
                  </a:cubicBezTo>
                  <a:cubicBezTo>
                    <a:pt x="81" y="65"/>
                    <a:pt x="65" y="8"/>
                    <a:pt x="65" y="8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64" name="íşḻîde">
              <a:extLst>
                <a:ext uri="{FF2B5EF4-FFF2-40B4-BE49-F238E27FC236}">
                  <a16:creationId xmlns:a16="http://schemas.microsoft.com/office/drawing/2014/main" id="{CAA63319-2399-4318-84D1-59EE1379A982}"/>
                </a:ext>
              </a:extLst>
            </p:cNvPr>
            <p:cNvSpPr/>
            <p:nvPr/>
          </p:nvSpPr>
          <p:spPr bwMode="auto">
            <a:xfrm>
              <a:off x="4851401" y="3962401"/>
              <a:ext cx="223838" cy="512763"/>
            </a:xfrm>
            <a:custGeom>
              <a:avLst/>
              <a:gdLst>
                <a:gd name="T0" fmla="*/ 52 w 96"/>
                <a:gd name="T1" fmla="*/ 65 h 220"/>
                <a:gd name="T2" fmla="*/ 17 w 96"/>
                <a:gd name="T3" fmla="*/ 53 h 220"/>
                <a:gd name="T4" fmla="*/ 21 w 96"/>
                <a:gd name="T5" fmla="*/ 148 h 220"/>
                <a:gd name="T6" fmla="*/ 30 w 96"/>
                <a:gd name="T7" fmla="*/ 220 h 220"/>
                <a:gd name="T8" fmla="*/ 62 w 96"/>
                <a:gd name="T9" fmla="*/ 0 h 220"/>
                <a:gd name="T10" fmla="*/ 52 w 96"/>
                <a:gd name="T11" fmla="*/ 6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220">
                  <a:moveTo>
                    <a:pt x="52" y="65"/>
                  </a:move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0" y="109"/>
                    <a:pt x="21" y="148"/>
                  </a:cubicBezTo>
                  <a:cubicBezTo>
                    <a:pt x="37" y="179"/>
                    <a:pt x="30" y="220"/>
                    <a:pt x="30" y="220"/>
                  </a:cubicBezTo>
                  <a:cubicBezTo>
                    <a:pt x="30" y="220"/>
                    <a:pt x="96" y="160"/>
                    <a:pt x="62" y="0"/>
                  </a:cubicBezTo>
                  <a:lnTo>
                    <a:pt x="52" y="65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65" name="ïṥḻiḋe">
              <a:extLst>
                <a:ext uri="{FF2B5EF4-FFF2-40B4-BE49-F238E27FC236}">
                  <a16:creationId xmlns:a16="http://schemas.microsoft.com/office/drawing/2014/main" id="{31BDA31D-B185-47C1-BF94-4182165D98FF}"/>
                </a:ext>
              </a:extLst>
            </p:cNvPr>
            <p:cNvSpPr/>
            <p:nvPr/>
          </p:nvSpPr>
          <p:spPr bwMode="auto">
            <a:xfrm>
              <a:off x="4618039" y="3640138"/>
              <a:ext cx="303213" cy="355600"/>
            </a:xfrm>
            <a:custGeom>
              <a:avLst/>
              <a:gdLst>
                <a:gd name="T0" fmla="*/ 130 w 130"/>
                <a:gd name="T1" fmla="*/ 48 h 153"/>
                <a:gd name="T2" fmla="*/ 62 w 130"/>
                <a:gd name="T3" fmla="*/ 105 h 153"/>
                <a:gd name="T4" fmla="*/ 12 w 130"/>
                <a:gd name="T5" fmla="*/ 139 h 153"/>
                <a:gd name="T6" fmla="*/ 6 w 130"/>
                <a:gd name="T7" fmla="*/ 101 h 153"/>
                <a:gd name="T8" fmla="*/ 12 w 130"/>
                <a:gd name="T9" fmla="*/ 56 h 153"/>
                <a:gd name="T10" fmla="*/ 130 w 130"/>
                <a:gd name="T11" fmla="*/ 4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53">
                  <a:moveTo>
                    <a:pt x="130" y="48"/>
                  </a:moveTo>
                  <a:cubicBezTo>
                    <a:pt x="130" y="48"/>
                    <a:pt x="102" y="96"/>
                    <a:pt x="62" y="105"/>
                  </a:cubicBezTo>
                  <a:cubicBezTo>
                    <a:pt x="29" y="112"/>
                    <a:pt x="12" y="108"/>
                    <a:pt x="12" y="139"/>
                  </a:cubicBezTo>
                  <a:cubicBezTo>
                    <a:pt x="12" y="153"/>
                    <a:pt x="6" y="101"/>
                    <a:pt x="6" y="101"/>
                  </a:cubicBezTo>
                  <a:cubicBezTo>
                    <a:pt x="6" y="101"/>
                    <a:pt x="0" y="74"/>
                    <a:pt x="12" y="56"/>
                  </a:cubicBezTo>
                  <a:cubicBezTo>
                    <a:pt x="29" y="33"/>
                    <a:pt x="86" y="0"/>
                    <a:pt x="130" y="48"/>
                  </a:cubicBez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66" name="išḷïďé">
              <a:extLst>
                <a:ext uri="{FF2B5EF4-FFF2-40B4-BE49-F238E27FC236}">
                  <a16:creationId xmlns:a16="http://schemas.microsoft.com/office/drawing/2014/main" id="{01A3042B-9AB6-4F4D-A27C-0EE94D26382E}"/>
                </a:ext>
              </a:extLst>
            </p:cNvPr>
            <p:cNvSpPr/>
            <p:nvPr/>
          </p:nvSpPr>
          <p:spPr bwMode="auto">
            <a:xfrm>
              <a:off x="4821239" y="3741738"/>
              <a:ext cx="136525" cy="274638"/>
            </a:xfrm>
            <a:custGeom>
              <a:avLst/>
              <a:gdLst>
                <a:gd name="T0" fmla="*/ 0 w 59"/>
                <a:gd name="T1" fmla="*/ 25 h 118"/>
                <a:gd name="T2" fmla="*/ 8 w 59"/>
                <a:gd name="T3" fmla="*/ 36 h 118"/>
                <a:gd name="T4" fmla="*/ 33 w 59"/>
                <a:gd name="T5" fmla="*/ 69 h 118"/>
                <a:gd name="T6" fmla="*/ 54 w 59"/>
                <a:gd name="T7" fmla="*/ 118 h 118"/>
                <a:gd name="T8" fmla="*/ 59 w 59"/>
                <a:gd name="T9" fmla="*/ 61 h 118"/>
                <a:gd name="T10" fmla="*/ 21 w 59"/>
                <a:gd name="T11" fmla="*/ 1 h 118"/>
                <a:gd name="T12" fmla="*/ 0 w 59"/>
                <a:gd name="T13" fmla="*/ 2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18">
                  <a:moveTo>
                    <a:pt x="0" y="25"/>
                  </a:move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10" y="63"/>
                    <a:pt x="33" y="69"/>
                  </a:cubicBezTo>
                  <a:cubicBezTo>
                    <a:pt x="56" y="76"/>
                    <a:pt x="54" y="118"/>
                    <a:pt x="54" y="118"/>
                  </a:cubicBezTo>
                  <a:cubicBezTo>
                    <a:pt x="54" y="118"/>
                    <a:pt x="59" y="81"/>
                    <a:pt x="59" y="61"/>
                  </a:cubicBezTo>
                  <a:cubicBezTo>
                    <a:pt x="59" y="41"/>
                    <a:pt x="35" y="1"/>
                    <a:pt x="21" y="1"/>
                  </a:cubicBezTo>
                  <a:cubicBezTo>
                    <a:pt x="6" y="0"/>
                    <a:pt x="0" y="25"/>
                    <a:pt x="0" y="25"/>
                  </a:cubicBezTo>
                </a:path>
              </a:pathLst>
            </a:custGeom>
            <a:solidFill>
              <a:srgbClr val="080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67" name="îsľîḑê">
              <a:extLst>
                <a:ext uri="{FF2B5EF4-FFF2-40B4-BE49-F238E27FC236}">
                  <a16:creationId xmlns:a16="http://schemas.microsoft.com/office/drawing/2014/main" id="{A6F74FFB-ADF4-48FF-A2D0-BF753A916CBB}"/>
                </a:ext>
              </a:extLst>
            </p:cNvPr>
            <p:cNvSpPr/>
            <p:nvPr/>
          </p:nvSpPr>
          <p:spPr bwMode="auto">
            <a:xfrm>
              <a:off x="4611689" y="3919538"/>
              <a:ext cx="60325" cy="92075"/>
            </a:xfrm>
            <a:custGeom>
              <a:avLst/>
              <a:gdLst>
                <a:gd name="T0" fmla="*/ 26 w 26"/>
                <a:gd name="T1" fmla="*/ 8 h 40"/>
                <a:gd name="T2" fmla="*/ 16 w 26"/>
                <a:gd name="T3" fmla="*/ 0 h 40"/>
                <a:gd name="T4" fmla="*/ 7 w 26"/>
                <a:gd name="T5" fmla="*/ 26 h 40"/>
                <a:gd name="T6" fmla="*/ 24 w 26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0">
                  <a:moveTo>
                    <a:pt x="26" y="8"/>
                  </a:moveTo>
                  <a:cubicBezTo>
                    <a:pt x="26" y="8"/>
                    <a:pt x="23" y="0"/>
                    <a:pt x="16" y="0"/>
                  </a:cubicBezTo>
                  <a:cubicBezTo>
                    <a:pt x="10" y="0"/>
                    <a:pt x="0" y="11"/>
                    <a:pt x="7" y="26"/>
                  </a:cubicBezTo>
                  <a:cubicBezTo>
                    <a:pt x="14" y="40"/>
                    <a:pt x="24" y="33"/>
                    <a:pt x="24" y="33"/>
                  </a:cubicBezTo>
                </a:path>
              </a:pathLst>
            </a:custGeom>
            <a:solidFill>
              <a:srgbClr val="FCB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68" name="ïŝľiḑê">
              <a:extLst>
                <a:ext uri="{FF2B5EF4-FFF2-40B4-BE49-F238E27FC236}">
                  <a16:creationId xmlns:a16="http://schemas.microsoft.com/office/drawing/2014/main" id="{BCCC4417-D642-48D0-AE7C-EF1CEFD72F0E}"/>
                </a:ext>
              </a:extLst>
            </p:cNvPr>
            <p:cNvSpPr/>
            <p:nvPr/>
          </p:nvSpPr>
          <p:spPr bwMode="auto">
            <a:xfrm>
              <a:off x="4911726" y="3919538"/>
              <a:ext cx="58738" cy="92075"/>
            </a:xfrm>
            <a:custGeom>
              <a:avLst/>
              <a:gdLst>
                <a:gd name="T0" fmla="*/ 0 w 25"/>
                <a:gd name="T1" fmla="*/ 8 h 40"/>
                <a:gd name="T2" fmla="*/ 9 w 25"/>
                <a:gd name="T3" fmla="*/ 0 h 40"/>
                <a:gd name="T4" fmla="*/ 19 w 25"/>
                <a:gd name="T5" fmla="*/ 26 h 40"/>
                <a:gd name="T6" fmla="*/ 2 w 25"/>
                <a:gd name="T7" fmla="*/ 33 h 40"/>
                <a:gd name="T8" fmla="*/ 0 w 25"/>
                <a:gd name="T9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0">
                  <a:moveTo>
                    <a:pt x="0" y="8"/>
                  </a:moveTo>
                  <a:cubicBezTo>
                    <a:pt x="0" y="8"/>
                    <a:pt x="3" y="0"/>
                    <a:pt x="9" y="0"/>
                  </a:cubicBezTo>
                  <a:cubicBezTo>
                    <a:pt x="16" y="0"/>
                    <a:pt x="25" y="11"/>
                    <a:pt x="19" y="26"/>
                  </a:cubicBezTo>
                  <a:cubicBezTo>
                    <a:pt x="12" y="40"/>
                    <a:pt x="2" y="33"/>
                    <a:pt x="2" y="33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solidFill>
              <a:srgbClr val="FCB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69" name="ïṧ1îḋé">
              <a:extLst>
                <a:ext uri="{FF2B5EF4-FFF2-40B4-BE49-F238E27FC236}">
                  <a16:creationId xmlns:a16="http://schemas.microsoft.com/office/drawing/2014/main" id="{9CC9720F-61EC-494D-B8C5-07B5728412E3}"/>
                </a:ext>
              </a:extLst>
            </p:cNvPr>
            <p:cNvSpPr/>
            <p:nvPr/>
          </p:nvSpPr>
          <p:spPr bwMode="auto">
            <a:xfrm>
              <a:off x="4911726" y="3919538"/>
              <a:ext cx="49213" cy="80963"/>
            </a:xfrm>
            <a:custGeom>
              <a:avLst/>
              <a:gdLst>
                <a:gd name="T0" fmla="*/ 9 w 21"/>
                <a:gd name="T1" fmla="*/ 0 h 35"/>
                <a:gd name="T2" fmla="*/ 0 w 21"/>
                <a:gd name="T3" fmla="*/ 8 h 35"/>
                <a:gd name="T4" fmla="*/ 2 w 21"/>
                <a:gd name="T5" fmla="*/ 33 h 35"/>
                <a:gd name="T6" fmla="*/ 8 w 21"/>
                <a:gd name="T7" fmla="*/ 35 h 35"/>
                <a:gd name="T8" fmla="*/ 19 w 21"/>
                <a:gd name="T9" fmla="*/ 26 h 35"/>
                <a:gd name="T10" fmla="*/ 21 w 21"/>
                <a:gd name="T11" fmla="*/ 16 h 35"/>
                <a:gd name="T12" fmla="*/ 9 w 21"/>
                <a:gd name="T13" fmla="*/ 0 h 35"/>
                <a:gd name="T14" fmla="*/ 9 w 21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35">
                  <a:moveTo>
                    <a:pt x="9" y="0"/>
                  </a:moveTo>
                  <a:cubicBezTo>
                    <a:pt x="3" y="0"/>
                    <a:pt x="0" y="8"/>
                    <a:pt x="0" y="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4" y="35"/>
                    <a:pt x="8" y="35"/>
                  </a:cubicBezTo>
                  <a:cubicBezTo>
                    <a:pt x="11" y="35"/>
                    <a:pt x="15" y="33"/>
                    <a:pt x="19" y="26"/>
                  </a:cubicBezTo>
                  <a:cubicBezTo>
                    <a:pt x="20" y="22"/>
                    <a:pt x="21" y="19"/>
                    <a:pt x="21" y="16"/>
                  </a:cubicBezTo>
                  <a:cubicBezTo>
                    <a:pt x="21" y="6"/>
                    <a:pt x="15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FB9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70" name="íṡlîḍè">
              <a:extLst>
                <a:ext uri="{FF2B5EF4-FFF2-40B4-BE49-F238E27FC236}">
                  <a16:creationId xmlns:a16="http://schemas.microsoft.com/office/drawing/2014/main" id="{63F6006B-B5AA-4E02-8E22-B7C42290D3A0}"/>
                </a:ext>
              </a:extLst>
            </p:cNvPr>
            <p:cNvSpPr/>
            <p:nvPr/>
          </p:nvSpPr>
          <p:spPr bwMode="auto">
            <a:xfrm>
              <a:off x="5822951" y="2066926"/>
              <a:ext cx="446088" cy="446088"/>
            </a:xfrm>
            <a:prstGeom prst="ellipse">
              <a:avLst/>
            </a:prstGeom>
            <a:solidFill>
              <a:srgbClr val="F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71" name="îṩḷîdè">
              <a:extLst>
                <a:ext uri="{FF2B5EF4-FFF2-40B4-BE49-F238E27FC236}">
                  <a16:creationId xmlns:a16="http://schemas.microsoft.com/office/drawing/2014/main" id="{916E9497-DC0E-4A68-8E59-EA1E56A3321B}"/>
                </a:ext>
              </a:extLst>
            </p:cNvPr>
            <p:cNvSpPr/>
            <p:nvPr/>
          </p:nvSpPr>
          <p:spPr bwMode="auto">
            <a:xfrm>
              <a:off x="8256588" y="1882776"/>
              <a:ext cx="549275" cy="558800"/>
            </a:xfrm>
            <a:custGeom>
              <a:avLst/>
              <a:gdLst>
                <a:gd name="T0" fmla="*/ 233 w 346"/>
                <a:gd name="T1" fmla="*/ 22 h 352"/>
                <a:gd name="T2" fmla="*/ 220 w 346"/>
                <a:gd name="T3" fmla="*/ 3 h 352"/>
                <a:gd name="T4" fmla="*/ 186 w 346"/>
                <a:gd name="T5" fmla="*/ 26 h 352"/>
                <a:gd name="T6" fmla="*/ 183 w 346"/>
                <a:gd name="T7" fmla="*/ 22 h 352"/>
                <a:gd name="T8" fmla="*/ 167 w 346"/>
                <a:gd name="T9" fmla="*/ 35 h 352"/>
                <a:gd name="T10" fmla="*/ 149 w 346"/>
                <a:gd name="T11" fmla="*/ 45 h 352"/>
                <a:gd name="T12" fmla="*/ 129 w 346"/>
                <a:gd name="T13" fmla="*/ 50 h 352"/>
                <a:gd name="T14" fmla="*/ 76 w 346"/>
                <a:gd name="T15" fmla="*/ 82 h 352"/>
                <a:gd name="T16" fmla="*/ 73 w 346"/>
                <a:gd name="T17" fmla="*/ 77 h 352"/>
                <a:gd name="T18" fmla="*/ 57 w 346"/>
                <a:gd name="T19" fmla="*/ 92 h 352"/>
                <a:gd name="T20" fmla="*/ 39 w 346"/>
                <a:gd name="T21" fmla="*/ 101 h 352"/>
                <a:gd name="T22" fmla="*/ 19 w 346"/>
                <a:gd name="T23" fmla="*/ 105 h 352"/>
                <a:gd name="T24" fmla="*/ 13 w 346"/>
                <a:gd name="T25" fmla="*/ 149 h 352"/>
                <a:gd name="T26" fmla="*/ 8 w 346"/>
                <a:gd name="T27" fmla="*/ 152 h 352"/>
                <a:gd name="T28" fmla="*/ 23 w 346"/>
                <a:gd name="T29" fmla="*/ 168 h 352"/>
                <a:gd name="T30" fmla="*/ 32 w 346"/>
                <a:gd name="T31" fmla="*/ 186 h 352"/>
                <a:gd name="T32" fmla="*/ 36 w 346"/>
                <a:gd name="T33" fmla="*/ 208 h 352"/>
                <a:gd name="T34" fmla="*/ 70 w 346"/>
                <a:gd name="T35" fmla="*/ 259 h 352"/>
                <a:gd name="T36" fmla="*/ 66 w 346"/>
                <a:gd name="T37" fmla="*/ 262 h 352"/>
                <a:gd name="T38" fmla="*/ 79 w 346"/>
                <a:gd name="T39" fmla="*/ 278 h 352"/>
                <a:gd name="T40" fmla="*/ 88 w 346"/>
                <a:gd name="T41" fmla="*/ 296 h 352"/>
                <a:gd name="T42" fmla="*/ 93 w 346"/>
                <a:gd name="T43" fmla="*/ 318 h 352"/>
                <a:gd name="T44" fmla="*/ 132 w 346"/>
                <a:gd name="T45" fmla="*/ 338 h 352"/>
                <a:gd name="T46" fmla="*/ 135 w 346"/>
                <a:gd name="T47" fmla="*/ 343 h 352"/>
                <a:gd name="T48" fmla="*/ 151 w 346"/>
                <a:gd name="T49" fmla="*/ 328 h 352"/>
                <a:gd name="T50" fmla="*/ 168 w 346"/>
                <a:gd name="T51" fmla="*/ 319 h 352"/>
                <a:gd name="T52" fmla="*/ 189 w 346"/>
                <a:gd name="T53" fmla="*/ 313 h 352"/>
                <a:gd name="T54" fmla="*/ 242 w 346"/>
                <a:gd name="T55" fmla="*/ 281 h 352"/>
                <a:gd name="T56" fmla="*/ 245 w 346"/>
                <a:gd name="T57" fmla="*/ 286 h 352"/>
                <a:gd name="T58" fmla="*/ 261 w 346"/>
                <a:gd name="T59" fmla="*/ 272 h 352"/>
                <a:gd name="T60" fmla="*/ 278 w 346"/>
                <a:gd name="T61" fmla="*/ 264 h 352"/>
                <a:gd name="T62" fmla="*/ 299 w 346"/>
                <a:gd name="T63" fmla="*/ 258 h 352"/>
                <a:gd name="T64" fmla="*/ 336 w 346"/>
                <a:gd name="T65" fmla="*/ 224 h 352"/>
                <a:gd name="T66" fmla="*/ 336 w 346"/>
                <a:gd name="T67" fmla="*/ 239 h 352"/>
                <a:gd name="T68" fmla="*/ 336 w 346"/>
                <a:gd name="T69" fmla="*/ 224 h 352"/>
                <a:gd name="T70" fmla="*/ 327 w 346"/>
                <a:gd name="T71" fmla="*/ 205 h 352"/>
                <a:gd name="T72" fmla="*/ 316 w 346"/>
                <a:gd name="T73" fmla="*/ 187 h 352"/>
                <a:gd name="T74" fmla="*/ 312 w 346"/>
                <a:gd name="T75" fmla="*/ 167 h 352"/>
                <a:gd name="T76" fmla="*/ 280 w 346"/>
                <a:gd name="T77" fmla="*/ 114 h 352"/>
                <a:gd name="T78" fmla="*/ 284 w 346"/>
                <a:gd name="T79" fmla="*/ 111 h 352"/>
                <a:gd name="T80" fmla="*/ 270 w 346"/>
                <a:gd name="T81" fmla="*/ 95 h 352"/>
                <a:gd name="T82" fmla="*/ 261 w 346"/>
                <a:gd name="T83" fmla="*/ 77 h 352"/>
                <a:gd name="T84" fmla="*/ 256 w 346"/>
                <a:gd name="T85" fmla="*/ 5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46" h="352">
                  <a:moveTo>
                    <a:pt x="223" y="7"/>
                  </a:moveTo>
                  <a:lnTo>
                    <a:pt x="224" y="6"/>
                  </a:lnTo>
                  <a:lnTo>
                    <a:pt x="233" y="22"/>
                  </a:lnTo>
                  <a:lnTo>
                    <a:pt x="237" y="20"/>
                  </a:lnTo>
                  <a:lnTo>
                    <a:pt x="227" y="0"/>
                  </a:lnTo>
                  <a:lnTo>
                    <a:pt x="220" y="3"/>
                  </a:lnTo>
                  <a:lnTo>
                    <a:pt x="223" y="7"/>
                  </a:lnTo>
                  <a:lnTo>
                    <a:pt x="223" y="7"/>
                  </a:lnTo>
                  <a:close/>
                  <a:moveTo>
                    <a:pt x="186" y="26"/>
                  </a:moveTo>
                  <a:lnTo>
                    <a:pt x="204" y="17"/>
                  </a:lnTo>
                  <a:lnTo>
                    <a:pt x="202" y="11"/>
                  </a:lnTo>
                  <a:lnTo>
                    <a:pt x="183" y="22"/>
                  </a:lnTo>
                  <a:lnTo>
                    <a:pt x="186" y="26"/>
                  </a:lnTo>
                  <a:close/>
                  <a:moveTo>
                    <a:pt x="149" y="45"/>
                  </a:moveTo>
                  <a:lnTo>
                    <a:pt x="167" y="35"/>
                  </a:lnTo>
                  <a:lnTo>
                    <a:pt x="165" y="31"/>
                  </a:lnTo>
                  <a:lnTo>
                    <a:pt x="146" y="41"/>
                  </a:lnTo>
                  <a:lnTo>
                    <a:pt x="149" y="45"/>
                  </a:lnTo>
                  <a:close/>
                  <a:moveTo>
                    <a:pt x="113" y="63"/>
                  </a:moveTo>
                  <a:lnTo>
                    <a:pt x="130" y="54"/>
                  </a:lnTo>
                  <a:lnTo>
                    <a:pt x="129" y="50"/>
                  </a:lnTo>
                  <a:lnTo>
                    <a:pt x="110" y="58"/>
                  </a:lnTo>
                  <a:lnTo>
                    <a:pt x="113" y="63"/>
                  </a:lnTo>
                  <a:close/>
                  <a:moveTo>
                    <a:pt x="76" y="82"/>
                  </a:moveTo>
                  <a:lnTo>
                    <a:pt x="93" y="73"/>
                  </a:lnTo>
                  <a:lnTo>
                    <a:pt x="92" y="69"/>
                  </a:lnTo>
                  <a:lnTo>
                    <a:pt x="73" y="77"/>
                  </a:lnTo>
                  <a:lnTo>
                    <a:pt x="76" y="82"/>
                  </a:lnTo>
                  <a:close/>
                  <a:moveTo>
                    <a:pt x="39" y="101"/>
                  </a:moveTo>
                  <a:lnTo>
                    <a:pt x="57" y="92"/>
                  </a:lnTo>
                  <a:lnTo>
                    <a:pt x="55" y="88"/>
                  </a:lnTo>
                  <a:lnTo>
                    <a:pt x="36" y="96"/>
                  </a:lnTo>
                  <a:lnTo>
                    <a:pt x="39" y="101"/>
                  </a:lnTo>
                  <a:close/>
                  <a:moveTo>
                    <a:pt x="3" y="120"/>
                  </a:moveTo>
                  <a:lnTo>
                    <a:pt x="20" y="110"/>
                  </a:lnTo>
                  <a:lnTo>
                    <a:pt x="19" y="105"/>
                  </a:lnTo>
                  <a:lnTo>
                    <a:pt x="0" y="116"/>
                  </a:lnTo>
                  <a:lnTo>
                    <a:pt x="3" y="120"/>
                  </a:lnTo>
                  <a:close/>
                  <a:moveTo>
                    <a:pt x="13" y="149"/>
                  </a:moveTo>
                  <a:lnTo>
                    <a:pt x="4" y="132"/>
                  </a:lnTo>
                  <a:lnTo>
                    <a:pt x="0" y="135"/>
                  </a:lnTo>
                  <a:lnTo>
                    <a:pt x="8" y="152"/>
                  </a:lnTo>
                  <a:lnTo>
                    <a:pt x="13" y="149"/>
                  </a:lnTo>
                  <a:close/>
                  <a:moveTo>
                    <a:pt x="32" y="186"/>
                  </a:moveTo>
                  <a:lnTo>
                    <a:pt x="23" y="168"/>
                  </a:lnTo>
                  <a:lnTo>
                    <a:pt x="19" y="171"/>
                  </a:lnTo>
                  <a:lnTo>
                    <a:pt x="27" y="189"/>
                  </a:lnTo>
                  <a:lnTo>
                    <a:pt x="32" y="186"/>
                  </a:lnTo>
                  <a:close/>
                  <a:moveTo>
                    <a:pt x="51" y="223"/>
                  </a:moveTo>
                  <a:lnTo>
                    <a:pt x="41" y="205"/>
                  </a:lnTo>
                  <a:lnTo>
                    <a:pt x="36" y="208"/>
                  </a:lnTo>
                  <a:lnTo>
                    <a:pt x="47" y="226"/>
                  </a:lnTo>
                  <a:lnTo>
                    <a:pt x="51" y="223"/>
                  </a:lnTo>
                  <a:close/>
                  <a:moveTo>
                    <a:pt x="70" y="259"/>
                  </a:moveTo>
                  <a:lnTo>
                    <a:pt x="60" y="242"/>
                  </a:lnTo>
                  <a:lnTo>
                    <a:pt x="55" y="245"/>
                  </a:lnTo>
                  <a:lnTo>
                    <a:pt x="66" y="262"/>
                  </a:lnTo>
                  <a:lnTo>
                    <a:pt x="70" y="259"/>
                  </a:lnTo>
                  <a:close/>
                  <a:moveTo>
                    <a:pt x="88" y="296"/>
                  </a:moveTo>
                  <a:lnTo>
                    <a:pt x="79" y="278"/>
                  </a:lnTo>
                  <a:lnTo>
                    <a:pt x="74" y="281"/>
                  </a:lnTo>
                  <a:lnTo>
                    <a:pt x="83" y="299"/>
                  </a:lnTo>
                  <a:lnTo>
                    <a:pt x="88" y="296"/>
                  </a:lnTo>
                  <a:close/>
                  <a:moveTo>
                    <a:pt x="107" y="333"/>
                  </a:moveTo>
                  <a:lnTo>
                    <a:pt x="98" y="315"/>
                  </a:lnTo>
                  <a:lnTo>
                    <a:pt x="93" y="318"/>
                  </a:lnTo>
                  <a:lnTo>
                    <a:pt x="102" y="335"/>
                  </a:lnTo>
                  <a:lnTo>
                    <a:pt x="107" y="333"/>
                  </a:lnTo>
                  <a:close/>
                  <a:moveTo>
                    <a:pt x="132" y="338"/>
                  </a:moveTo>
                  <a:lnTo>
                    <a:pt x="114" y="347"/>
                  </a:lnTo>
                  <a:lnTo>
                    <a:pt x="116" y="352"/>
                  </a:lnTo>
                  <a:lnTo>
                    <a:pt x="135" y="343"/>
                  </a:lnTo>
                  <a:lnTo>
                    <a:pt x="132" y="338"/>
                  </a:lnTo>
                  <a:close/>
                  <a:moveTo>
                    <a:pt x="168" y="319"/>
                  </a:moveTo>
                  <a:lnTo>
                    <a:pt x="151" y="328"/>
                  </a:lnTo>
                  <a:lnTo>
                    <a:pt x="152" y="333"/>
                  </a:lnTo>
                  <a:lnTo>
                    <a:pt x="171" y="324"/>
                  </a:lnTo>
                  <a:lnTo>
                    <a:pt x="168" y="319"/>
                  </a:lnTo>
                  <a:close/>
                  <a:moveTo>
                    <a:pt x="205" y="300"/>
                  </a:moveTo>
                  <a:lnTo>
                    <a:pt x="187" y="309"/>
                  </a:lnTo>
                  <a:lnTo>
                    <a:pt x="189" y="313"/>
                  </a:lnTo>
                  <a:lnTo>
                    <a:pt x="208" y="305"/>
                  </a:lnTo>
                  <a:lnTo>
                    <a:pt x="205" y="300"/>
                  </a:lnTo>
                  <a:close/>
                  <a:moveTo>
                    <a:pt x="242" y="281"/>
                  </a:moveTo>
                  <a:lnTo>
                    <a:pt x="224" y="291"/>
                  </a:lnTo>
                  <a:lnTo>
                    <a:pt x="226" y="296"/>
                  </a:lnTo>
                  <a:lnTo>
                    <a:pt x="245" y="286"/>
                  </a:lnTo>
                  <a:lnTo>
                    <a:pt x="242" y="281"/>
                  </a:lnTo>
                  <a:close/>
                  <a:moveTo>
                    <a:pt x="278" y="264"/>
                  </a:moveTo>
                  <a:lnTo>
                    <a:pt x="261" y="272"/>
                  </a:lnTo>
                  <a:lnTo>
                    <a:pt x="262" y="277"/>
                  </a:lnTo>
                  <a:lnTo>
                    <a:pt x="281" y="268"/>
                  </a:lnTo>
                  <a:lnTo>
                    <a:pt x="278" y="264"/>
                  </a:lnTo>
                  <a:close/>
                  <a:moveTo>
                    <a:pt x="315" y="245"/>
                  </a:moveTo>
                  <a:lnTo>
                    <a:pt x="297" y="253"/>
                  </a:lnTo>
                  <a:lnTo>
                    <a:pt x="299" y="258"/>
                  </a:lnTo>
                  <a:lnTo>
                    <a:pt x="318" y="249"/>
                  </a:lnTo>
                  <a:lnTo>
                    <a:pt x="315" y="245"/>
                  </a:lnTo>
                  <a:close/>
                  <a:moveTo>
                    <a:pt x="336" y="224"/>
                  </a:moveTo>
                  <a:lnTo>
                    <a:pt x="340" y="231"/>
                  </a:lnTo>
                  <a:lnTo>
                    <a:pt x="334" y="234"/>
                  </a:lnTo>
                  <a:lnTo>
                    <a:pt x="336" y="239"/>
                  </a:lnTo>
                  <a:lnTo>
                    <a:pt x="346" y="234"/>
                  </a:lnTo>
                  <a:lnTo>
                    <a:pt x="340" y="221"/>
                  </a:lnTo>
                  <a:lnTo>
                    <a:pt x="336" y="224"/>
                  </a:lnTo>
                  <a:lnTo>
                    <a:pt x="336" y="224"/>
                  </a:lnTo>
                  <a:close/>
                  <a:moveTo>
                    <a:pt x="316" y="187"/>
                  </a:moveTo>
                  <a:lnTo>
                    <a:pt x="327" y="205"/>
                  </a:lnTo>
                  <a:lnTo>
                    <a:pt x="331" y="204"/>
                  </a:lnTo>
                  <a:lnTo>
                    <a:pt x="321" y="184"/>
                  </a:lnTo>
                  <a:lnTo>
                    <a:pt x="316" y="187"/>
                  </a:lnTo>
                  <a:close/>
                  <a:moveTo>
                    <a:pt x="299" y="151"/>
                  </a:moveTo>
                  <a:lnTo>
                    <a:pt x="308" y="168"/>
                  </a:lnTo>
                  <a:lnTo>
                    <a:pt x="312" y="167"/>
                  </a:lnTo>
                  <a:lnTo>
                    <a:pt x="303" y="148"/>
                  </a:lnTo>
                  <a:lnTo>
                    <a:pt x="299" y="151"/>
                  </a:lnTo>
                  <a:close/>
                  <a:moveTo>
                    <a:pt x="280" y="114"/>
                  </a:moveTo>
                  <a:lnTo>
                    <a:pt x="289" y="132"/>
                  </a:lnTo>
                  <a:lnTo>
                    <a:pt x="293" y="130"/>
                  </a:lnTo>
                  <a:lnTo>
                    <a:pt x="284" y="111"/>
                  </a:lnTo>
                  <a:lnTo>
                    <a:pt x="280" y="114"/>
                  </a:lnTo>
                  <a:close/>
                  <a:moveTo>
                    <a:pt x="261" y="77"/>
                  </a:moveTo>
                  <a:lnTo>
                    <a:pt x="270" y="95"/>
                  </a:lnTo>
                  <a:lnTo>
                    <a:pt x="274" y="94"/>
                  </a:lnTo>
                  <a:lnTo>
                    <a:pt x="265" y="74"/>
                  </a:lnTo>
                  <a:lnTo>
                    <a:pt x="261" y="77"/>
                  </a:lnTo>
                  <a:close/>
                  <a:moveTo>
                    <a:pt x="242" y="41"/>
                  </a:moveTo>
                  <a:lnTo>
                    <a:pt x="252" y="58"/>
                  </a:lnTo>
                  <a:lnTo>
                    <a:pt x="256" y="57"/>
                  </a:lnTo>
                  <a:lnTo>
                    <a:pt x="246" y="38"/>
                  </a:lnTo>
                  <a:lnTo>
                    <a:pt x="242" y="41"/>
                  </a:lnTo>
                  <a:close/>
                </a:path>
              </a:pathLst>
            </a:custGeom>
            <a:solidFill>
              <a:srgbClr val="0049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72" name="iś1íḓè">
              <a:extLst>
                <a:ext uri="{FF2B5EF4-FFF2-40B4-BE49-F238E27FC236}">
                  <a16:creationId xmlns:a16="http://schemas.microsoft.com/office/drawing/2014/main" id="{F2EEC839-D075-4878-B21D-B49ED1F46E36}"/>
                </a:ext>
              </a:extLst>
            </p:cNvPr>
            <p:cNvSpPr/>
            <p:nvPr/>
          </p:nvSpPr>
          <p:spPr bwMode="auto">
            <a:xfrm>
              <a:off x="3074988" y="3889376"/>
              <a:ext cx="568325" cy="579438"/>
            </a:xfrm>
            <a:custGeom>
              <a:avLst/>
              <a:gdLst>
                <a:gd name="T0" fmla="*/ 240 w 358"/>
                <a:gd name="T1" fmla="*/ 23 h 365"/>
                <a:gd name="T2" fmla="*/ 227 w 358"/>
                <a:gd name="T3" fmla="*/ 4 h 365"/>
                <a:gd name="T4" fmla="*/ 192 w 358"/>
                <a:gd name="T5" fmla="*/ 27 h 365"/>
                <a:gd name="T6" fmla="*/ 189 w 358"/>
                <a:gd name="T7" fmla="*/ 23 h 365"/>
                <a:gd name="T8" fmla="*/ 173 w 358"/>
                <a:gd name="T9" fmla="*/ 38 h 365"/>
                <a:gd name="T10" fmla="*/ 154 w 358"/>
                <a:gd name="T11" fmla="*/ 46 h 365"/>
                <a:gd name="T12" fmla="*/ 133 w 358"/>
                <a:gd name="T13" fmla="*/ 52 h 365"/>
                <a:gd name="T14" fmla="*/ 77 w 358"/>
                <a:gd name="T15" fmla="*/ 86 h 365"/>
                <a:gd name="T16" fmla="*/ 76 w 358"/>
                <a:gd name="T17" fmla="*/ 80 h 365"/>
                <a:gd name="T18" fmla="*/ 58 w 358"/>
                <a:gd name="T19" fmla="*/ 95 h 365"/>
                <a:gd name="T20" fmla="*/ 41 w 358"/>
                <a:gd name="T21" fmla="*/ 105 h 365"/>
                <a:gd name="T22" fmla="*/ 19 w 358"/>
                <a:gd name="T23" fmla="*/ 110 h 365"/>
                <a:gd name="T24" fmla="*/ 13 w 358"/>
                <a:gd name="T25" fmla="*/ 155 h 365"/>
                <a:gd name="T26" fmla="*/ 8 w 358"/>
                <a:gd name="T27" fmla="*/ 158 h 365"/>
                <a:gd name="T28" fmla="*/ 23 w 358"/>
                <a:gd name="T29" fmla="*/ 174 h 365"/>
                <a:gd name="T30" fmla="*/ 33 w 358"/>
                <a:gd name="T31" fmla="*/ 193 h 365"/>
                <a:gd name="T32" fmla="*/ 38 w 358"/>
                <a:gd name="T33" fmla="*/ 215 h 365"/>
                <a:gd name="T34" fmla="*/ 72 w 358"/>
                <a:gd name="T35" fmla="*/ 269 h 365"/>
                <a:gd name="T36" fmla="*/ 67 w 358"/>
                <a:gd name="T37" fmla="*/ 271 h 365"/>
                <a:gd name="T38" fmla="*/ 82 w 358"/>
                <a:gd name="T39" fmla="*/ 288 h 365"/>
                <a:gd name="T40" fmla="*/ 91 w 358"/>
                <a:gd name="T41" fmla="*/ 307 h 365"/>
                <a:gd name="T42" fmla="*/ 96 w 358"/>
                <a:gd name="T43" fmla="*/ 328 h 365"/>
                <a:gd name="T44" fmla="*/ 136 w 358"/>
                <a:gd name="T45" fmla="*/ 350 h 365"/>
                <a:gd name="T46" fmla="*/ 139 w 358"/>
                <a:gd name="T47" fmla="*/ 354 h 365"/>
                <a:gd name="T48" fmla="*/ 155 w 358"/>
                <a:gd name="T49" fmla="*/ 340 h 365"/>
                <a:gd name="T50" fmla="*/ 174 w 358"/>
                <a:gd name="T51" fmla="*/ 331 h 365"/>
                <a:gd name="T52" fmla="*/ 196 w 358"/>
                <a:gd name="T53" fmla="*/ 325 h 365"/>
                <a:gd name="T54" fmla="*/ 251 w 358"/>
                <a:gd name="T55" fmla="*/ 291 h 365"/>
                <a:gd name="T56" fmla="*/ 252 w 358"/>
                <a:gd name="T57" fmla="*/ 296 h 365"/>
                <a:gd name="T58" fmla="*/ 270 w 358"/>
                <a:gd name="T59" fmla="*/ 283 h 365"/>
                <a:gd name="T60" fmla="*/ 289 w 358"/>
                <a:gd name="T61" fmla="*/ 272 h 365"/>
                <a:gd name="T62" fmla="*/ 309 w 358"/>
                <a:gd name="T63" fmla="*/ 268 h 365"/>
                <a:gd name="T64" fmla="*/ 347 w 358"/>
                <a:gd name="T65" fmla="*/ 231 h 365"/>
                <a:gd name="T66" fmla="*/ 347 w 358"/>
                <a:gd name="T67" fmla="*/ 247 h 365"/>
                <a:gd name="T68" fmla="*/ 347 w 358"/>
                <a:gd name="T69" fmla="*/ 231 h 365"/>
                <a:gd name="T70" fmla="*/ 337 w 358"/>
                <a:gd name="T71" fmla="*/ 214 h 365"/>
                <a:gd name="T72" fmla="*/ 327 w 358"/>
                <a:gd name="T73" fmla="*/ 195 h 365"/>
                <a:gd name="T74" fmla="*/ 322 w 358"/>
                <a:gd name="T75" fmla="*/ 173 h 365"/>
                <a:gd name="T76" fmla="*/ 289 w 358"/>
                <a:gd name="T77" fmla="*/ 118 h 365"/>
                <a:gd name="T78" fmla="*/ 293 w 358"/>
                <a:gd name="T79" fmla="*/ 115 h 365"/>
                <a:gd name="T80" fmla="*/ 278 w 358"/>
                <a:gd name="T81" fmla="*/ 99 h 365"/>
                <a:gd name="T82" fmla="*/ 270 w 358"/>
                <a:gd name="T83" fmla="*/ 80 h 365"/>
                <a:gd name="T84" fmla="*/ 264 w 358"/>
                <a:gd name="T85" fmla="*/ 6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8" h="365">
                  <a:moveTo>
                    <a:pt x="230" y="8"/>
                  </a:moveTo>
                  <a:lnTo>
                    <a:pt x="231" y="7"/>
                  </a:lnTo>
                  <a:lnTo>
                    <a:pt x="240" y="23"/>
                  </a:lnTo>
                  <a:lnTo>
                    <a:pt x="245" y="22"/>
                  </a:lnTo>
                  <a:lnTo>
                    <a:pt x="234" y="0"/>
                  </a:lnTo>
                  <a:lnTo>
                    <a:pt x="227" y="4"/>
                  </a:lnTo>
                  <a:lnTo>
                    <a:pt x="230" y="8"/>
                  </a:lnTo>
                  <a:lnTo>
                    <a:pt x="230" y="8"/>
                  </a:lnTo>
                  <a:close/>
                  <a:moveTo>
                    <a:pt x="192" y="27"/>
                  </a:moveTo>
                  <a:lnTo>
                    <a:pt x="211" y="17"/>
                  </a:lnTo>
                  <a:lnTo>
                    <a:pt x="208" y="13"/>
                  </a:lnTo>
                  <a:lnTo>
                    <a:pt x="189" y="23"/>
                  </a:lnTo>
                  <a:lnTo>
                    <a:pt x="192" y="27"/>
                  </a:lnTo>
                  <a:close/>
                  <a:moveTo>
                    <a:pt x="154" y="46"/>
                  </a:moveTo>
                  <a:lnTo>
                    <a:pt x="173" y="38"/>
                  </a:lnTo>
                  <a:lnTo>
                    <a:pt x="170" y="32"/>
                  </a:lnTo>
                  <a:lnTo>
                    <a:pt x="151" y="42"/>
                  </a:lnTo>
                  <a:lnTo>
                    <a:pt x="154" y="46"/>
                  </a:lnTo>
                  <a:close/>
                  <a:moveTo>
                    <a:pt x="116" y="66"/>
                  </a:moveTo>
                  <a:lnTo>
                    <a:pt x="135" y="57"/>
                  </a:lnTo>
                  <a:lnTo>
                    <a:pt x="133" y="52"/>
                  </a:lnTo>
                  <a:lnTo>
                    <a:pt x="114" y="61"/>
                  </a:lnTo>
                  <a:lnTo>
                    <a:pt x="116" y="66"/>
                  </a:lnTo>
                  <a:close/>
                  <a:moveTo>
                    <a:pt x="77" y="86"/>
                  </a:moveTo>
                  <a:lnTo>
                    <a:pt x="96" y="76"/>
                  </a:lnTo>
                  <a:lnTo>
                    <a:pt x="95" y="71"/>
                  </a:lnTo>
                  <a:lnTo>
                    <a:pt x="76" y="80"/>
                  </a:lnTo>
                  <a:lnTo>
                    <a:pt x="77" y="86"/>
                  </a:lnTo>
                  <a:close/>
                  <a:moveTo>
                    <a:pt x="41" y="105"/>
                  </a:moveTo>
                  <a:lnTo>
                    <a:pt x="58" y="95"/>
                  </a:lnTo>
                  <a:lnTo>
                    <a:pt x="57" y="90"/>
                  </a:lnTo>
                  <a:lnTo>
                    <a:pt x="38" y="101"/>
                  </a:lnTo>
                  <a:lnTo>
                    <a:pt x="41" y="105"/>
                  </a:lnTo>
                  <a:close/>
                  <a:moveTo>
                    <a:pt x="3" y="124"/>
                  </a:moveTo>
                  <a:lnTo>
                    <a:pt x="22" y="114"/>
                  </a:lnTo>
                  <a:lnTo>
                    <a:pt x="19" y="110"/>
                  </a:lnTo>
                  <a:lnTo>
                    <a:pt x="0" y="120"/>
                  </a:lnTo>
                  <a:lnTo>
                    <a:pt x="3" y="124"/>
                  </a:lnTo>
                  <a:close/>
                  <a:moveTo>
                    <a:pt x="13" y="155"/>
                  </a:moveTo>
                  <a:lnTo>
                    <a:pt x="4" y="136"/>
                  </a:lnTo>
                  <a:lnTo>
                    <a:pt x="0" y="139"/>
                  </a:lnTo>
                  <a:lnTo>
                    <a:pt x="8" y="158"/>
                  </a:lnTo>
                  <a:lnTo>
                    <a:pt x="13" y="155"/>
                  </a:lnTo>
                  <a:close/>
                  <a:moveTo>
                    <a:pt x="33" y="193"/>
                  </a:moveTo>
                  <a:lnTo>
                    <a:pt x="23" y="174"/>
                  </a:lnTo>
                  <a:lnTo>
                    <a:pt x="19" y="177"/>
                  </a:lnTo>
                  <a:lnTo>
                    <a:pt x="28" y="196"/>
                  </a:lnTo>
                  <a:lnTo>
                    <a:pt x="33" y="193"/>
                  </a:lnTo>
                  <a:close/>
                  <a:moveTo>
                    <a:pt x="52" y="231"/>
                  </a:moveTo>
                  <a:lnTo>
                    <a:pt x="42" y="212"/>
                  </a:lnTo>
                  <a:lnTo>
                    <a:pt x="38" y="215"/>
                  </a:lnTo>
                  <a:lnTo>
                    <a:pt x="48" y="234"/>
                  </a:lnTo>
                  <a:lnTo>
                    <a:pt x="52" y="231"/>
                  </a:lnTo>
                  <a:close/>
                  <a:moveTo>
                    <a:pt x="72" y="269"/>
                  </a:moveTo>
                  <a:lnTo>
                    <a:pt x="61" y="250"/>
                  </a:lnTo>
                  <a:lnTo>
                    <a:pt x="57" y="253"/>
                  </a:lnTo>
                  <a:lnTo>
                    <a:pt x="67" y="271"/>
                  </a:lnTo>
                  <a:lnTo>
                    <a:pt x="72" y="269"/>
                  </a:lnTo>
                  <a:close/>
                  <a:moveTo>
                    <a:pt x="91" y="307"/>
                  </a:moveTo>
                  <a:lnTo>
                    <a:pt x="82" y="288"/>
                  </a:lnTo>
                  <a:lnTo>
                    <a:pt x="76" y="290"/>
                  </a:lnTo>
                  <a:lnTo>
                    <a:pt x="86" y="309"/>
                  </a:lnTo>
                  <a:lnTo>
                    <a:pt x="91" y="307"/>
                  </a:lnTo>
                  <a:close/>
                  <a:moveTo>
                    <a:pt x="110" y="346"/>
                  </a:moveTo>
                  <a:lnTo>
                    <a:pt x="101" y="327"/>
                  </a:lnTo>
                  <a:lnTo>
                    <a:pt x="96" y="328"/>
                  </a:lnTo>
                  <a:lnTo>
                    <a:pt x="105" y="347"/>
                  </a:lnTo>
                  <a:lnTo>
                    <a:pt x="110" y="346"/>
                  </a:lnTo>
                  <a:close/>
                  <a:moveTo>
                    <a:pt x="136" y="350"/>
                  </a:moveTo>
                  <a:lnTo>
                    <a:pt x="117" y="359"/>
                  </a:lnTo>
                  <a:lnTo>
                    <a:pt x="120" y="365"/>
                  </a:lnTo>
                  <a:lnTo>
                    <a:pt x="139" y="354"/>
                  </a:lnTo>
                  <a:lnTo>
                    <a:pt x="136" y="350"/>
                  </a:lnTo>
                  <a:close/>
                  <a:moveTo>
                    <a:pt x="174" y="331"/>
                  </a:moveTo>
                  <a:lnTo>
                    <a:pt x="155" y="340"/>
                  </a:lnTo>
                  <a:lnTo>
                    <a:pt x="158" y="344"/>
                  </a:lnTo>
                  <a:lnTo>
                    <a:pt x="177" y="335"/>
                  </a:lnTo>
                  <a:lnTo>
                    <a:pt x="174" y="331"/>
                  </a:lnTo>
                  <a:close/>
                  <a:moveTo>
                    <a:pt x="212" y="310"/>
                  </a:moveTo>
                  <a:lnTo>
                    <a:pt x="193" y="321"/>
                  </a:lnTo>
                  <a:lnTo>
                    <a:pt x="196" y="325"/>
                  </a:lnTo>
                  <a:lnTo>
                    <a:pt x="214" y="316"/>
                  </a:lnTo>
                  <a:lnTo>
                    <a:pt x="212" y="310"/>
                  </a:lnTo>
                  <a:close/>
                  <a:moveTo>
                    <a:pt x="251" y="291"/>
                  </a:moveTo>
                  <a:lnTo>
                    <a:pt x="231" y="302"/>
                  </a:lnTo>
                  <a:lnTo>
                    <a:pt x="233" y="306"/>
                  </a:lnTo>
                  <a:lnTo>
                    <a:pt x="252" y="296"/>
                  </a:lnTo>
                  <a:lnTo>
                    <a:pt x="251" y="291"/>
                  </a:lnTo>
                  <a:close/>
                  <a:moveTo>
                    <a:pt x="289" y="272"/>
                  </a:moveTo>
                  <a:lnTo>
                    <a:pt x="270" y="283"/>
                  </a:lnTo>
                  <a:lnTo>
                    <a:pt x="271" y="287"/>
                  </a:lnTo>
                  <a:lnTo>
                    <a:pt x="290" y="277"/>
                  </a:lnTo>
                  <a:lnTo>
                    <a:pt x="289" y="272"/>
                  </a:lnTo>
                  <a:close/>
                  <a:moveTo>
                    <a:pt x="325" y="253"/>
                  </a:moveTo>
                  <a:lnTo>
                    <a:pt x="306" y="262"/>
                  </a:lnTo>
                  <a:lnTo>
                    <a:pt x="309" y="268"/>
                  </a:lnTo>
                  <a:lnTo>
                    <a:pt x="328" y="258"/>
                  </a:lnTo>
                  <a:lnTo>
                    <a:pt x="325" y="253"/>
                  </a:lnTo>
                  <a:close/>
                  <a:moveTo>
                    <a:pt x="347" y="231"/>
                  </a:moveTo>
                  <a:lnTo>
                    <a:pt x="350" y="240"/>
                  </a:lnTo>
                  <a:lnTo>
                    <a:pt x="344" y="243"/>
                  </a:lnTo>
                  <a:lnTo>
                    <a:pt x="347" y="247"/>
                  </a:lnTo>
                  <a:lnTo>
                    <a:pt x="358" y="243"/>
                  </a:lnTo>
                  <a:lnTo>
                    <a:pt x="352" y="230"/>
                  </a:lnTo>
                  <a:lnTo>
                    <a:pt x="347" y="231"/>
                  </a:lnTo>
                  <a:lnTo>
                    <a:pt x="347" y="231"/>
                  </a:lnTo>
                  <a:close/>
                  <a:moveTo>
                    <a:pt x="327" y="195"/>
                  </a:moveTo>
                  <a:lnTo>
                    <a:pt x="337" y="214"/>
                  </a:lnTo>
                  <a:lnTo>
                    <a:pt x="341" y="211"/>
                  </a:lnTo>
                  <a:lnTo>
                    <a:pt x="331" y="192"/>
                  </a:lnTo>
                  <a:lnTo>
                    <a:pt x="327" y="195"/>
                  </a:lnTo>
                  <a:close/>
                  <a:moveTo>
                    <a:pt x="308" y="156"/>
                  </a:moveTo>
                  <a:lnTo>
                    <a:pt x="318" y="176"/>
                  </a:lnTo>
                  <a:lnTo>
                    <a:pt x="322" y="173"/>
                  </a:lnTo>
                  <a:lnTo>
                    <a:pt x="312" y="154"/>
                  </a:lnTo>
                  <a:lnTo>
                    <a:pt x="308" y="156"/>
                  </a:lnTo>
                  <a:close/>
                  <a:moveTo>
                    <a:pt x="289" y="118"/>
                  </a:moveTo>
                  <a:lnTo>
                    <a:pt x="299" y="137"/>
                  </a:lnTo>
                  <a:lnTo>
                    <a:pt x="303" y="134"/>
                  </a:lnTo>
                  <a:lnTo>
                    <a:pt x="293" y="115"/>
                  </a:lnTo>
                  <a:lnTo>
                    <a:pt x="289" y="118"/>
                  </a:lnTo>
                  <a:close/>
                  <a:moveTo>
                    <a:pt x="270" y="80"/>
                  </a:moveTo>
                  <a:lnTo>
                    <a:pt x="278" y="99"/>
                  </a:lnTo>
                  <a:lnTo>
                    <a:pt x="284" y="96"/>
                  </a:lnTo>
                  <a:lnTo>
                    <a:pt x="274" y="79"/>
                  </a:lnTo>
                  <a:lnTo>
                    <a:pt x="270" y="80"/>
                  </a:lnTo>
                  <a:close/>
                  <a:moveTo>
                    <a:pt x="251" y="42"/>
                  </a:moveTo>
                  <a:lnTo>
                    <a:pt x="259" y="61"/>
                  </a:lnTo>
                  <a:lnTo>
                    <a:pt x="264" y="60"/>
                  </a:lnTo>
                  <a:lnTo>
                    <a:pt x="255" y="41"/>
                  </a:lnTo>
                  <a:lnTo>
                    <a:pt x="251" y="42"/>
                  </a:lnTo>
                  <a:close/>
                </a:path>
              </a:pathLst>
            </a:custGeom>
            <a:solidFill>
              <a:srgbClr val="0049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73" name="išľiḑè">
              <a:extLst>
                <a:ext uri="{FF2B5EF4-FFF2-40B4-BE49-F238E27FC236}">
                  <a16:creationId xmlns:a16="http://schemas.microsoft.com/office/drawing/2014/main" id="{0A84127A-D907-4D8A-9AD0-F1E628F99B18}"/>
                </a:ext>
              </a:extLst>
            </p:cNvPr>
            <p:cNvSpPr/>
            <p:nvPr/>
          </p:nvSpPr>
          <p:spPr bwMode="auto">
            <a:xfrm>
              <a:off x="2940051" y="3378201"/>
              <a:ext cx="700088" cy="698500"/>
            </a:xfrm>
            <a:custGeom>
              <a:avLst/>
              <a:gdLst>
                <a:gd name="T0" fmla="*/ 441 w 441"/>
                <a:gd name="T1" fmla="*/ 127 h 440"/>
                <a:gd name="T2" fmla="*/ 313 w 441"/>
                <a:gd name="T3" fmla="*/ 440 h 440"/>
                <a:gd name="T4" fmla="*/ 0 w 441"/>
                <a:gd name="T5" fmla="*/ 314 h 440"/>
                <a:gd name="T6" fmla="*/ 126 w 441"/>
                <a:gd name="T7" fmla="*/ 0 h 440"/>
                <a:gd name="T8" fmla="*/ 441 w 441"/>
                <a:gd name="T9" fmla="*/ 127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440">
                  <a:moveTo>
                    <a:pt x="441" y="127"/>
                  </a:moveTo>
                  <a:lnTo>
                    <a:pt x="313" y="440"/>
                  </a:lnTo>
                  <a:lnTo>
                    <a:pt x="0" y="314"/>
                  </a:lnTo>
                  <a:lnTo>
                    <a:pt x="126" y="0"/>
                  </a:lnTo>
                  <a:lnTo>
                    <a:pt x="441" y="127"/>
                  </a:lnTo>
                  <a:close/>
                </a:path>
              </a:pathLst>
            </a:custGeom>
            <a:solidFill>
              <a:srgbClr val="BAF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74" name="îṧḻidè">
              <a:extLst>
                <a:ext uri="{FF2B5EF4-FFF2-40B4-BE49-F238E27FC236}">
                  <a16:creationId xmlns:a16="http://schemas.microsoft.com/office/drawing/2014/main" id="{32FA19D7-70CA-446A-9B31-8DA3CBCF88BA}"/>
                </a:ext>
              </a:extLst>
            </p:cNvPr>
            <p:cNvSpPr/>
            <p:nvPr/>
          </p:nvSpPr>
          <p:spPr>
            <a:xfrm>
              <a:off x="8654569" y="4267202"/>
              <a:ext cx="398944" cy="400235"/>
            </a:xfrm>
            <a:custGeom>
              <a:avLst/>
              <a:gdLst>
                <a:gd name="connsiteX0" fmla="*/ 39095 w 354976"/>
                <a:gd name="connsiteY0" fmla="*/ 288222 h 356125"/>
                <a:gd name="connsiteX1" fmla="*/ 200323 w 354976"/>
                <a:gd name="connsiteY1" fmla="*/ 352403 h 356125"/>
                <a:gd name="connsiteX2" fmla="*/ 181889 w 354976"/>
                <a:gd name="connsiteY2" fmla="*/ 356125 h 356125"/>
                <a:gd name="connsiteX3" fmla="*/ 49380 w 354976"/>
                <a:gd name="connsiteY3" fmla="*/ 303477 h 356125"/>
                <a:gd name="connsiteX4" fmla="*/ 10062 w 354976"/>
                <a:gd name="connsiteY4" fmla="*/ 238257 h 356125"/>
                <a:gd name="connsiteX5" fmla="*/ 257110 w 354976"/>
                <a:gd name="connsiteY5" fmla="*/ 335751 h 356125"/>
                <a:gd name="connsiteX6" fmla="*/ 246129 w 354976"/>
                <a:gd name="connsiteY6" fmla="*/ 343155 h 356125"/>
                <a:gd name="connsiteX7" fmla="*/ 245793 w 354976"/>
                <a:gd name="connsiteY7" fmla="*/ 343223 h 356125"/>
                <a:gd name="connsiteX8" fmla="*/ 13954 w 354976"/>
                <a:gd name="connsiteY8" fmla="*/ 250933 h 356125"/>
                <a:gd name="connsiteX9" fmla="*/ 12052 w 354976"/>
                <a:gd name="connsiteY9" fmla="*/ 248112 h 356125"/>
                <a:gd name="connsiteX10" fmla="*/ 1671 w 354976"/>
                <a:gd name="connsiteY10" fmla="*/ 196693 h 356125"/>
                <a:gd name="connsiteX11" fmla="*/ 292486 w 354976"/>
                <a:gd name="connsiteY11" fmla="*/ 311900 h 356125"/>
                <a:gd name="connsiteX12" fmla="*/ 282593 w 354976"/>
                <a:gd name="connsiteY12" fmla="*/ 318571 h 356125"/>
                <a:gd name="connsiteX13" fmla="*/ 4087 w 354976"/>
                <a:gd name="connsiteY13" fmla="*/ 208662 h 356125"/>
                <a:gd name="connsiteX14" fmla="*/ 2133 w 354976"/>
                <a:gd name="connsiteY14" fmla="*/ 158208 h 356125"/>
                <a:gd name="connsiteX15" fmla="*/ 317543 w 354976"/>
                <a:gd name="connsiteY15" fmla="*/ 283159 h 356125"/>
                <a:gd name="connsiteX16" fmla="*/ 311471 w 354976"/>
                <a:gd name="connsiteY16" fmla="*/ 292165 h 356125"/>
                <a:gd name="connsiteX17" fmla="*/ 0 w 354976"/>
                <a:gd name="connsiteY17" fmla="*/ 168774 h 356125"/>
                <a:gd name="connsiteX18" fmla="*/ 9406 w 354976"/>
                <a:gd name="connsiteY18" fmla="*/ 122185 h 356125"/>
                <a:gd name="connsiteX19" fmla="*/ 338174 w 354976"/>
                <a:gd name="connsiteY19" fmla="*/ 252558 h 356125"/>
                <a:gd name="connsiteX20" fmla="*/ 332046 w 354976"/>
                <a:gd name="connsiteY20" fmla="*/ 261649 h 356125"/>
                <a:gd name="connsiteX21" fmla="*/ 7228 w 354976"/>
                <a:gd name="connsiteY21" fmla="*/ 132971 h 356125"/>
                <a:gd name="connsiteX22" fmla="*/ 25518 w 354976"/>
                <a:gd name="connsiteY22" fmla="*/ 89106 h 356125"/>
                <a:gd name="connsiteX23" fmla="*/ 347289 w 354976"/>
                <a:gd name="connsiteY23" fmla="*/ 217815 h 356125"/>
                <a:gd name="connsiteX24" fmla="*/ 345710 w 354976"/>
                <a:gd name="connsiteY24" fmla="*/ 225633 h 356125"/>
                <a:gd name="connsiteX25" fmla="*/ 20103 w 354976"/>
                <a:gd name="connsiteY25" fmla="*/ 97137 h 356125"/>
                <a:gd name="connsiteX26" fmla="*/ 46929 w 354976"/>
                <a:gd name="connsiteY26" fmla="*/ 57349 h 356125"/>
                <a:gd name="connsiteX27" fmla="*/ 354976 w 354976"/>
                <a:gd name="connsiteY27" fmla="*/ 179740 h 356125"/>
                <a:gd name="connsiteX28" fmla="*/ 352781 w 354976"/>
                <a:gd name="connsiteY28" fmla="*/ 190611 h 356125"/>
                <a:gd name="connsiteX29" fmla="*/ 40492 w 354976"/>
                <a:gd name="connsiteY29" fmla="*/ 66896 h 356125"/>
                <a:gd name="connsiteX30" fmla="*/ 79700 w 354976"/>
                <a:gd name="connsiteY30" fmla="*/ 32505 h 356125"/>
                <a:gd name="connsiteX31" fmla="*/ 347212 w 354976"/>
                <a:gd name="connsiteY31" fmla="*/ 138996 h 356125"/>
                <a:gd name="connsiteX32" fmla="*/ 349543 w 354976"/>
                <a:gd name="connsiteY32" fmla="*/ 150540 h 356125"/>
                <a:gd name="connsiteX33" fmla="*/ 69401 w 354976"/>
                <a:gd name="connsiteY33" fmla="*/ 39449 h 356125"/>
                <a:gd name="connsiteX34" fmla="*/ 122639 w 354976"/>
                <a:gd name="connsiteY34" fmla="*/ 10897 h 356125"/>
                <a:gd name="connsiteX35" fmla="*/ 330862 w 354976"/>
                <a:gd name="connsiteY35" fmla="*/ 93786 h 356125"/>
                <a:gd name="connsiteX36" fmla="*/ 341172 w 354976"/>
                <a:gd name="connsiteY36" fmla="*/ 109078 h 356125"/>
                <a:gd name="connsiteX37" fmla="*/ 341223 w 354976"/>
                <a:gd name="connsiteY37" fmla="*/ 109332 h 356125"/>
                <a:gd name="connsiteX38" fmla="*/ 105141 w 354976"/>
                <a:gd name="connsiteY38" fmla="*/ 15353 h 356125"/>
                <a:gd name="connsiteX39" fmla="*/ 107095 w 354976"/>
                <a:gd name="connsiteY39" fmla="*/ 14035 h 356125"/>
                <a:gd name="connsiteX40" fmla="*/ 176612 w 354976"/>
                <a:gd name="connsiteY40" fmla="*/ 0 h 356125"/>
                <a:gd name="connsiteX41" fmla="*/ 210394 w 354976"/>
                <a:gd name="connsiteY41" fmla="*/ 6820 h 356125"/>
                <a:gd name="connsiteX42" fmla="*/ 270929 w 354976"/>
                <a:gd name="connsiteY42" fmla="*/ 30756 h 356125"/>
                <a:gd name="connsiteX43" fmla="*/ 302898 w 354976"/>
                <a:gd name="connsiteY43" fmla="*/ 52310 h 356125"/>
                <a:gd name="connsiteX44" fmla="*/ 305721 w 354976"/>
                <a:gd name="connsiteY44" fmla="*/ 56498 h 356125"/>
                <a:gd name="connsiteX45" fmla="*/ 168109 w 354976"/>
                <a:gd name="connsiteY45" fmla="*/ 1717 h 35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54976" h="356125">
                  <a:moveTo>
                    <a:pt x="39095" y="288222"/>
                  </a:moveTo>
                  <a:lnTo>
                    <a:pt x="200323" y="352403"/>
                  </a:lnTo>
                  <a:lnTo>
                    <a:pt x="181889" y="356125"/>
                  </a:lnTo>
                  <a:lnTo>
                    <a:pt x="49380" y="303477"/>
                  </a:lnTo>
                  <a:close/>
                  <a:moveTo>
                    <a:pt x="10062" y="238257"/>
                  </a:moveTo>
                  <a:lnTo>
                    <a:pt x="257110" y="335751"/>
                  </a:lnTo>
                  <a:lnTo>
                    <a:pt x="246129" y="343155"/>
                  </a:lnTo>
                  <a:lnTo>
                    <a:pt x="245793" y="343223"/>
                  </a:lnTo>
                  <a:lnTo>
                    <a:pt x="13954" y="250933"/>
                  </a:lnTo>
                  <a:lnTo>
                    <a:pt x="12052" y="248112"/>
                  </a:lnTo>
                  <a:close/>
                  <a:moveTo>
                    <a:pt x="1671" y="196693"/>
                  </a:moveTo>
                  <a:lnTo>
                    <a:pt x="292486" y="311900"/>
                  </a:lnTo>
                  <a:lnTo>
                    <a:pt x="282593" y="318571"/>
                  </a:lnTo>
                  <a:lnTo>
                    <a:pt x="4087" y="208662"/>
                  </a:lnTo>
                  <a:close/>
                  <a:moveTo>
                    <a:pt x="2133" y="158208"/>
                  </a:moveTo>
                  <a:lnTo>
                    <a:pt x="317543" y="283159"/>
                  </a:lnTo>
                  <a:lnTo>
                    <a:pt x="311471" y="292165"/>
                  </a:lnTo>
                  <a:lnTo>
                    <a:pt x="0" y="168774"/>
                  </a:lnTo>
                  <a:close/>
                  <a:moveTo>
                    <a:pt x="9406" y="122185"/>
                  </a:moveTo>
                  <a:lnTo>
                    <a:pt x="338174" y="252558"/>
                  </a:lnTo>
                  <a:lnTo>
                    <a:pt x="332046" y="261649"/>
                  </a:lnTo>
                  <a:lnTo>
                    <a:pt x="7228" y="132971"/>
                  </a:lnTo>
                  <a:close/>
                  <a:moveTo>
                    <a:pt x="25518" y="89106"/>
                  </a:moveTo>
                  <a:lnTo>
                    <a:pt x="347289" y="217815"/>
                  </a:lnTo>
                  <a:lnTo>
                    <a:pt x="345710" y="225633"/>
                  </a:lnTo>
                  <a:lnTo>
                    <a:pt x="20103" y="97137"/>
                  </a:lnTo>
                  <a:close/>
                  <a:moveTo>
                    <a:pt x="46929" y="57349"/>
                  </a:moveTo>
                  <a:lnTo>
                    <a:pt x="354976" y="179740"/>
                  </a:lnTo>
                  <a:lnTo>
                    <a:pt x="352781" y="190611"/>
                  </a:lnTo>
                  <a:lnTo>
                    <a:pt x="40492" y="66896"/>
                  </a:lnTo>
                  <a:close/>
                  <a:moveTo>
                    <a:pt x="79700" y="32505"/>
                  </a:moveTo>
                  <a:lnTo>
                    <a:pt x="347212" y="138996"/>
                  </a:lnTo>
                  <a:lnTo>
                    <a:pt x="349543" y="150540"/>
                  </a:lnTo>
                  <a:lnTo>
                    <a:pt x="69401" y="39449"/>
                  </a:lnTo>
                  <a:close/>
                  <a:moveTo>
                    <a:pt x="122639" y="10897"/>
                  </a:moveTo>
                  <a:lnTo>
                    <a:pt x="330862" y="93786"/>
                  </a:lnTo>
                  <a:lnTo>
                    <a:pt x="341172" y="109078"/>
                  </a:lnTo>
                  <a:lnTo>
                    <a:pt x="341223" y="109332"/>
                  </a:lnTo>
                  <a:lnTo>
                    <a:pt x="105141" y="15353"/>
                  </a:lnTo>
                  <a:lnTo>
                    <a:pt x="107095" y="14035"/>
                  </a:lnTo>
                  <a:close/>
                  <a:moveTo>
                    <a:pt x="176612" y="0"/>
                  </a:moveTo>
                  <a:lnTo>
                    <a:pt x="210394" y="6820"/>
                  </a:lnTo>
                  <a:lnTo>
                    <a:pt x="270929" y="30756"/>
                  </a:lnTo>
                  <a:lnTo>
                    <a:pt x="302898" y="52310"/>
                  </a:lnTo>
                  <a:lnTo>
                    <a:pt x="305721" y="56498"/>
                  </a:lnTo>
                  <a:lnTo>
                    <a:pt x="168109" y="1717"/>
                  </a:lnTo>
                  <a:close/>
                </a:path>
              </a:pathLst>
            </a:custGeom>
            <a:solidFill>
              <a:srgbClr val="FC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75" name="ïṡļiḑé">
              <a:extLst>
                <a:ext uri="{FF2B5EF4-FFF2-40B4-BE49-F238E27FC236}">
                  <a16:creationId xmlns:a16="http://schemas.microsoft.com/office/drawing/2014/main" id="{4F5770DA-23ED-499B-B946-60EAD229F412}"/>
                </a:ext>
              </a:extLst>
            </p:cNvPr>
            <p:cNvSpPr/>
            <p:nvPr/>
          </p:nvSpPr>
          <p:spPr>
            <a:xfrm>
              <a:off x="6169581" y="1474924"/>
              <a:ext cx="791054" cy="793614"/>
            </a:xfrm>
            <a:custGeom>
              <a:avLst/>
              <a:gdLst>
                <a:gd name="connsiteX0" fmla="*/ 39095 w 354976"/>
                <a:gd name="connsiteY0" fmla="*/ 288222 h 356125"/>
                <a:gd name="connsiteX1" fmla="*/ 200323 w 354976"/>
                <a:gd name="connsiteY1" fmla="*/ 352403 h 356125"/>
                <a:gd name="connsiteX2" fmla="*/ 181889 w 354976"/>
                <a:gd name="connsiteY2" fmla="*/ 356125 h 356125"/>
                <a:gd name="connsiteX3" fmla="*/ 49380 w 354976"/>
                <a:gd name="connsiteY3" fmla="*/ 303477 h 356125"/>
                <a:gd name="connsiteX4" fmla="*/ 10062 w 354976"/>
                <a:gd name="connsiteY4" fmla="*/ 238257 h 356125"/>
                <a:gd name="connsiteX5" fmla="*/ 257110 w 354976"/>
                <a:gd name="connsiteY5" fmla="*/ 335751 h 356125"/>
                <a:gd name="connsiteX6" fmla="*/ 246129 w 354976"/>
                <a:gd name="connsiteY6" fmla="*/ 343155 h 356125"/>
                <a:gd name="connsiteX7" fmla="*/ 245793 w 354976"/>
                <a:gd name="connsiteY7" fmla="*/ 343223 h 356125"/>
                <a:gd name="connsiteX8" fmla="*/ 13954 w 354976"/>
                <a:gd name="connsiteY8" fmla="*/ 250933 h 356125"/>
                <a:gd name="connsiteX9" fmla="*/ 12052 w 354976"/>
                <a:gd name="connsiteY9" fmla="*/ 248112 h 356125"/>
                <a:gd name="connsiteX10" fmla="*/ 1671 w 354976"/>
                <a:gd name="connsiteY10" fmla="*/ 196693 h 356125"/>
                <a:gd name="connsiteX11" fmla="*/ 292486 w 354976"/>
                <a:gd name="connsiteY11" fmla="*/ 311900 h 356125"/>
                <a:gd name="connsiteX12" fmla="*/ 282593 w 354976"/>
                <a:gd name="connsiteY12" fmla="*/ 318571 h 356125"/>
                <a:gd name="connsiteX13" fmla="*/ 4087 w 354976"/>
                <a:gd name="connsiteY13" fmla="*/ 208662 h 356125"/>
                <a:gd name="connsiteX14" fmla="*/ 2133 w 354976"/>
                <a:gd name="connsiteY14" fmla="*/ 158208 h 356125"/>
                <a:gd name="connsiteX15" fmla="*/ 317543 w 354976"/>
                <a:gd name="connsiteY15" fmla="*/ 283159 h 356125"/>
                <a:gd name="connsiteX16" fmla="*/ 311471 w 354976"/>
                <a:gd name="connsiteY16" fmla="*/ 292165 h 356125"/>
                <a:gd name="connsiteX17" fmla="*/ 0 w 354976"/>
                <a:gd name="connsiteY17" fmla="*/ 168774 h 356125"/>
                <a:gd name="connsiteX18" fmla="*/ 9406 w 354976"/>
                <a:gd name="connsiteY18" fmla="*/ 122185 h 356125"/>
                <a:gd name="connsiteX19" fmla="*/ 338174 w 354976"/>
                <a:gd name="connsiteY19" fmla="*/ 252558 h 356125"/>
                <a:gd name="connsiteX20" fmla="*/ 332046 w 354976"/>
                <a:gd name="connsiteY20" fmla="*/ 261649 h 356125"/>
                <a:gd name="connsiteX21" fmla="*/ 7228 w 354976"/>
                <a:gd name="connsiteY21" fmla="*/ 132971 h 356125"/>
                <a:gd name="connsiteX22" fmla="*/ 25518 w 354976"/>
                <a:gd name="connsiteY22" fmla="*/ 89106 h 356125"/>
                <a:gd name="connsiteX23" fmla="*/ 347289 w 354976"/>
                <a:gd name="connsiteY23" fmla="*/ 217815 h 356125"/>
                <a:gd name="connsiteX24" fmla="*/ 345710 w 354976"/>
                <a:gd name="connsiteY24" fmla="*/ 225633 h 356125"/>
                <a:gd name="connsiteX25" fmla="*/ 20103 w 354976"/>
                <a:gd name="connsiteY25" fmla="*/ 97137 h 356125"/>
                <a:gd name="connsiteX26" fmla="*/ 46929 w 354976"/>
                <a:gd name="connsiteY26" fmla="*/ 57349 h 356125"/>
                <a:gd name="connsiteX27" fmla="*/ 354976 w 354976"/>
                <a:gd name="connsiteY27" fmla="*/ 179740 h 356125"/>
                <a:gd name="connsiteX28" fmla="*/ 352781 w 354976"/>
                <a:gd name="connsiteY28" fmla="*/ 190611 h 356125"/>
                <a:gd name="connsiteX29" fmla="*/ 40492 w 354976"/>
                <a:gd name="connsiteY29" fmla="*/ 66896 h 356125"/>
                <a:gd name="connsiteX30" fmla="*/ 79700 w 354976"/>
                <a:gd name="connsiteY30" fmla="*/ 32505 h 356125"/>
                <a:gd name="connsiteX31" fmla="*/ 347212 w 354976"/>
                <a:gd name="connsiteY31" fmla="*/ 138996 h 356125"/>
                <a:gd name="connsiteX32" fmla="*/ 349543 w 354976"/>
                <a:gd name="connsiteY32" fmla="*/ 150540 h 356125"/>
                <a:gd name="connsiteX33" fmla="*/ 69401 w 354976"/>
                <a:gd name="connsiteY33" fmla="*/ 39449 h 356125"/>
                <a:gd name="connsiteX34" fmla="*/ 122639 w 354976"/>
                <a:gd name="connsiteY34" fmla="*/ 10897 h 356125"/>
                <a:gd name="connsiteX35" fmla="*/ 330862 w 354976"/>
                <a:gd name="connsiteY35" fmla="*/ 93786 h 356125"/>
                <a:gd name="connsiteX36" fmla="*/ 341172 w 354976"/>
                <a:gd name="connsiteY36" fmla="*/ 109078 h 356125"/>
                <a:gd name="connsiteX37" fmla="*/ 341223 w 354976"/>
                <a:gd name="connsiteY37" fmla="*/ 109332 h 356125"/>
                <a:gd name="connsiteX38" fmla="*/ 105141 w 354976"/>
                <a:gd name="connsiteY38" fmla="*/ 15353 h 356125"/>
                <a:gd name="connsiteX39" fmla="*/ 107095 w 354976"/>
                <a:gd name="connsiteY39" fmla="*/ 14035 h 356125"/>
                <a:gd name="connsiteX40" fmla="*/ 176612 w 354976"/>
                <a:gd name="connsiteY40" fmla="*/ 0 h 356125"/>
                <a:gd name="connsiteX41" fmla="*/ 210394 w 354976"/>
                <a:gd name="connsiteY41" fmla="*/ 6820 h 356125"/>
                <a:gd name="connsiteX42" fmla="*/ 270929 w 354976"/>
                <a:gd name="connsiteY42" fmla="*/ 30756 h 356125"/>
                <a:gd name="connsiteX43" fmla="*/ 302898 w 354976"/>
                <a:gd name="connsiteY43" fmla="*/ 52310 h 356125"/>
                <a:gd name="connsiteX44" fmla="*/ 305721 w 354976"/>
                <a:gd name="connsiteY44" fmla="*/ 56498 h 356125"/>
                <a:gd name="connsiteX45" fmla="*/ 168109 w 354976"/>
                <a:gd name="connsiteY45" fmla="*/ 1717 h 35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54976" h="356125">
                  <a:moveTo>
                    <a:pt x="39095" y="288222"/>
                  </a:moveTo>
                  <a:lnTo>
                    <a:pt x="200323" y="352403"/>
                  </a:lnTo>
                  <a:lnTo>
                    <a:pt x="181889" y="356125"/>
                  </a:lnTo>
                  <a:lnTo>
                    <a:pt x="49380" y="303477"/>
                  </a:lnTo>
                  <a:close/>
                  <a:moveTo>
                    <a:pt x="10062" y="238257"/>
                  </a:moveTo>
                  <a:lnTo>
                    <a:pt x="257110" y="335751"/>
                  </a:lnTo>
                  <a:lnTo>
                    <a:pt x="246129" y="343155"/>
                  </a:lnTo>
                  <a:lnTo>
                    <a:pt x="245793" y="343223"/>
                  </a:lnTo>
                  <a:lnTo>
                    <a:pt x="13954" y="250933"/>
                  </a:lnTo>
                  <a:lnTo>
                    <a:pt x="12052" y="248112"/>
                  </a:lnTo>
                  <a:close/>
                  <a:moveTo>
                    <a:pt x="1671" y="196693"/>
                  </a:moveTo>
                  <a:lnTo>
                    <a:pt x="292486" y="311900"/>
                  </a:lnTo>
                  <a:lnTo>
                    <a:pt x="282593" y="318571"/>
                  </a:lnTo>
                  <a:lnTo>
                    <a:pt x="4087" y="208662"/>
                  </a:lnTo>
                  <a:close/>
                  <a:moveTo>
                    <a:pt x="2133" y="158208"/>
                  </a:moveTo>
                  <a:lnTo>
                    <a:pt x="317543" y="283159"/>
                  </a:lnTo>
                  <a:lnTo>
                    <a:pt x="311471" y="292165"/>
                  </a:lnTo>
                  <a:lnTo>
                    <a:pt x="0" y="168774"/>
                  </a:lnTo>
                  <a:close/>
                  <a:moveTo>
                    <a:pt x="9406" y="122185"/>
                  </a:moveTo>
                  <a:lnTo>
                    <a:pt x="338174" y="252558"/>
                  </a:lnTo>
                  <a:lnTo>
                    <a:pt x="332046" y="261649"/>
                  </a:lnTo>
                  <a:lnTo>
                    <a:pt x="7228" y="132971"/>
                  </a:lnTo>
                  <a:close/>
                  <a:moveTo>
                    <a:pt x="25518" y="89106"/>
                  </a:moveTo>
                  <a:lnTo>
                    <a:pt x="347289" y="217815"/>
                  </a:lnTo>
                  <a:lnTo>
                    <a:pt x="345710" y="225633"/>
                  </a:lnTo>
                  <a:lnTo>
                    <a:pt x="20103" y="97137"/>
                  </a:lnTo>
                  <a:close/>
                  <a:moveTo>
                    <a:pt x="46929" y="57349"/>
                  </a:moveTo>
                  <a:lnTo>
                    <a:pt x="354976" y="179740"/>
                  </a:lnTo>
                  <a:lnTo>
                    <a:pt x="352781" y="190611"/>
                  </a:lnTo>
                  <a:lnTo>
                    <a:pt x="40492" y="66896"/>
                  </a:lnTo>
                  <a:close/>
                  <a:moveTo>
                    <a:pt x="79700" y="32505"/>
                  </a:moveTo>
                  <a:lnTo>
                    <a:pt x="347212" y="138996"/>
                  </a:lnTo>
                  <a:lnTo>
                    <a:pt x="349543" y="150540"/>
                  </a:lnTo>
                  <a:lnTo>
                    <a:pt x="69401" y="39449"/>
                  </a:lnTo>
                  <a:close/>
                  <a:moveTo>
                    <a:pt x="122639" y="10897"/>
                  </a:moveTo>
                  <a:lnTo>
                    <a:pt x="330862" y="93786"/>
                  </a:lnTo>
                  <a:lnTo>
                    <a:pt x="341172" y="109078"/>
                  </a:lnTo>
                  <a:lnTo>
                    <a:pt x="341223" y="109332"/>
                  </a:lnTo>
                  <a:lnTo>
                    <a:pt x="105141" y="15353"/>
                  </a:lnTo>
                  <a:lnTo>
                    <a:pt x="107095" y="14035"/>
                  </a:lnTo>
                  <a:close/>
                  <a:moveTo>
                    <a:pt x="176612" y="0"/>
                  </a:moveTo>
                  <a:lnTo>
                    <a:pt x="210394" y="6820"/>
                  </a:lnTo>
                  <a:lnTo>
                    <a:pt x="270929" y="30756"/>
                  </a:lnTo>
                  <a:lnTo>
                    <a:pt x="302898" y="52310"/>
                  </a:lnTo>
                  <a:lnTo>
                    <a:pt x="305721" y="56498"/>
                  </a:lnTo>
                  <a:lnTo>
                    <a:pt x="168109" y="1717"/>
                  </a:lnTo>
                  <a:close/>
                </a:path>
              </a:pathLst>
            </a:custGeom>
            <a:solidFill>
              <a:srgbClr val="FC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76" name="ísḷïďe">
              <a:extLst>
                <a:ext uri="{FF2B5EF4-FFF2-40B4-BE49-F238E27FC236}">
                  <a16:creationId xmlns:a16="http://schemas.microsoft.com/office/drawing/2014/main" id="{77153B8E-09E3-4893-A197-C9CE6973B728}"/>
                </a:ext>
              </a:extLst>
            </p:cNvPr>
            <p:cNvSpPr/>
            <p:nvPr/>
          </p:nvSpPr>
          <p:spPr>
            <a:xfrm rot="21154288">
              <a:off x="3482677" y="1961131"/>
              <a:ext cx="637189" cy="637189"/>
            </a:xfrm>
            <a:custGeom>
              <a:avLst/>
              <a:gdLst>
                <a:gd name="connsiteX0" fmla="*/ 523875 w 523875"/>
                <a:gd name="connsiteY0" fmla="*/ 497978 h 523875"/>
                <a:gd name="connsiteX1" fmla="*/ 523874 w 523875"/>
                <a:gd name="connsiteY1" fmla="*/ 515703 h 523875"/>
                <a:gd name="connsiteX2" fmla="*/ 509080 w 523875"/>
                <a:gd name="connsiteY2" fmla="*/ 523875 h 523875"/>
                <a:gd name="connsiteX3" fmla="*/ 477083 w 523875"/>
                <a:gd name="connsiteY3" fmla="*/ 523875 h 523875"/>
                <a:gd name="connsiteX4" fmla="*/ 523875 w 523875"/>
                <a:gd name="connsiteY4" fmla="*/ 434647 h 523875"/>
                <a:gd name="connsiteX5" fmla="*/ 523875 w 523875"/>
                <a:gd name="connsiteY5" fmla="*/ 453171 h 523875"/>
                <a:gd name="connsiteX6" fmla="*/ 396034 w 523875"/>
                <a:gd name="connsiteY6" fmla="*/ 523875 h 523875"/>
                <a:gd name="connsiteX7" fmla="*/ 362214 w 523875"/>
                <a:gd name="connsiteY7" fmla="*/ 523875 h 523875"/>
                <a:gd name="connsiteX8" fmla="*/ 523875 w 523875"/>
                <a:gd name="connsiteY8" fmla="*/ 372690 h 523875"/>
                <a:gd name="connsiteX9" fmla="*/ 523875 w 523875"/>
                <a:gd name="connsiteY9" fmla="*/ 390117 h 523875"/>
                <a:gd name="connsiteX10" fmla="*/ 282199 w 523875"/>
                <a:gd name="connsiteY10" fmla="*/ 523875 h 523875"/>
                <a:gd name="connsiteX11" fmla="*/ 250160 w 523875"/>
                <a:gd name="connsiteY11" fmla="*/ 523875 h 523875"/>
                <a:gd name="connsiteX12" fmla="*/ 523875 w 523875"/>
                <a:gd name="connsiteY12" fmla="*/ 310462 h 523875"/>
                <a:gd name="connsiteX13" fmla="*/ 523875 w 523875"/>
                <a:gd name="connsiteY13" fmla="*/ 326844 h 523875"/>
                <a:gd name="connsiteX14" fmla="*/ 166901 w 523875"/>
                <a:gd name="connsiteY14" fmla="*/ 523875 h 523875"/>
                <a:gd name="connsiteX15" fmla="*/ 135372 w 523875"/>
                <a:gd name="connsiteY15" fmla="*/ 523875 h 523875"/>
                <a:gd name="connsiteX16" fmla="*/ 523875 w 523875"/>
                <a:gd name="connsiteY16" fmla="*/ 249547 h 523875"/>
                <a:gd name="connsiteX17" fmla="*/ 523875 w 523875"/>
                <a:gd name="connsiteY17" fmla="*/ 265417 h 523875"/>
                <a:gd name="connsiteX18" fmla="*/ 55268 w 523875"/>
                <a:gd name="connsiteY18" fmla="*/ 523875 h 523875"/>
                <a:gd name="connsiteX19" fmla="*/ 26856 w 523875"/>
                <a:gd name="connsiteY19" fmla="*/ 523875 h 523875"/>
                <a:gd name="connsiteX20" fmla="*/ 523875 w 523875"/>
                <a:gd name="connsiteY20" fmla="*/ 185696 h 523875"/>
                <a:gd name="connsiteX21" fmla="*/ 523875 w 523875"/>
                <a:gd name="connsiteY21" fmla="*/ 201977 h 523875"/>
                <a:gd name="connsiteX22" fmla="*/ 0 w 523875"/>
                <a:gd name="connsiteY22" fmla="*/ 490334 h 523875"/>
                <a:gd name="connsiteX23" fmla="*/ 0 w 523875"/>
                <a:gd name="connsiteY23" fmla="*/ 475640 h 523875"/>
                <a:gd name="connsiteX24" fmla="*/ 523875 w 523875"/>
                <a:gd name="connsiteY24" fmla="*/ 122795 h 523875"/>
                <a:gd name="connsiteX25" fmla="*/ 523875 w 523875"/>
                <a:gd name="connsiteY25" fmla="*/ 141216 h 523875"/>
                <a:gd name="connsiteX26" fmla="*/ 0 w 523875"/>
                <a:gd name="connsiteY26" fmla="*/ 429204 h 523875"/>
                <a:gd name="connsiteX27" fmla="*/ 0 w 523875"/>
                <a:gd name="connsiteY27" fmla="*/ 412530 h 523875"/>
                <a:gd name="connsiteX28" fmla="*/ 523875 w 523875"/>
                <a:gd name="connsiteY28" fmla="*/ 59691 h 523875"/>
                <a:gd name="connsiteX29" fmla="*/ 523875 w 523875"/>
                <a:gd name="connsiteY29" fmla="*/ 77835 h 523875"/>
                <a:gd name="connsiteX30" fmla="*/ 0 w 523875"/>
                <a:gd name="connsiteY30" fmla="*/ 367779 h 523875"/>
                <a:gd name="connsiteX31" fmla="*/ 0 w 523875"/>
                <a:gd name="connsiteY31" fmla="*/ 349636 h 523875"/>
                <a:gd name="connsiteX32" fmla="*/ 96331 w 523875"/>
                <a:gd name="connsiteY32" fmla="*/ 0 h 523875"/>
                <a:gd name="connsiteX33" fmla="*/ 0 w 523875"/>
                <a:gd name="connsiteY33" fmla="*/ 52917 h 523875"/>
                <a:gd name="connsiteX34" fmla="*/ 0 w 523875"/>
                <a:gd name="connsiteY34" fmla="*/ 38570 h 523875"/>
                <a:gd name="connsiteX35" fmla="*/ 69738 w 523875"/>
                <a:gd name="connsiteY35" fmla="*/ 0 h 523875"/>
                <a:gd name="connsiteX36" fmla="*/ 211009 w 523875"/>
                <a:gd name="connsiteY36" fmla="*/ 0 h 523875"/>
                <a:gd name="connsiteX37" fmla="*/ 0 w 523875"/>
                <a:gd name="connsiteY37" fmla="*/ 116381 h 523875"/>
                <a:gd name="connsiteX38" fmla="*/ 0 w 523875"/>
                <a:gd name="connsiteY38" fmla="*/ 100656 h 523875"/>
                <a:gd name="connsiteX39" fmla="*/ 182366 w 523875"/>
                <a:gd name="connsiteY39" fmla="*/ 0 h 523875"/>
                <a:gd name="connsiteX40" fmla="*/ 322409 w 523875"/>
                <a:gd name="connsiteY40" fmla="*/ 0 h 523875"/>
                <a:gd name="connsiteX41" fmla="*/ 0 w 523875"/>
                <a:gd name="connsiteY41" fmla="*/ 177953 h 523875"/>
                <a:gd name="connsiteX42" fmla="*/ 0 w 523875"/>
                <a:gd name="connsiteY42" fmla="*/ 162546 h 523875"/>
                <a:gd name="connsiteX43" fmla="*/ 295524 w 523875"/>
                <a:gd name="connsiteY43" fmla="*/ 0 h 523875"/>
                <a:gd name="connsiteX44" fmla="*/ 436843 w 523875"/>
                <a:gd name="connsiteY44" fmla="*/ 0 h 523875"/>
                <a:gd name="connsiteX45" fmla="*/ 0 w 523875"/>
                <a:gd name="connsiteY45" fmla="*/ 241775 h 523875"/>
                <a:gd name="connsiteX46" fmla="*/ 0 w 523875"/>
                <a:gd name="connsiteY46" fmla="*/ 224791 h 523875"/>
                <a:gd name="connsiteX47" fmla="*/ 409215 w 523875"/>
                <a:gd name="connsiteY47" fmla="*/ 0 h 523875"/>
                <a:gd name="connsiteX48" fmla="*/ 523875 w 523875"/>
                <a:gd name="connsiteY48" fmla="*/ 0 h 523875"/>
                <a:gd name="connsiteX49" fmla="*/ 523875 w 523875"/>
                <a:gd name="connsiteY49" fmla="*/ 14948 h 523875"/>
                <a:gd name="connsiteX50" fmla="*/ 0 w 523875"/>
                <a:gd name="connsiteY50" fmla="*/ 304684 h 523875"/>
                <a:gd name="connsiteX51" fmla="*/ 0 w 523875"/>
                <a:gd name="connsiteY51" fmla="*/ 286543 h 523875"/>
                <a:gd name="connsiteX52" fmla="*/ 518103 w 523875"/>
                <a:gd name="connsiteY52" fmla="*/ 0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23875" h="523875">
                  <a:moveTo>
                    <a:pt x="523875" y="497978"/>
                  </a:moveTo>
                  <a:lnTo>
                    <a:pt x="523874" y="515703"/>
                  </a:lnTo>
                  <a:lnTo>
                    <a:pt x="509080" y="523875"/>
                  </a:lnTo>
                  <a:lnTo>
                    <a:pt x="477083" y="523875"/>
                  </a:lnTo>
                  <a:close/>
                  <a:moveTo>
                    <a:pt x="523875" y="434647"/>
                  </a:moveTo>
                  <a:lnTo>
                    <a:pt x="523875" y="453171"/>
                  </a:lnTo>
                  <a:lnTo>
                    <a:pt x="396034" y="523875"/>
                  </a:lnTo>
                  <a:lnTo>
                    <a:pt x="362214" y="523875"/>
                  </a:lnTo>
                  <a:close/>
                  <a:moveTo>
                    <a:pt x="523875" y="372690"/>
                  </a:moveTo>
                  <a:lnTo>
                    <a:pt x="523875" y="390117"/>
                  </a:lnTo>
                  <a:lnTo>
                    <a:pt x="282199" y="523875"/>
                  </a:lnTo>
                  <a:lnTo>
                    <a:pt x="250160" y="523875"/>
                  </a:lnTo>
                  <a:close/>
                  <a:moveTo>
                    <a:pt x="523875" y="310462"/>
                  </a:moveTo>
                  <a:lnTo>
                    <a:pt x="523875" y="326844"/>
                  </a:lnTo>
                  <a:lnTo>
                    <a:pt x="166901" y="523875"/>
                  </a:lnTo>
                  <a:lnTo>
                    <a:pt x="135372" y="523875"/>
                  </a:lnTo>
                  <a:close/>
                  <a:moveTo>
                    <a:pt x="523875" y="249547"/>
                  </a:moveTo>
                  <a:lnTo>
                    <a:pt x="523875" y="265417"/>
                  </a:lnTo>
                  <a:lnTo>
                    <a:pt x="55268" y="523875"/>
                  </a:lnTo>
                  <a:lnTo>
                    <a:pt x="26856" y="523875"/>
                  </a:lnTo>
                  <a:close/>
                  <a:moveTo>
                    <a:pt x="523875" y="185696"/>
                  </a:moveTo>
                  <a:lnTo>
                    <a:pt x="523875" y="201977"/>
                  </a:lnTo>
                  <a:lnTo>
                    <a:pt x="0" y="490334"/>
                  </a:lnTo>
                  <a:lnTo>
                    <a:pt x="0" y="475640"/>
                  </a:lnTo>
                  <a:close/>
                  <a:moveTo>
                    <a:pt x="523875" y="122795"/>
                  </a:moveTo>
                  <a:lnTo>
                    <a:pt x="523875" y="141216"/>
                  </a:lnTo>
                  <a:lnTo>
                    <a:pt x="0" y="429204"/>
                  </a:lnTo>
                  <a:lnTo>
                    <a:pt x="0" y="412530"/>
                  </a:lnTo>
                  <a:close/>
                  <a:moveTo>
                    <a:pt x="523875" y="59691"/>
                  </a:moveTo>
                  <a:lnTo>
                    <a:pt x="523875" y="77835"/>
                  </a:lnTo>
                  <a:lnTo>
                    <a:pt x="0" y="367779"/>
                  </a:lnTo>
                  <a:lnTo>
                    <a:pt x="0" y="349636"/>
                  </a:lnTo>
                  <a:close/>
                  <a:moveTo>
                    <a:pt x="96331" y="0"/>
                  </a:moveTo>
                  <a:lnTo>
                    <a:pt x="0" y="52917"/>
                  </a:lnTo>
                  <a:lnTo>
                    <a:pt x="0" y="38570"/>
                  </a:lnTo>
                  <a:lnTo>
                    <a:pt x="69738" y="0"/>
                  </a:lnTo>
                  <a:close/>
                  <a:moveTo>
                    <a:pt x="211009" y="0"/>
                  </a:moveTo>
                  <a:lnTo>
                    <a:pt x="0" y="116381"/>
                  </a:lnTo>
                  <a:lnTo>
                    <a:pt x="0" y="100656"/>
                  </a:lnTo>
                  <a:lnTo>
                    <a:pt x="182366" y="0"/>
                  </a:lnTo>
                  <a:close/>
                  <a:moveTo>
                    <a:pt x="322409" y="0"/>
                  </a:moveTo>
                  <a:lnTo>
                    <a:pt x="0" y="177953"/>
                  </a:lnTo>
                  <a:lnTo>
                    <a:pt x="0" y="162546"/>
                  </a:lnTo>
                  <a:lnTo>
                    <a:pt x="295524" y="0"/>
                  </a:lnTo>
                  <a:close/>
                  <a:moveTo>
                    <a:pt x="436843" y="0"/>
                  </a:moveTo>
                  <a:lnTo>
                    <a:pt x="0" y="241775"/>
                  </a:lnTo>
                  <a:lnTo>
                    <a:pt x="0" y="224791"/>
                  </a:lnTo>
                  <a:lnTo>
                    <a:pt x="409215" y="0"/>
                  </a:lnTo>
                  <a:close/>
                  <a:moveTo>
                    <a:pt x="523875" y="0"/>
                  </a:moveTo>
                  <a:lnTo>
                    <a:pt x="523875" y="14948"/>
                  </a:lnTo>
                  <a:lnTo>
                    <a:pt x="0" y="304684"/>
                  </a:lnTo>
                  <a:lnTo>
                    <a:pt x="0" y="286543"/>
                  </a:lnTo>
                  <a:lnTo>
                    <a:pt x="518103" y="0"/>
                  </a:lnTo>
                  <a:close/>
                </a:path>
              </a:pathLst>
            </a:custGeom>
            <a:solidFill>
              <a:srgbClr val="FC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54E0A7EA-1CC5-4DE9-B049-598B7663F13E}"/>
              </a:ext>
            </a:extLst>
          </p:cNvPr>
          <p:cNvSpPr/>
          <p:nvPr/>
        </p:nvSpPr>
        <p:spPr>
          <a:xfrm>
            <a:off x="4029474" y="3190036"/>
            <a:ext cx="1802607" cy="1166413"/>
          </a:xfrm>
          <a:prstGeom prst="ellipse">
            <a:avLst/>
          </a:prstGeom>
          <a:solidFill>
            <a:srgbClr val="FC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6F085955-7CDD-4C43-BD84-DF554CC2BF1E}"/>
              </a:ext>
            </a:extLst>
          </p:cNvPr>
          <p:cNvSpPr/>
          <p:nvPr/>
        </p:nvSpPr>
        <p:spPr>
          <a:xfrm>
            <a:off x="3334318" y="2713251"/>
            <a:ext cx="36871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44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458F0BDA-A1C8-48B0-8968-058480C05769}"/>
              </a:ext>
            </a:extLst>
          </p:cNvPr>
          <p:cNvSpPr/>
          <p:nvPr/>
        </p:nvSpPr>
        <p:spPr>
          <a:xfrm>
            <a:off x="8840786" y="2798778"/>
            <a:ext cx="17360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6782" algn="l"/>
                <a:tab pos="1447764" algn="l"/>
                <a:tab pos="3809905" algn="l"/>
                <a:tab pos="3981986" algn="l"/>
              </a:tabLst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800" b="1" i="0" u="none" strike="noStrike" kern="14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D0E6DA42-7FF8-4F20-AAAE-92CE57ECC7EE}"/>
              </a:ext>
            </a:extLst>
          </p:cNvPr>
          <p:cNvSpPr/>
          <p:nvPr/>
        </p:nvSpPr>
        <p:spPr>
          <a:xfrm>
            <a:off x="10781071" y="153172"/>
            <a:ext cx="1268079" cy="8309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71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967">
        <p:blinds dir="vert"/>
      </p:transition>
    </mc:Choice>
    <mc:Fallback xmlns="">
      <p:transition spd="slow" advTm="896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392622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32905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718559"/>
            <a:ext cx="10872190" cy="121027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66CCFF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05990" y="3872237"/>
            <a:ext cx="10279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1" y="5958224"/>
            <a:ext cx="532956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278498" y="5212552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hía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SG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278497" y="6055396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FFFF"/>
              </a:buCl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735249" y="5196577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kumimoji="0" lang="en-SG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757602" y="6055396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FFFF"/>
              </a:buCl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0" name="9Slide.vn 17">
            <a:extLst>
              <a:ext uri="{FF2B5EF4-FFF2-40B4-BE49-F238E27FC236}">
                <a16:creationId xmlns:a16="http://schemas.microsoft.com/office/drawing/2014/main" id="{41EAD4FA-3B44-4E9A-B688-013727BB1DE6}"/>
              </a:ext>
            </a:extLst>
          </p:cNvPr>
          <p:cNvSpPr txBox="1"/>
          <p:nvPr/>
        </p:nvSpPr>
        <p:spPr>
          <a:xfrm>
            <a:off x="1" y="0"/>
            <a:ext cx="12192000" cy="53553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91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359" y="383783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700076"/>
            <a:ext cx="10872190" cy="11361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62532" y="3777936"/>
            <a:ext cx="9880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731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97527" y="5197162"/>
            <a:ext cx="505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Vũ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0" name="9Slide.vn 17">
            <a:extLst>
              <a:ext uri="{FF2B5EF4-FFF2-40B4-BE49-F238E27FC236}">
                <a16:creationId xmlns:a16="http://schemas.microsoft.com/office/drawing/2014/main" id="{41EAD4FA-3B44-4E9A-B688-013727BB1DE6}"/>
              </a:ext>
            </a:extLst>
          </p:cNvPr>
          <p:cNvSpPr txBox="1"/>
          <p:nvPr/>
        </p:nvSpPr>
        <p:spPr>
          <a:xfrm>
            <a:off x="1" y="0"/>
            <a:ext cx="12192000" cy="53553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2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324532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616546"/>
            <a:ext cx="10872190" cy="121966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15184" y="3749325"/>
            <a:ext cx="9681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506652" y="5128998"/>
            <a:ext cx="54692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506653" y="5958224"/>
            <a:ext cx="5549451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06327" y="5183542"/>
            <a:ext cx="5469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noProof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hu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56494" y="6046527"/>
            <a:ext cx="5629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275600" y="5175523"/>
            <a:ext cx="511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275600" y="6033795"/>
            <a:ext cx="5249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SG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0" name="9Slide.vn 17">
            <a:extLst>
              <a:ext uri="{FF2B5EF4-FFF2-40B4-BE49-F238E27FC236}">
                <a16:creationId xmlns:a16="http://schemas.microsoft.com/office/drawing/2014/main" id="{41EAD4FA-3B44-4E9A-B688-013727BB1DE6}"/>
              </a:ext>
            </a:extLst>
          </p:cNvPr>
          <p:cNvSpPr txBox="1"/>
          <p:nvPr/>
        </p:nvSpPr>
        <p:spPr>
          <a:xfrm>
            <a:off x="1" y="0"/>
            <a:ext cx="12192000" cy="53553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79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A3978D42-46EB-1BAD-B131-D50C9803C8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883047"/>
              </p:ext>
            </p:extLst>
          </p:nvPr>
        </p:nvGraphicFramePr>
        <p:xfrm>
          <a:off x="261257" y="2411599"/>
          <a:ext cx="11092543" cy="376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2DA53D9A-B5BB-A4FC-3026-85340699417F}"/>
              </a:ext>
            </a:extLst>
          </p:cNvPr>
          <p:cNvGrpSpPr/>
          <p:nvPr/>
        </p:nvGrpSpPr>
        <p:grpSpPr>
          <a:xfrm>
            <a:off x="3174384" y="137100"/>
            <a:ext cx="5843233" cy="2274500"/>
            <a:chOff x="2665892" y="1429584"/>
            <a:chExt cx="7339050" cy="22745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92B47F3-7F71-0FA0-25E1-38A51D356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5892" y="1429584"/>
              <a:ext cx="7339050" cy="22745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8CBF54-9B0E-E824-1902-212B4B4445A2}"/>
                </a:ext>
              </a:extLst>
            </p:cNvPr>
            <p:cNvSpPr txBox="1"/>
            <p:nvPr/>
          </p:nvSpPr>
          <p:spPr>
            <a:xfrm>
              <a:off x="3640373" y="2714531"/>
              <a:ext cx="604477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NỘI DUNG THỰC HÀNH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BDB5DFB-FCF9-91E2-3E71-EE8638E56583}"/>
              </a:ext>
            </a:extLst>
          </p:cNvPr>
          <p:cNvGrpSpPr/>
          <p:nvPr/>
        </p:nvGrpSpPr>
        <p:grpSpPr>
          <a:xfrm>
            <a:off x="-110515" y="4301242"/>
            <a:ext cx="4833675" cy="1627150"/>
            <a:chOff x="-94073" y="4923433"/>
            <a:chExt cx="3426338" cy="9271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6981BB-621A-8F00-2E57-D1A917FE555F}"/>
                </a:ext>
              </a:extLst>
            </p:cNvPr>
            <p:cNvSpPr txBox="1"/>
            <p:nvPr/>
          </p:nvSpPr>
          <p:spPr>
            <a:xfrm>
              <a:off x="1020405" y="4923433"/>
              <a:ext cx="1907895" cy="582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27DC43-E785-355E-374F-F698B8D432B5}"/>
                </a:ext>
              </a:extLst>
            </p:cNvPr>
            <p:cNvSpPr/>
            <p:nvPr/>
          </p:nvSpPr>
          <p:spPr>
            <a:xfrm>
              <a:off x="-94073" y="5569959"/>
              <a:ext cx="3426338" cy="280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endParaRPr lang="en-SG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8E8E0B-E522-B823-E733-EC499472CF5F}"/>
              </a:ext>
            </a:extLst>
          </p:cNvPr>
          <p:cNvGrpSpPr/>
          <p:nvPr/>
        </p:nvGrpSpPr>
        <p:grpSpPr>
          <a:xfrm>
            <a:off x="6443590" y="3586041"/>
            <a:ext cx="4431636" cy="1620697"/>
            <a:chOff x="458192" y="4582239"/>
            <a:chExt cx="3263585" cy="9234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42C377-325C-70B1-16B7-0996948C29EC}"/>
                </a:ext>
              </a:extLst>
            </p:cNvPr>
            <p:cNvSpPr txBox="1"/>
            <p:nvPr/>
          </p:nvSpPr>
          <p:spPr>
            <a:xfrm>
              <a:off x="1020405" y="4923433"/>
              <a:ext cx="1907895" cy="582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81303F-6CA6-6057-3B02-68A9654BD17A}"/>
                </a:ext>
              </a:extLst>
            </p:cNvPr>
            <p:cNvSpPr/>
            <p:nvPr/>
          </p:nvSpPr>
          <p:spPr>
            <a:xfrm>
              <a:off x="458192" y="4582239"/>
              <a:ext cx="3263585" cy="280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endParaRPr lang="en-SG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468E4D9-7187-E41A-880C-C7D27AB4E2BB}"/>
              </a:ext>
            </a:extLst>
          </p:cNvPr>
          <p:cNvSpPr txBox="1"/>
          <p:nvPr/>
        </p:nvSpPr>
        <p:spPr>
          <a:xfrm>
            <a:off x="6886385" y="5130522"/>
            <a:ext cx="42624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7444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1" y="-14337"/>
            <a:ext cx="3468041" cy="241534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99825" y="2290209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95567" y="2593058"/>
            <a:ext cx="9795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GDP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2" y="5635316"/>
            <a:ext cx="5812684" cy="125032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5917267" y="3898204"/>
            <a:ext cx="5955483" cy="12715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242424" y="5844980"/>
            <a:ext cx="5812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</a:t>
            </a:r>
            <a:r>
              <a:rPr lang="en-US" sz="2400" noProof="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iảm</a:t>
            </a:r>
            <a:r>
              <a:rPr lang="en-US" sz="2400" noProof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noProof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noProof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lâm-ngư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267500" y="4170778"/>
            <a:ext cx="5338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FFFF"/>
              </a:buClr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nông-lâm-ngư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86147" y="3898204"/>
            <a:ext cx="5249773" cy="12715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23012" y="5607672"/>
            <a:ext cx="5533089" cy="125032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80551" y="4170779"/>
            <a:ext cx="5136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FFFFFF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nông-lâm-ngư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93263" y="5768730"/>
            <a:ext cx="5436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FFFFFF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nông-lâm-ngư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8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2" y="366459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20009" y="3671276"/>
            <a:ext cx="10872190" cy="117617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77148" y="3814929"/>
            <a:ext cx="9808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2010-2020,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tăn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GDP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3" y="5100583"/>
            <a:ext cx="603095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0" y="5958224"/>
            <a:ext cx="6056105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135895" y="5202784"/>
            <a:ext cx="5951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B.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84727" y="6060425"/>
            <a:ext cx="605610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C.tăng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0" y="5094961"/>
            <a:ext cx="6056105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81568" y="5958224"/>
            <a:ext cx="6021336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5464" y="5186498"/>
            <a:ext cx="605610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66295" y="6060425"/>
            <a:ext cx="57207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D.tăng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giảm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ổn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0" name="9Slide.vn 17">
            <a:extLst>
              <a:ext uri="{FF2B5EF4-FFF2-40B4-BE49-F238E27FC236}">
                <a16:creationId xmlns:a16="http://schemas.microsoft.com/office/drawing/2014/main" id="{41EAD4FA-3B44-4E9A-B688-013727BB1DE6}"/>
              </a:ext>
            </a:extLst>
          </p:cNvPr>
          <p:cNvSpPr txBox="1"/>
          <p:nvPr/>
        </p:nvSpPr>
        <p:spPr>
          <a:xfrm>
            <a:off x="1" y="0"/>
            <a:ext cx="12192000" cy="53553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50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2F0BB6-3572-6A54-E3A0-C78F39D07327}"/>
              </a:ext>
            </a:extLst>
          </p:cNvPr>
          <p:cNvGrpSpPr/>
          <p:nvPr/>
        </p:nvGrpSpPr>
        <p:grpSpPr>
          <a:xfrm>
            <a:off x="138953" y="164623"/>
            <a:ext cx="4364182" cy="1999925"/>
            <a:chOff x="122516" y="1431801"/>
            <a:chExt cx="1842978" cy="1148633"/>
          </a:xfrm>
        </p:grpSpPr>
        <p:grpSp>
          <p:nvGrpSpPr>
            <p:cNvPr id="4" name="组合 1483">
              <a:extLst>
                <a:ext uri="{FF2B5EF4-FFF2-40B4-BE49-F238E27FC236}">
                  <a16:creationId xmlns:a16="http://schemas.microsoft.com/office/drawing/2014/main" id="{E877B128-79AE-179C-70BE-71BC158F80E7}"/>
                </a:ext>
              </a:extLst>
            </p:cNvPr>
            <p:cNvGrpSpPr/>
            <p:nvPr/>
          </p:nvGrpSpPr>
          <p:grpSpPr>
            <a:xfrm>
              <a:off x="725136" y="1458452"/>
              <a:ext cx="1240358" cy="1121982"/>
              <a:chOff x="185242" y="-2858911"/>
              <a:chExt cx="7035803" cy="8344964"/>
            </a:xfrm>
          </p:grpSpPr>
          <p:sp>
            <p:nvSpPr>
              <p:cNvPr id="7" name="Freeform 422">
                <a:extLst>
                  <a:ext uri="{FF2B5EF4-FFF2-40B4-BE49-F238E27FC236}">
                    <a16:creationId xmlns:a16="http://schemas.microsoft.com/office/drawing/2014/main" id="{66CE1151-48E8-9331-3C07-5711F583F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244" y="-2858911"/>
                <a:ext cx="7035801" cy="4572000"/>
              </a:xfrm>
              <a:custGeom>
                <a:avLst/>
                <a:gdLst>
                  <a:gd name="T0" fmla="*/ 929 w 1660"/>
                  <a:gd name="T1" fmla="*/ 1077 h 1077"/>
                  <a:gd name="T2" fmla="*/ 867 w 1660"/>
                  <a:gd name="T3" fmla="*/ 1073 h 1077"/>
                  <a:gd name="T4" fmla="*/ 763 w 1660"/>
                  <a:gd name="T5" fmla="*/ 1036 h 1077"/>
                  <a:gd name="T6" fmla="*/ 674 w 1660"/>
                  <a:gd name="T7" fmla="*/ 987 h 1077"/>
                  <a:gd name="T8" fmla="*/ 601 w 1660"/>
                  <a:gd name="T9" fmla="*/ 1022 h 1077"/>
                  <a:gd name="T10" fmla="*/ 526 w 1660"/>
                  <a:gd name="T11" fmla="*/ 1033 h 1077"/>
                  <a:gd name="T12" fmla="*/ 522 w 1660"/>
                  <a:gd name="T13" fmla="*/ 1033 h 1077"/>
                  <a:gd name="T14" fmla="*/ 328 w 1660"/>
                  <a:gd name="T15" fmla="*/ 957 h 1077"/>
                  <a:gd name="T16" fmla="*/ 245 w 1660"/>
                  <a:gd name="T17" fmla="*/ 821 h 1077"/>
                  <a:gd name="T18" fmla="*/ 245 w 1660"/>
                  <a:gd name="T19" fmla="*/ 816 h 1077"/>
                  <a:gd name="T20" fmla="*/ 228 w 1660"/>
                  <a:gd name="T21" fmla="*/ 816 h 1077"/>
                  <a:gd name="T22" fmla="*/ 16 w 1660"/>
                  <a:gd name="T23" fmla="*/ 673 h 1077"/>
                  <a:gd name="T24" fmla="*/ 31 w 1660"/>
                  <a:gd name="T25" fmla="*/ 526 h 1077"/>
                  <a:gd name="T26" fmla="*/ 112 w 1660"/>
                  <a:gd name="T27" fmla="*/ 440 h 1077"/>
                  <a:gd name="T28" fmla="*/ 100 w 1660"/>
                  <a:gd name="T29" fmla="*/ 272 h 1077"/>
                  <a:gd name="T30" fmla="*/ 219 w 1660"/>
                  <a:gd name="T31" fmla="*/ 167 h 1077"/>
                  <a:gd name="T32" fmla="*/ 271 w 1660"/>
                  <a:gd name="T33" fmla="*/ 162 h 1077"/>
                  <a:gd name="T34" fmla="*/ 336 w 1660"/>
                  <a:gd name="T35" fmla="*/ 169 h 1077"/>
                  <a:gd name="T36" fmla="*/ 360 w 1660"/>
                  <a:gd name="T37" fmla="*/ 109 h 1077"/>
                  <a:gd name="T38" fmla="*/ 603 w 1660"/>
                  <a:gd name="T39" fmla="*/ 0 h 1077"/>
                  <a:gd name="T40" fmla="*/ 613 w 1660"/>
                  <a:gd name="T41" fmla="*/ 0 h 1077"/>
                  <a:gd name="T42" fmla="*/ 831 w 1660"/>
                  <a:gd name="T43" fmla="*/ 112 h 1077"/>
                  <a:gd name="T44" fmla="*/ 863 w 1660"/>
                  <a:gd name="T45" fmla="*/ 196 h 1077"/>
                  <a:gd name="T46" fmla="*/ 878 w 1660"/>
                  <a:gd name="T47" fmla="*/ 195 h 1077"/>
                  <a:gd name="T48" fmla="*/ 933 w 1660"/>
                  <a:gd name="T49" fmla="*/ 208 h 1077"/>
                  <a:gd name="T50" fmla="*/ 973 w 1660"/>
                  <a:gd name="T51" fmla="*/ 136 h 1077"/>
                  <a:gd name="T52" fmla="*/ 1251 w 1660"/>
                  <a:gd name="T53" fmla="*/ 33 h 1077"/>
                  <a:gd name="T54" fmla="*/ 1287 w 1660"/>
                  <a:gd name="T55" fmla="*/ 35 h 1077"/>
                  <a:gd name="T56" fmla="*/ 1455 w 1660"/>
                  <a:gd name="T57" fmla="*/ 129 h 1077"/>
                  <a:gd name="T58" fmla="*/ 1513 w 1660"/>
                  <a:gd name="T59" fmla="*/ 253 h 1077"/>
                  <a:gd name="T60" fmla="*/ 1619 w 1660"/>
                  <a:gd name="T61" fmla="*/ 370 h 1077"/>
                  <a:gd name="T62" fmla="*/ 1606 w 1660"/>
                  <a:gd name="T63" fmla="*/ 443 h 1077"/>
                  <a:gd name="T64" fmla="*/ 1618 w 1660"/>
                  <a:gd name="T65" fmla="*/ 456 h 1077"/>
                  <a:gd name="T66" fmla="*/ 1648 w 1660"/>
                  <a:gd name="T67" fmla="*/ 660 h 1077"/>
                  <a:gd name="T68" fmla="*/ 1408 w 1660"/>
                  <a:gd name="T69" fmla="*/ 814 h 1077"/>
                  <a:gd name="T70" fmla="*/ 1320 w 1660"/>
                  <a:gd name="T71" fmla="*/ 807 h 1077"/>
                  <a:gd name="T72" fmla="*/ 1122 w 1660"/>
                  <a:gd name="T73" fmla="*/ 1038 h 1077"/>
                  <a:gd name="T74" fmla="*/ 929 w 1660"/>
                  <a:gd name="T75" fmla="*/ 1077 h 1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60" h="1077">
                    <a:moveTo>
                      <a:pt x="929" y="1077"/>
                    </a:moveTo>
                    <a:cubicBezTo>
                      <a:pt x="908" y="1077"/>
                      <a:pt x="887" y="1075"/>
                      <a:pt x="867" y="1073"/>
                    </a:cubicBezTo>
                    <a:cubicBezTo>
                      <a:pt x="853" y="1071"/>
                      <a:pt x="804" y="1053"/>
                      <a:pt x="763" y="1036"/>
                    </a:cubicBezTo>
                    <a:cubicBezTo>
                      <a:pt x="717" y="1016"/>
                      <a:pt x="690" y="1000"/>
                      <a:pt x="674" y="987"/>
                    </a:cubicBezTo>
                    <a:cubicBezTo>
                      <a:pt x="653" y="1003"/>
                      <a:pt x="629" y="1014"/>
                      <a:pt x="601" y="1022"/>
                    </a:cubicBezTo>
                    <a:cubicBezTo>
                      <a:pt x="578" y="1029"/>
                      <a:pt x="553" y="1032"/>
                      <a:pt x="526" y="1033"/>
                    </a:cubicBezTo>
                    <a:cubicBezTo>
                      <a:pt x="525" y="1033"/>
                      <a:pt x="523" y="1033"/>
                      <a:pt x="522" y="1033"/>
                    </a:cubicBezTo>
                    <a:cubicBezTo>
                      <a:pt x="457" y="1033"/>
                      <a:pt x="385" y="1004"/>
                      <a:pt x="328" y="957"/>
                    </a:cubicBezTo>
                    <a:cubicBezTo>
                      <a:pt x="299" y="933"/>
                      <a:pt x="250" y="877"/>
                      <a:pt x="245" y="821"/>
                    </a:cubicBezTo>
                    <a:cubicBezTo>
                      <a:pt x="245" y="819"/>
                      <a:pt x="245" y="817"/>
                      <a:pt x="245" y="816"/>
                    </a:cubicBezTo>
                    <a:cubicBezTo>
                      <a:pt x="239" y="816"/>
                      <a:pt x="234" y="816"/>
                      <a:pt x="228" y="816"/>
                    </a:cubicBezTo>
                    <a:cubicBezTo>
                      <a:pt x="127" y="816"/>
                      <a:pt x="46" y="761"/>
                      <a:pt x="16" y="673"/>
                    </a:cubicBezTo>
                    <a:cubicBezTo>
                      <a:pt x="0" y="628"/>
                      <a:pt x="5" y="574"/>
                      <a:pt x="31" y="526"/>
                    </a:cubicBezTo>
                    <a:cubicBezTo>
                      <a:pt x="50" y="488"/>
                      <a:pt x="79" y="458"/>
                      <a:pt x="112" y="440"/>
                    </a:cubicBezTo>
                    <a:cubicBezTo>
                      <a:pt x="86" y="384"/>
                      <a:pt x="81" y="323"/>
                      <a:pt x="100" y="272"/>
                    </a:cubicBezTo>
                    <a:cubicBezTo>
                      <a:pt x="120" y="221"/>
                      <a:pt x="162" y="184"/>
                      <a:pt x="219" y="167"/>
                    </a:cubicBezTo>
                    <a:cubicBezTo>
                      <a:pt x="236" y="162"/>
                      <a:pt x="259" y="162"/>
                      <a:pt x="271" y="162"/>
                    </a:cubicBezTo>
                    <a:cubicBezTo>
                      <a:pt x="286" y="162"/>
                      <a:pt x="311" y="163"/>
                      <a:pt x="336" y="169"/>
                    </a:cubicBezTo>
                    <a:cubicBezTo>
                      <a:pt x="339" y="148"/>
                      <a:pt x="347" y="128"/>
                      <a:pt x="360" y="109"/>
                    </a:cubicBezTo>
                    <a:cubicBezTo>
                      <a:pt x="409" y="38"/>
                      <a:pt x="522" y="0"/>
                      <a:pt x="603" y="0"/>
                    </a:cubicBezTo>
                    <a:cubicBezTo>
                      <a:pt x="607" y="0"/>
                      <a:pt x="610" y="0"/>
                      <a:pt x="613" y="0"/>
                    </a:cubicBezTo>
                    <a:cubicBezTo>
                      <a:pt x="681" y="3"/>
                      <a:pt x="779" y="39"/>
                      <a:pt x="831" y="112"/>
                    </a:cubicBezTo>
                    <a:cubicBezTo>
                      <a:pt x="850" y="139"/>
                      <a:pt x="861" y="167"/>
                      <a:pt x="863" y="196"/>
                    </a:cubicBezTo>
                    <a:cubicBezTo>
                      <a:pt x="868" y="196"/>
                      <a:pt x="873" y="195"/>
                      <a:pt x="878" y="195"/>
                    </a:cubicBezTo>
                    <a:cubicBezTo>
                      <a:pt x="897" y="195"/>
                      <a:pt x="916" y="200"/>
                      <a:pt x="933" y="208"/>
                    </a:cubicBezTo>
                    <a:cubicBezTo>
                      <a:pt x="940" y="182"/>
                      <a:pt x="954" y="158"/>
                      <a:pt x="973" y="136"/>
                    </a:cubicBezTo>
                    <a:cubicBezTo>
                      <a:pt x="1040" y="60"/>
                      <a:pt x="1165" y="33"/>
                      <a:pt x="1251" y="33"/>
                    </a:cubicBezTo>
                    <a:cubicBezTo>
                      <a:pt x="1263" y="33"/>
                      <a:pt x="1275" y="34"/>
                      <a:pt x="1287" y="35"/>
                    </a:cubicBezTo>
                    <a:cubicBezTo>
                      <a:pt x="1360" y="42"/>
                      <a:pt x="1409" y="69"/>
                      <a:pt x="1455" y="129"/>
                    </a:cubicBezTo>
                    <a:cubicBezTo>
                      <a:pt x="1488" y="171"/>
                      <a:pt x="1508" y="212"/>
                      <a:pt x="1513" y="253"/>
                    </a:cubicBezTo>
                    <a:cubicBezTo>
                      <a:pt x="1571" y="260"/>
                      <a:pt x="1612" y="316"/>
                      <a:pt x="1619" y="370"/>
                    </a:cubicBezTo>
                    <a:cubicBezTo>
                      <a:pt x="1623" y="397"/>
                      <a:pt x="1618" y="423"/>
                      <a:pt x="1606" y="443"/>
                    </a:cubicBezTo>
                    <a:cubicBezTo>
                      <a:pt x="1610" y="447"/>
                      <a:pt x="1614" y="451"/>
                      <a:pt x="1618" y="456"/>
                    </a:cubicBezTo>
                    <a:cubicBezTo>
                      <a:pt x="1660" y="512"/>
                      <a:pt x="1658" y="624"/>
                      <a:pt x="1648" y="660"/>
                    </a:cubicBezTo>
                    <a:cubicBezTo>
                      <a:pt x="1628" y="731"/>
                      <a:pt x="1570" y="814"/>
                      <a:pt x="1408" y="814"/>
                    </a:cubicBezTo>
                    <a:cubicBezTo>
                      <a:pt x="1381" y="814"/>
                      <a:pt x="1351" y="812"/>
                      <a:pt x="1320" y="807"/>
                    </a:cubicBezTo>
                    <a:cubicBezTo>
                      <a:pt x="1288" y="919"/>
                      <a:pt x="1222" y="997"/>
                      <a:pt x="1122" y="1038"/>
                    </a:cubicBezTo>
                    <a:cubicBezTo>
                      <a:pt x="1062" y="1063"/>
                      <a:pt x="996" y="1077"/>
                      <a:pt x="929" y="1077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" name="Freeform 423">
                <a:extLst>
                  <a:ext uri="{FF2B5EF4-FFF2-40B4-BE49-F238E27FC236}">
                    <a16:creationId xmlns:a16="http://schemas.microsoft.com/office/drawing/2014/main" id="{19A30A86-FCA7-D65C-4EA8-0FC8E4EC52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242" y="1168053"/>
                <a:ext cx="6726238" cy="4318000"/>
              </a:xfrm>
              <a:custGeom>
                <a:avLst/>
                <a:gdLst>
                  <a:gd name="T0" fmla="*/ 607 w 1587"/>
                  <a:gd name="T1" fmla="*/ 941 h 1017"/>
                  <a:gd name="T2" fmla="*/ 647 w 1587"/>
                  <a:gd name="T3" fmla="*/ 905 h 1017"/>
                  <a:gd name="T4" fmla="*/ 685 w 1587"/>
                  <a:gd name="T5" fmla="*/ 947 h 1017"/>
                  <a:gd name="T6" fmla="*/ 765 w 1587"/>
                  <a:gd name="T7" fmla="*/ 989 h 1017"/>
                  <a:gd name="T8" fmla="*/ 834 w 1587"/>
                  <a:gd name="T9" fmla="*/ 1010 h 1017"/>
                  <a:gd name="T10" fmla="*/ 941 w 1587"/>
                  <a:gd name="T11" fmla="*/ 1009 h 1017"/>
                  <a:gd name="T12" fmla="*/ 1003 w 1587"/>
                  <a:gd name="T13" fmla="*/ 1001 h 1017"/>
                  <a:gd name="T14" fmla="*/ 1070 w 1587"/>
                  <a:gd name="T15" fmla="*/ 980 h 1017"/>
                  <a:gd name="T16" fmla="*/ 1136 w 1587"/>
                  <a:gd name="T17" fmla="*/ 940 h 1017"/>
                  <a:gd name="T18" fmla="*/ 1202 w 1587"/>
                  <a:gd name="T19" fmla="*/ 880 h 1017"/>
                  <a:gd name="T20" fmla="*/ 1236 w 1587"/>
                  <a:gd name="T21" fmla="*/ 815 h 1017"/>
                  <a:gd name="T22" fmla="*/ 1288 w 1587"/>
                  <a:gd name="T23" fmla="*/ 742 h 1017"/>
                  <a:gd name="T24" fmla="*/ 1349 w 1587"/>
                  <a:gd name="T25" fmla="*/ 751 h 1017"/>
                  <a:gd name="T26" fmla="*/ 1421 w 1587"/>
                  <a:gd name="T27" fmla="*/ 746 h 1017"/>
                  <a:gd name="T28" fmla="*/ 1492 w 1587"/>
                  <a:gd name="T29" fmla="*/ 725 h 1017"/>
                  <a:gd name="T30" fmla="*/ 1562 w 1587"/>
                  <a:gd name="T31" fmla="*/ 670 h 1017"/>
                  <a:gd name="T32" fmla="*/ 1582 w 1587"/>
                  <a:gd name="T33" fmla="*/ 583 h 1017"/>
                  <a:gd name="T34" fmla="*/ 1581 w 1587"/>
                  <a:gd name="T35" fmla="*/ 521 h 1017"/>
                  <a:gd name="T36" fmla="*/ 1561 w 1587"/>
                  <a:gd name="T37" fmla="*/ 451 h 1017"/>
                  <a:gd name="T38" fmla="*/ 1496 w 1587"/>
                  <a:gd name="T39" fmla="*/ 427 h 1017"/>
                  <a:gd name="T40" fmla="*/ 1548 w 1587"/>
                  <a:gd name="T41" fmla="*/ 358 h 1017"/>
                  <a:gd name="T42" fmla="*/ 1537 w 1587"/>
                  <a:gd name="T43" fmla="*/ 299 h 1017"/>
                  <a:gd name="T44" fmla="*/ 1477 w 1587"/>
                  <a:gd name="T45" fmla="*/ 259 h 1017"/>
                  <a:gd name="T46" fmla="*/ 1448 w 1587"/>
                  <a:gd name="T47" fmla="*/ 244 h 1017"/>
                  <a:gd name="T48" fmla="*/ 1428 w 1587"/>
                  <a:gd name="T49" fmla="*/ 175 h 1017"/>
                  <a:gd name="T50" fmla="*/ 1384 w 1587"/>
                  <a:gd name="T51" fmla="*/ 108 h 1017"/>
                  <a:gd name="T52" fmla="*/ 1331 w 1587"/>
                  <a:gd name="T53" fmla="*/ 59 h 1017"/>
                  <a:gd name="T54" fmla="*/ 1243 w 1587"/>
                  <a:gd name="T55" fmla="*/ 39 h 1017"/>
                  <a:gd name="T56" fmla="*/ 1169 w 1587"/>
                  <a:gd name="T57" fmla="*/ 41 h 1017"/>
                  <a:gd name="T58" fmla="*/ 1080 w 1587"/>
                  <a:gd name="T59" fmla="*/ 54 h 1017"/>
                  <a:gd name="T60" fmla="*/ 1014 w 1587"/>
                  <a:gd name="T61" fmla="*/ 85 h 1017"/>
                  <a:gd name="T62" fmla="*/ 940 w 1587"/>
                  <a:gd name="T63" fmla="*/ 160 h 1017"/>
                  <a:gd name="T64" fmla="*/ 922 w 1587"/>
                  <a:gd name="T65" fmla="*/ 219 h 1017"/>
                  <a:gd name="T66" fmla="*/ 906 w 1587"/>
                  <a:gd name="T67" fmla="*/ 219 h 1017"/>
                  <a:gd name="T68" fmla="*/ 837 w 1587"/>
                  <a:gd name="T69" fmla="*/ 198 h 1017"/>
                  <a:gd name="T70" fmla="*/ 791 w 1587"/>
                  <a:gd name="T71" fmla="*/ 166 h 1017"/>
                  <a:gd name="T72" fmla="*/ 783 w 1587"/>
                  <a:gd name="T73" fmla="*/ 122 h 1017"/>
                  <a:gd name="T74" fmla="*/ 720 w 1587"/>
                  <a:gd name="T75" fmla="*/ 58 h 1017"/>
                  <a:gd name="T76" fmla="*/ 655 w 1587"/>
                  <a:gd name="T77" fmla="*/ 23 h 1017"/>
                  <a:gd name="T78" fmla="*/ 583 w 1587"/>
                  <a:gd name="T79" fmla="*/ 1 h 1017"/>
                  <a:gd name="T80" fmla="*/ 480 w 1587"/>
                  <a:gd name="T81" fmla="*/ 19 h 1017"/>
                  <a:gd name="T82" fmla="*/ 421 w 1587"/>
                  <a:gd name="T83" fmla="*/ 39 h 1017"/>
                  <a:gd name="T84" fmla="*/ 361 w 1587"/>
                  <a:gd name="T85" fmla="*/ 80 h 1017"/>
                  <a:gd name="T86" fmla="*/ 332 w 1587"/>
                  <a:gd name="T87" fmla="*/ 162 h 1017"/>
                  <a:gd name="T88" fmla="*/ 334 w 1587"/>
                  <a:gd name="T89" fmla="*/ 194 h 1017"/>
                  <a:gd name="T90" fmla="*/ 269 w 1587"/>
                  <a:gd name="T91" fmla="*/ 164 h 1017"/>
                  <a:gd name="T92" fmla="*/ 195 w 1587"/>
                  <a:gd name="T93" fmla="*/ 170 h 1017"/>
                  <a:gd name="T94" fmla="*/ 116 w 1587"/>
                  <a:gd name="T95" fmla="*/ 211 h 1017"/>
                  <a:gd name="T96" fmla="*/ 87 w 1587"/>
                  <a:gd name="T97" fmla="*/ 278 h 1017"/>
                  <a:gd name="T98" fmla="*/ 101 w 1587"/>
                  <a:gd name="T99" fmla="*/ 382 h 1017"/>
                  <a:gd name="T100" fmla="*/ 118 w 1587"/>
                  <a:gd name="T101" fmla="*/ 421 h 1017"/>
                  <a:gd name="T102" fmla="*/ 57 w 1587"/>
                  <a:gd name="T103" fmla="*/ 460 h 1017"/>
                  <a:gd name="T104" fmla="*/ 18 w 1587"/>
                  <a:gd name="T105" fmla="*/ 521 h 1017"/>
                  <a:gd name="T106" fmla="*/ 2 w 1587"/>
                  <a:gd name="T107" fmla="*/ 599 h 1017"/>
                  <a:gd name="T108" fmla="*/ 23 w 1587"/>
                  <a:gd name="T109" fmla="*/ 668 h 1017"/>
                  <a:gd name="T110" fmla="*/ 91 w 1587"/>
                  <a:gd name="T111" fmla="*/ 726 h 1017"/>
                  <a:gd name="T112" fmla="*/ 161 w 1587"/>
                  <a:gd name="T113" fmla="*/ 749 h 1017"/>
                  <a:gd name="T114" fmla="*/ 250 w 1587"/>
                  <a:gd name="T115" fmla="*/ 749 h 1017"/>
                  <a:gd name="T116" fmla="*/ 253 w 1587"/>
                  <a:gd name="T117" fmla="*/ 824 h 1017"/>
                  <a:gd name="T118" fmla="*/ 286 w 1587"/>
                  <a:gd name="T119" fmla="*/ 876 h 1017"/>
                  <a:gd name="T120" fmla="*/ 340 w 1587"/>
                  <a:gd name="T121" fmla="*/ 925 h 1017"/>
                  <a:gd name="T122" fmla="*/ 423 w 1587"/>
                  <a:gd name="T123" fmla="*/ 959 h 1017"/>
                  <a:gd name="T124" fmla="*/ 485 w 1587"/>
                  <a:gd name="T125" fmla="*/ 973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87" h="1017">
                    <a:moveTo>
                      <a:pt x="555" y="958"/>
                    </a:moveTo>
                    <a:cubicBezTo>
                      <a:pt x="550" y="960"/>
                      <a:pt x="545" y="961"/>
                      <a:pt x="540" y="962"/>
                    </a:cubicBezTo>
                    <a:cubicBezTo>
                      <a:pt x="539" y="962"/>
                      <a:pt x="538" y="963"/>
                      <a:pt x="539" y="965"/>
                    </a:cubicBezTo>
                    <a:cubicBezTo>
                      <a:pt x="539" y="966"/>
                      <a:pt x="540" y="967"/>
                      <a:pt x="542" y="967"/>
                    </a:cubicBezTo>
                    <a:cubicBezTo>
                      <a:pt x="546" y="966"/>
                      <a:pt x="551" y="965"/>
                      <a:pt x="556" y="963"/>
                    </a:cubicBezTo>
                    <a:cubicBezTo>
                      <a:pt x="558" y="963"/>
                      <a:pt x="558" y="961"/>
                      <a:pt x="558" y="960"/>
                    </a:cubicBezTo>
                    <a:cubicBezTo>
                      <a:pt x="558" y="959"/>
                      <a:pt x="556" y="958"/>
                      <a:pt x="555" y="958"/>
                    </a:cubicBezTo>
                    <a:close/>
                    <a:moveTo>
                      <a:pt x="578" y="950"/>
                    </a:moveTo>
                    <a:cubicBezTo>
                      <a:pt x="573" y="952"/>
                      <a:pt x="569" y="954"/>
                      <a:pt x="564" y="956"/>
                    </a:cubicBezTo>
                    <a:cubicBezTo>
                      <a:pt x="563" y="956"/>
                      <a:pt x="562" y="957"/>
                      <a:pt x="563" y="959"/>
                    </a:cubicBezTo>
                    <a:cubicBezTo>
                      <a:pt x="563" y="960"/>
                      <a:pt x="564" y="961"/>
                      <a:pt x="566" y="960"/>
                    </a:cubicBezTo>
                    <a:cubicBezTo>
                      <a:pt x="571" y="959"/>
                      <a:pt x="575" y="957"/>
                      <a:pt x="580" y="955"/>
                    </a:cubicBezTo>
                    <a:cubicBezTo>
                      <a:pt x="581" y="955"/>
                      <a:pt x="582" y="953"/>
                      <a:pt x="581" y="952"/>
                    </a:cubicBezTo>
                    <a:cubicBezTo>
                      <a:pt x="581" y="950"/>
                      <a:pt x="579" y="950"/>
                      <a:pt x="578" y="950"/>
                    </a:cubicBezTo>
                    <a:close/>
                    <a:moveTo>
                      <a:pt x="604" y="937"/>
                    </a:moveTo>
                    <a:cubicBezTo>
                      <a:pt x="600" y="940"/>
                      <a:pt x="596" y="942"/>
                      <a:pt x="591" y="944"/>
                    </a:cubicBezTo>
                    <a:cubicBezTo>
                      <a:pt x="590" y="945"/>
                      <a:pt x="590" y="946"/>
                      <a:pt x="590" y="948"/>
                    </a:cubicBezTo>
                    <a:cubicBezTo>
                      <a:pt x="591" y="949"/>
                      <a:pt x="593" y="949"/>
                      <a:pt x="594" y="949"/>
                    </a:cubicBezTo>
                    <a:cubicBezTo>
                      <a:pt x="598" y="946"/>
                      <a:pt x="603" y="944"/>
                      <a:pt x="607" y="941"/>
                    </a:cubicBezTo>
                    <a:cubicBezTo>
                      <a:pt x="608" y="940"/>
                      <a:pt x="608" y="939"/>
                      <a:pt x="608" y="938"/>
                    </a:cubicBezTo>
                    <a:cubicBezTo>
                      <a:pt x="607" y="937"/>
                      <a:pt x="605" y="936"/>
                      <a:pt x="604" y="937"/>
                    </a:cubicBezTo>
                    <a:close/>
                    <a:moveTo>
                      <a:pt x="628" y="919"/>
                    </a:moveTo>
                    <a:cubicBezTo>
                      <a:pt x="624" y="922"/>
                      <a:pt x="620" y="925"/>
                      <a:pt x="616" y="928"/>
                    </a:cubicBezTo>
                    <a:cubicBezTo>
                      <a:pt x="615" y="929"/>
                      <a:pt x="615" y="931"/>
                      <a:pt x="616" y="932"/>
                    </a:cubicBezTo>
                    <a:cubicBezTo>
                      <a:pt x="617" y="933"/>
                      <a:pt x="618" y="933"/>
                      <a:pt x="619" y="932"/>
                    </a:cubicBezTo>
                    <a:cubicBezTo>
                      <a:pt x="623" y="929"/>
                      <a:pt x="627" y="926"/>
                      <a:pt x="631" y="922"/>
                    </a:cubicBezTo>
                    <a:cubicBezTo>
                      <a:pt x="632" y="921"/>
                      <a:pt x="632" y="920"/>
                      <a:pt x="631" y="919"/>
                    </a:cubicBezTo>
                    <a:cubicBezTo>
                      <a:pt x="630" y="918"/>
                      <a:pt x="629" y="918"/>
                      <a:pt x="628" y="919"/>
                    </a:cubicBezTo>
                    <a:close/>
                    <a:moveTo>
                      <a:pt x="645" y="909"/>
                    </a:moveTo>
                    <a:cubicBezTo>
                      <a:pt x="645" y="908"/>
                      <a:pt x="646" y="906"/>
                      <a:pt x="647" y="905"/>
                    </a:cubicBezTo>
                    <a:cubicBezTo>
                      <a:pt x="647" y="904"/>
                      <a:pt x="647" y="903"/>
                      <a:pt x="647" y="903"/>
                    </a:cubicBezTo>
                    <a:cubicBezTo>
                      <a:pt x="647" y="902"/>
                      <a:pt x="647" y="901"/>
                      <a:pt x="646" y="901"/>
                    </a:cubicBezTo>
                    <a:cubicBezTo>
                      <a:pt x="646" y="901"/>
                      <a:pt x="645" y="900"/>
                      <a:pt x="644" y="901"/>
                    </a:cubicBezTo>
                    <a:cubicBezTo>
                      <a:pt x="644" y="901"/>
                      <a:pt x="643" y="901"/>
                      <a:pt x="643" y="902"/>
                    </a:cubicBezTo>
                    <a:cubicBezTo>
                      <a:pt x="641" y="904"/>
                      <a:pt x="639" y="906"/>
                      <a:pt x="638" y="908"/>
                    </a:cubicBezTo>
                    <a:cubicBezTo>
                      <a:pt x="637" y="909"/>
                      <a:pt x="637" y="911"/>
                      <a:pt x="638" y="912"/>
                    </a:cubicBezTo>
                    <a:cubicBezTo>
                      <a:pt x="639" y="913"/>
                      <a:pt x="641" y="912"/>
                      <a:pt x="641" y="911"/>
                    </a:cubicBezTo>
                    <a:cubicBezTo>
                      <a:pt x="643" y="909"/>
                      <a:pt x="645" y="907"/>
                      <a:pt x="647" y="905"/>
                    </a:cubicBezTo>
                    <a:cubicBezTo>
                      <a:pt x="648" y="903"/>
                      <a:pt x="647" y="902"/>
                      <a:pt x="646" y="901"/>
                    </a:cubicBezTo>
                    <a:cubicBezTo>
                      <a:pt x="645" y="900"/>
                      <a:pt x="644" y="900"/>
                      <a:pt x="643" y="902"/>
                    </a:cubicBezTo>
                    <a:cubicBezTo>
                      <a:pt x="641" y="904"/>
                      <a:pt x="640" y="906"/>
                      <a:pt x="640" y="909"/>
                    </a:cubicBezTo>
                    <a:cubicBezTo>
                      <a:pt x="640" y="910"/>
                      <a:pt x="641" y="911"/>
                      <a:pt x="642" y="912"/>
                    </a:cubicBezTo>
                    <a:cubicBezTo>
                      <a:pt x="644" y="912"/>
                      <a:pt x="645" y="911"/>
                      <a:pt x="645" y="909"/>
                    </a:cubicBezTo>
                    <a:close/>
                    <a:moveTo>
                      <a:pt x="660" y="931"/>
                    </a:moveTo>
                    <a:cubicBezTo>
                      <a:pt x="656" y="928"/>
                      <a:pt x="652" y="924"/>
                      <a:pt x="650" y="921"/>
                    </a:cubicBezTo>
                    <a:cubicBezTo>
                      <a:pt x="649" y="920"/>
                      <a:pt x="647" y="920"/>
                      <a:pt x="646" y="921"/>
                    </a:cubicBezTo>
                    <a:cubicBezTo>
                      <a:pt x="645" y="921"/>
                      <a:pt x="645" y="923"/>
                      <a:pt x="646" y="924"/>
                    </a:cubicBezTo>
                    <a:cubicBezTo>
                      <a:pt x="649" y="928"/>
                      <a:pt x="652" y="931"/>
                      <a:pt x="657" y="935"/>
                    </a:cubicBezTo>
                    <a:cubicBezTo>
                      <a:pt x="658" y="936"/>
                      <a:pt x="660" y="936"/>
                      <a:pt x="660" y="935"/>
                    </a:cubicBezTo>
                    <a:cubicBezTo>
                      <a:pt x="661" y="933"/>
                      <a:pt x="661" y="932"/>
                      <a:pt x="660" y="931"/>
                    </a:cubicBezTo>
                    <a:close/>
                    <a:moveTo>
                      <a:pt x="685" y="947"/>
                    </a:moveTo>
                    <a:cubicBezTo>
                      <a:pt x="680" y="945"/>
                      <a:pt x="676" y="942"/>
                      <a:pt x="672" y="940"/>
                    </a:cubicBezTo>
                    <a:cubicBezTo>
                      <a:pt x="671" y="939"/>
                      <a:pt x="669" y="939"/>
                      <a:pt x="669" y="940"/>
                    </a:cubicBezTo>
                    <a:cubicBezTo>
                      <a:pt x="668" y="941"/>
                      <a:pt x="668" y="943"/>
                      <a:pt x="669" y="944"/>
                    </a:cubicBezTo>
                    <a:cubicBezTo>
                      <a:pt x="673" y="946"/>
                      <a:pt x="678" y="949"/>
                      <a:pt x="682" y="952"/>
                    </a:cubicBezTo>
                    <a:cubicBezTo>
                      <a:pt x="684" y="952"/>
                      <a:pt x="685" y="952"/>
                      <a:pt x="686" y="951"/>
                    </a:cubicBezTo>
                    <a:cubicBezTo>
                      <a:pt x="686" y="950"/>
                      <a:pt x="686" y="948"/>
                      <a:pt x="685" y="947"/>
                    </a:cubicBezTo>
                    <a:close/>
                    <a:moveTo>
                      <a:pt x="711" y="961"/>
                    </a:moveTo>
                    <a:cubicBezTo>
                      <a:pt x="707" y="959"/>
                      <a:pt x="702" y="957"/>
                      <a:pt x="698" y="954"/>
                    </a:cubicBezTo>
                    <a:cubicBezTo>
                      <a:pt x="697" y="954"/>
                      <a:pt x="695" y="954"/>
                      <a:pt x="695" y="955"/>
                    </a:cubicBezTo>
                    <a:cubicBezTo>
                      <a:pt x="694" y="957"/>
                      <a:pt x="694" y="958"/>
                      <a:pt x="696" y="959"/>
                    </a:cubicBezTo>
                    <a:cubicBezTo>
                      <a:pt x="700" y="961"/>
                      <a:pt x="705" y="963"/>
                      <a:pt x="709" y="966"/>
                    </a:cubicBezTo>
                    <a:cubicBezTo>
                      <a:pt x="710" y="966"/>
                      <a:pt x="712" y="966"/>
                      <a:pt x="713" y="964"/>
                    </a:cubicBezTo>
                    <a:cubicBezTo>
                      <a:pt x="713" y="963"/>
                      <a:pt x="713" y="962"/>
                      <a:pt x="711" y="961"/>
                    </a:cubicBezTo>
                    <a:close/>
                    <a:moveTo>
                      <a:pt x="739" y="973"/>
                    </a:moveTo>
                    <a:cubicBezTo>
                      <a:pt x="734" y="971"/>
                      <a:pt x="730" y="969"/>
                      <a:pt x="725" y="967"/>
                    </a:cubicBezTo>
                    <a:cubicBezTo>
                      <a:pt x="724" y="967"/>
                      <a:pt x="722" y="967"/>
                      <a:pt x="722" y="969"/>
                    </a:cubicBezTo>
                    <a:cubicBezTo>
                      <a:pt x="721" y="970"/>
                      <a:pt x="722" y="971"/>
                      <a:pt x="723" y="972"/>
                    </a:cubicBezTo>
                    <a:cubicBezTo>
                      <a:pt x="727" y="974"/>
                      <a:pt x="732" y="976"/>
                      <a:pt x="737" y="978"/>
                    </a:cubicBezTo>
                    <a:cubicBezTo>
                      <a:pt x="738" y="979"/>
                      <a:pt x="739" y="978"/>
                      <a:pt x="740" y="977"/>
                    </a:cubicBezTo>
                    <a:cubicBezTo>
                      <a:pt x="741" y="975"/>
                      <a:pt x="740" y="974"/>
                      <a:pt x="739" y="973"/>
                    </a:cubicBezTo>
                    <a:close/>
                    <a:moveTo>
                      <a:pt x="766" y="985"/>
                    </a:moveTo>
                    <a:cubicBezTo>
                      <a:pt x="762" y="983"/>
                      <a:pt x="757" y="981"/>
                      <a:pt x="753" y="979"/>
                    </a:cubicBezTo>
                    <a:cubicBezTo>
                      <a:pt x="751" y="979"/>
                      <a:pt x="750" y="979"/>
                      <a:pt x="749" y="981"/>
                    </a:cubicBezTo>
                    <a:cubicBezTo>
                      <a:pt x="749" y="982"/>
                      <a:pt x="749" y="983"/>
                      <a:pt x="751" y="984"/>
                    </a:cubicBezTo>
                    <a:cubicBezTo>
                      <a:pt x="755" y="986"/>
                      <a:pt x="760" y="988"/>
                      <a:pt x="765" y="989"/>
                    </a:cubicBezTo>
                    <a:cubicBezTo>
                      <a:pt x="766" y="990"/>
                      <a:pt x="767" y="989"/>
                      <a:pt x="768" y="988"/>
                    </a:cubicBezTo>
                    <a:cubicBezTo>
                      <a:pt x="768" y="987"/>
                      <a:pt x="768" y="985"/>
                      <a:pt x="766" y="985"/>
                    </a:cubicBezTo>
                    <a:close/>
                    <a:moveTo>
                      <a:pt x="795" y="995"/>
                    </a:moveTo>
                    <a:cubicBezTo>
                      <a:pt x="790" y="994"/>
                      <a:pt x="785" y="992"/>
                      <a:pt x="780" y="990"/>
                    </a:cubicBezTo>
                    <a:cubicBezTo>
                      <a:pt x="779" y="990"/>
                      <a:pt x="778" y="990"/>
                      <a:pt x="777" y="992"/>
                    </a:cubicBezTo>
                    <a:cubicBezTo>
                      <a:pt x="777" y="993"/>
                      <a:pt x="777" y="994"/>
                      <a:pt x="779" y="995"/>
                    </a:cubicBezTo>
                    <a:cubicBezTo>
                      <a:pt x="784" y="997"/>
                      <a:pt x="788" y="998"/>
                      <a:pt x="793" y="1000"/>
                    </a:cubicBezTo>
                    <a:cubicBezTo>
                      <a:pt x="794" y="1000"/>
                      <a:pt x="796" y="1000"/>
                      <a:pt x="796" y="998"/>
                    </a:cubicBezTo>
                    <a:cubicBezTo>
                      <a:pt x="797" y="997"/>
                      <a:pt x="796" y="996"/>
                      <a:pt x="795" y="995"/>
                    </a:cubicBezTo>
                    <a:close/>
                    <a:moveTo>
                      <a:pt x="823" y="1005"/>
                    </a:moveTo>
                    <a:cubicBezTo>
                      <a:pt x="819" y="1004"/>
                      <a:pt x="814" y="1002"/>
                      <a:pt x="809" y="1000"/>
                    </a:cubicBezTo>
                    <a:cubicBezTo>
                      <a:pt x="807" y="1000"/>
                      <a:pt x="806" y="1000"/>
                      <a:pt x="806" y="1002"/>
                    </a:cubicBezTo>
                    <a:cubicBezTo>
                      <a:pt x="805" y="1003"/>
                      <a:pt x="806" y="1004"/>
                      <a:pt x="807" y="1005"/>
                    </a:cubicBezTo>
                    <a:cubicBezTo>
                      <a:pt x="813" y="1007"/>
                      <a:pt x="817" y="1008"/>
                      <a:pt x="822" y="1010"/>
                    </a:cubicBezTo>
                    <a:cubicBezTo>
                      <a:pt x="823" y="1010"/>
                      <a:pt x="824" y="1009"/>
                      <a:pt x="825" y="1008"/>
                    </a:cubicBezTo>
                    <a:cubicBezTo>
                      <a:pt x="825" y="1007"/>
                      <a:pt x="824" y="1005"/>
                      <a:pt x="823" y="1005"/>
                    </a:cubicBezTo>
                    <a:close/>
                    <a:moveTo>
                      <a:pt x="852" y="1010"/>
                    </a:moveTo>
                    <a:cubicBezTo>
                      <a:pt x="847" y="1009"/>
                      <a:pt x="842" y="1009"/>
                      <a:pt x="837" y="1008"/>
                    </a:cubicBezTo>
                    <a:cubicBezTo>
                      <a:pt x="836" y="1008"/>
                      <a:pt x="835" y="1009"/>
                      <a:pt x="834" y="1010"/>
                    </a:cubicBezTo>
                    <a:cubicBezTo>
                      <a:pt x="834" y="1012"/>
                      <a:pt x="835" y="1013"/>
                      <a:pt x="837" y="1013"/>
                    </a:cubicBezTo>
                    <a:cubicBezTo>
                      <a:pt x="842" y="1014"/>
                      <a:pt x="847" y="1014"/>
                      <a:pt x="852" y="1015"/>
                    </a:cubicBezTo>
                    <a:cubicBezTo>
                      <a:pt x="853" y="1015"/>
                      <a:pt x="854" y="1014"/>
                      <a:pt x="854" y="1012"/>
                    </a:cubicBezTo>
                    <a:cubicBezTo>
                      <a:pt x="854" y="1011"/>
                      <a:pt x="853" y="1010"/>
                      <a:pt x="852" y="1010"/>
                    </a:cubicBezTo>
                    <a:close/>
                    <a:moveTo>
                      <a:pt x="882" y="1011"/>
                    </a:moveTo>
                    <a:cubicBezTo>
                      <a:pt x="877" y="1011"/>
                      <a:pt x="872" y="1011"/>
                      <a:pt x="867" y="1011"/>
                    </a:cubicBezTo>
                    <a:cubicBezTo>
                      <a:pt x="866" y="1011"/>
                      <a:pt x="864" y="1012"/>
                      <a:pt x="864" y="1013"/>
                    </a:cubicBezTo>
                    <a:cubicBezTo>
                      <a:pt x="864" y="1015"/>
                      <a:pt x="865" y="1016"/>
                      <a:pt x="867" y="1016"/>
                    </a:cubicBezTo>
                    <a:cubicBezTo>
                      <a:pt x="872" y="1016"/>
                      <a:pt x="877" y="1016"/>
                      <a:pt x="882" y="1016"/>
                    </a:cubicBezTo>
                    <a:cubicBezTo>
                      <a:pt x="883" y="1016"/>
                      <a:pt x="884" y="1015"/>
                      <a:pt x="884" y="1014"/>
                    </a:cubicBezTo>
                    <a:cubicBezTo>
                      <a:pt x="884" y="1013"/>
                      <a:pt x="883" y="1011"/>
                      <a:pt x="882" y="1011"/>
                    </a:cubicBezTo>
                    <a:close/>
                    <a:moveTo>
                      <a:pt x="912" y="1011"/>
                    </a:moveTo>
                    <a:cubicBezTo>
                      <a:pt x="907" y="1011"/>
                      <a:pt x="902" y="1011"/>
                      <a:pt x="897" y="1012"/>
                    </a:cubicBezTo>
                    <a:cubicBezTo>
                      <a:pt x="895" y="1012"/>
                      <a:pt x="894" y="1013"/>
                      <a:pt x="894" y="1014"/>
                    </a:cubicBezTo>
                    <a:cubicBezTo>
                      <a:pt x="894" y="1015"/>
                      <a:pt x="895" y="1017"/>
                      <a:pt x="897" y="1017"/>
                    </a:cubicBezTo>
                    <a:cubicBezTo>
                      <a:pt x="902" y="1016"/>
                      <a:pt x="907" y="1016"/>
                      <a:pt x="912" y="1016"/>
                    </a:cubicBezTo>
                    <a:cubicBezTo>
                      <a:pt x="913" y="1016"/>
                      <a:pt x="914" y="1015"/>
                      <a:pt x="914" y="1014"/>
                    </a:cubicBezTo>
                    <a:cubicBezTo>
                      <a:pt x="914" y="1012"/>
                      <a:pt x="913" y="1011"/>
                      <a:pt x="912" y="1011"/>
                    </a:cubicBezTo>
                    <a:close/>
                    <a:moveTo>
                      <a:pt x="941" y="1009"/>
                    </a:moveTo>
                    <a:cubicBezTo>
                      <a:pt x="936" y="1009"/>
                      <a:pt x="932" y="1010"/>
                      <a:pt x="927" y="1010"/>
                    </a:cubicBezTo>
                    <a:cubicBezTo>
                      <a:pt x="925" y="1010"/>
                      <a:pt x="924" y="1012"/>
                      <a:pt x="924" y="1013"/>
                    </a:cubicBezTo>
                    <a:cubicBezTo>
                      <a:pt x="924" y="1014"/>
                      <a:pt x="926" y="1015"/>
                      <a:pt x="927" y="1015"/>
                    </a:cubicBezTo>
                    <a:cubicBezTo>
                      <a:pt x="932" y="1015"/>
                      <a:pt x="937" y="1014"/>
                      <a:pt x="942" y="1014"/>
                    </a:cubicBezTo>
                    <a:cubicBezTo>
                      <a:pt x="943" y="1014"/>
                      <a:pt x="944" y="1013"/>
                      <a:pt x="944" y="1011"/>
                    </a:cubicBezTo>
                    <a:cubicBezTo>
                      <a:pt x="944" y="1010"/>
                      <a:pt x="943" y="1009"/>
                      <a:pt x="941" y="1009"/>
                    </a:cubicBezTo>
                    <a:close/>
                    <a:moveTo>
                      <a:pt x="971" y="1005"/>
                    </a:moveTo>
                    <a:cubicBezTo>
                      <a:pt x="966" y="1006"/>
                      <a:pt x="961" y="1006"/>
                      <a:pt x="956" y="1007"/>
                    </a:cubicBezTo>
                    <a:cubicBezTo>
                      <a:pt x="955" y="1007"/>
                      <a:pt x="954" y="1009"/>
                      <a:pt x="954" y="1010"/>
                    </a:cubicBezTo>
                    <a:cubicBezTo>
                      <a:pt x="954" y="1011"/>
                      <a:pt x="956" y="1012"/>
                      <a:pt x="957" y="1012"/>
                    </a:cubicBezTo>
                    <a:cubicBezTo>
                      <a:pt x="962" y="1011"/>
                      <a:pt x="967" y="1011"/>
                      <a:pt x="972" y="1010"/>
                    </a:cubicBezTo>
                    <a:cubicBezTo>
                      <a:pt x="973" y="1010"/>
                      <a:pt x="974" y="1008"/>
                      <a:pt x="974" y="1007"/>
                    </a:cubicBezTo>
                    <a:cubicBezTo>
                      <a:pt x="974" y="1006"/>
                      <a:pt x="972" y="1005"/>
                      <a:pt x="971" y="1005"/>
                    </a:cubicBezTo>
                    <a:close/>
                    <a:moveTo>
                      <a:pt x="1000" y="999"/>
                    </a:moveTo>
                    <a:cubicBezTo>
                      <a:pt x="995" y="1000"/>
                      <a:pt x="991" y="1001"/>
                      <a:pt x="986" y="1002"/>
                    </a:cubicBezTo>
                    <a:cubicBezTo>
                      <a:pt x="984" y="1002"/>
                      <a:pt x="983" y="1004"/>
                      <a:pt x="984" y="1005"/>
                    </a:cubicBezTo>
                    <a:cubicBezTo>
                      <a:pt x="984" y="1006"/>
                      <a:pt x="985" y="1007"/>
                      <a:pt x="987" y="1007"/>
                    </a:cubicBezTo>
                    <a:cubicBezTo>
                      <a:pt x="992" y="1006"/>
                      <a:pt x="997" y="1005"/>
                      <a:pt x="1001" y="1004"/>
                    </a:cubicBezTo>
                    <a:cubicBezTo>
                      <a:pt x="1003" y="1004"/>
                      <a:pt x="1004" y="1002"/>
                      <a:pt x="1003" y="1001"/>
                    </a:cubicBezTo>
                    <a:cubicBezTo>
                      <a:pt x="1003" y="1000"/>
                      <a:pt x="1002" y="999"/>
                      <a:pt x="1000" y="999"/>
                    </a:cubicBezTo>
                    <a:close/>
                    <a:moveTo>
                      <a:pt x="1029" y="991"/>
                    </a:moveTo>
                    <a:cubicBezTo>
                      <a:pt x="1024" y="993"/>
                      <a:pt x="1020" y="994"/>
                      <a:pt x="1015" y="995"/>
                    </a:cubicBezTo>
                    <a:cubicBezTo>
                      <a:pt x="1013" y="996"/>
                      <a:pt x="1013" y="997"/>
                      <a:pt x="1013" y="998"/>
                    </a:cubicBezTo>
                    <a:cubicBezTo>
                      <a:pt x="1013" y="1000"/>
                      <a:pt x="1015" y="1001"/>
                      <a:pt x="1016" y="1000"/>
                    </a:cubicBezTo>
                    <a:cubicBezTo>
                      <a:pt x="1021" y="999"/>
                      <a:pt x="1026" y="998"/>
                      <a:pt x="1031" y="996"/>
                    </a:cubicBezTo>
                    <a:cubicBezTo>
                      <a:pt x="1032" y="996"/>
                      <a:pt x="1033" y="994"/>
                      <a:pt x="1032" y="993"/>
                    </a:cubicBezTo>
                    <a:cubicBezTo>
                      <a:pt x="1032" y="992"/>
                      <a:pt x="1030" y="991"/>
                      <a:pt x="1029" y="991"/>
                    </a:cubicBezTo>
                    <a:close/>
                    <a:moveTo>
                      <a:pt x="1057" y="982"/>
                    </a:moveTo>
                    <a:cubicBezTo>
                      <a:pt x="1053" y="983"/>
                      <a:pt x="1048" y="985"/>
                      <a:pt x="1043" y="987"/>
                    </a:cubicBezTo>
                    <a:cubicBezTo>
                      <a:pt x="1042" y="987"/>
                      <a:pt x="1041" y="989"/>
                      <a:pt x="1042" y="990"/>
                    </a:cubicBezTo>
                    <a:cubicBezTo>
                      <a:pt x="1042" y="991"/>
                      <a:pt x="1044" y="992"/>
                      <a:pt x="1045" y="991"/>
                    </a:cubicBezTo>
                    <a:cubicBezTo>
                      <a:pt x="1050" y="990"/>
                      <a:pt x="1054" y="988"/>
                      <a:pt x="1059" y="986"/>
                    </a:cubicBezTo>
                    <a:cubicBezTo>
                      <a:pt x="1060" y="986"/>
                      <a:pt x="1061" y="984"/>
                      <a:pt x="1061" y="983"/>
                    </a:cubicBezTo>
                    <a:cubicBezTo>
                      <a:pt x="1060" y="982"/>
                      <a:pt x="1059" y="981"/>
                      <a:pt x="1057" y="982"/>
                    </a:cubicBezTo>
                    <a:close/>
                    <a:moveTo>
                      <a:pt x="1085" y="970"/>
                    </a:moveTo>
                    <a:cubicBezTo>
                      <a:pt x="1080" y="972"/>
                      <a:pt x="1076" y="974"/>
                      <a:pt x="1072" y="976"/>
                    </a:cubicBezTo>
                    <a:cubicBezTo>
                      <a:pt x="1071" y="976"/>
                      <a:pt x="1071" y="976"/>
                      <a:pt x="1071" y="976"/>
                    </a:cubicBezTo>
                    <a:cubicBezTo>
                      <a:pt x="1070" y="977"/>
                      <a:pt x="1069" y="978"/>
                      <a:pt x="1070" y="980"/>
                    </a:cubicBezTo>
                    <a:cubicBezTo>
                      <a:pt x="1070" y="981"/>
                      <a:pt x="1072" y="981"/>
                      <a:pt x="1073" y="981"/>
                    </a:cubicBezTo>
                    <a:cubicBezTo>
                      <a:pt x="1073" y="981"/>
                      <a:pt x="1073" y="981"/>
                      <a:pt x="1073" y="981"/>
                    </a:cubicBezTo>
                    <a:cubicBezTo>
                      <a:pt x="1078" y="979"/>
                      <a:pt x="1083" y="977"/>
                      <a:pt x="1087" y="975"/>
                    </a:cubicBezTo>
                    <a:cubicBezTo>
                      <a:pt x="1088" y="974"/>
                      <a:pt x="1089" y="973"/>
                      <a:pt x="1088" y="971"/>
                    </a:cubicBezTo>
                    <a:cubicBezTo>
                      <a:pt x="1088" y="970"/>
                      <a:pt x="1086" y="970"/>
                      <a:pt x="1085" y="970"/>
                    </a:cubicBezTo>
                    <a:close/>
                    <a:moveTo>
                      <a:pt x="1111" y="956"/>
                    </a:moveTo>
                    <a:cubicBezTo>
                      <a:pt x="1107" y="959"/>
                      <a:pt x="1103" y="961"/>
                      <a:pt x="1098" y="964"/>
                    </a:cubicBezTo>
                    <a:cubicBezTo>
                      <a:pt x="1097" y="964"/>
                      <a:pt x="1096" y="966"/>
                      <a:pt x="1097" y="967"/>
                    </a:cubicBezTo>
                    <a:cubicBezTo>
                      <a:pt x="1098" y="968"/>
                      <a:pt x="1099" y="969"/>
                      <a:pt x="1100" y="968"/>
                    </a:cubicBezTo>
                    <a:cubicBezTo>
                      <a:pt x="1105" y="966"/>
                      <a:pt x="1109" y="963"/>
                      <a:pt x="1114" y="961"/>
                    </a:cubicBezTo>
                    <a:cubicBezTo>
                      <a:pt x="1115" y="960"/>
                      <a:pt x="1115" y="958"/>
                      <a:pt x="1114" y="957"/>
                    </a:cubicBezTo>
                    <a:cubicBezTo>
                      <a:pt x="1114" y="956"/>
                      <a:pt x="1112" y="956"/>
                      <a:pt x="1111" y="956"/>
                    </a:cubicBezTo>
                    <a:close/>
                    <a:moveTo>
                      <a:pt x="1136" y="940"/>
                    </a:moveTo>
                    <a:cubicBezTo>
                      <a:pt x="1132" y="943"/>
                      <a:pt x="1128" y="946"/>
                      <a:pt x="1124" y="948"/>
                    </a:cubicBezTo>
                    <a:cubicBezTo>
                      <a:pt x="1123" y="949"/>
                      <a:pt x="1122" y="951"/>
                      <a:pt x="1123" y="952"/>
                    </a:cubicBezTo>
                    <a:cubicBezTo>
                      <a:pt x="1124" y="953"/>
                      <a:pt x="1125" y="953"/>
                      <a:pt x="1126" y="953"/>
                    </a:cubicBezTo>
                    <a:cubicBezTo>
                      <a:pt x="1131" y="950"/>
                      <a:pt x="1135" y="947"/>
                      <a:pt x="1139" y="944"/>
                    </a:cubicBezTo>
                    <a:cubicBezTo>
                      <a:pt x="1140" y="943"/>
                      <a:pt x="1140" y="942"/>
                      <a:pt x="1139" y="940"/>
                    </a:cubicBezTo>
                    <a:cubicBezTo>
                      <a:pt x="1139" y="939"/>
                      <a:pt x="1137" y="939"/>
                      <a:pt x="1136" y="940"/>
                    </a:cubicBezTo>
                    <a:close/>
                    <a:moveTo>
                      <a:pt x="1159" y="921"/>
                    </a:moveTo>
                    <a:cubicBezTo>
                      <a:pt x="1155" y="924"/>
                      <a:pt x="1151" y="928"/>
                      <a:pt x="1148" y="931"/>
                    </a:cubicBezTo>
                    <a:cubicBezTo>
                      <a:pt x="1147" y="932"/>
                      <a:pt x="1146" y="933"/>
                      <a:pt x="1147" y="934"/>
                    </a:cubicBezTo>
                    <a:cubicBezTo>
                      <a:pt x="1148" y="935"/>
                      <a:pt x="1150" y="935"/>
                      <a:pt x="1151" y="935"/>
                    </a:cubicBezTo>
                    <a:cubicBezTo>
                      <a:pt x="1155" y="931"/>
                      <a:pt x="1158" y="928"/>
                      <a:pt x="1162" y="925"/>
                    </a:cubicBezTo>
                    <a:cubicBezTo>
                      <a:pt x="1163" y="924"/>
                      <a:pt x="1163" y="922"/>
                      <a:pt x="1162" y="921"/>
                    </a:cubicBezTo>
                    <a:cubicBezTo>
                      <a:pt x="1161" y="920"/>
                      <a:pt x="1160" y="920"/>
                      <a:pt x="1159" y="921"/>
                    </a:cubicBezTo>
                    <a:close/>
                    <a:moveTo>
                      <a:pt x="1180" y="900"/>
                    </a:moveTo>
                    <a:cubicBezTo>
                      <a:pt x="1176" y="904"/>
                      <a:pt x="1173" y="907"/>
                      <a:pt x="1169" y="911"/>
                    </a:cubicBezTo>
                    <a:cubicBezTo>
                      <a:pt x="1169" y="912"/>
                      <a:pt x="1169" y="913"/>
                      <a:pt x="1170" y="914"/>
                    </a:cubicBezTo>
                    <a:cubicBezTo>
                      <a:pt x="1170" y="915"/>
                      <a:pt x="1172" y="915"/>
                      <a:pt x="1173" y="914"/>
                    </a:cubicBezTo>
                    <a:cubicBezTo>
                      <a:pt x="1177" y="911"/>
                      <a:pt x="1180" y="907"/>
                      <a:pt x="1183" y="903"/>
                    </a:cubicBezTo>
                    <a:cubicBezTo>
                      <a:pt x="1184" y="902"/>
                      <a:pt x="1184" y="901"/>
                      <a:pt x="1183" y="900"/>
                    </a:cubicBezTo>
                    <a:cubicBezTo>
                      <a:pt x="1182" y="899"/>
                      <a:pt x="1181" y="899"/>
                      <a:pt x="1180" y="900"/>
                    </a:cubicBezTo>
                    <a:close/>
                    <a:moveTo>
                      <a:pt x="1198" y="877"/>
                    </a:moveTo>
                    <a:cubicBezTo>
                      <a:pt x="1195" y="881"/>
                      <a:pt x="1192" y="885"/>
                      <a:pt x="1189" y="888"/>
                    </a:cubicBezTo>
                    <a:cubicBezTo>
                      <a:pt x="1188" y="890"/>
                      <a:pt x="1189" y="891"/>
                      <a:pt x="1190" y="892"/>
                    </a:cubicBezTo>
                    <a:cubicBezTo>
                      <a:pt x="1191" y="893"/>
                      <a:pt x="1192" y="893"/>
                      <a:pt x="1193" y="892"/>
                    </a:cubicBezTo>
                    <a:cubicBezTo>
                      <a:pt x="1196" y="888"/>
                      <a:pt x="1199" y="884"/>
                      <a:pt x="1202" y="880"/>
                    </a:cubicBezTo>
                    <a:cubicBezTo>
                      <a:pt x="1203" y="878"/>
                      <a:pt x="1203" y="877"/>
                      <a:pt x="1202" y="876"/>
                    </a:cubicBezTo>
                    <a:cubicBezTo>
                      <a:pt x="1201" y="875"/>
                      <a:pt x="1199" y="876"/>
                      <a:pt x="1198" y="877"/>
                    </a:cubicBezTo>
                    <a:close/>
                    <a:moveTo>
                      <a:pt x="1214" y="852"/>
                    </a:moveTo>
                    <a:cubicBezTo>
                      <a:pt x="1212" y="856"/>
                      <a:pt x="1209" y="860"/>
                      <a:pt x="1207" y="864"/>
                    </a:cubicBezTo>
                    <a:cubicBezTo>
                      <a:pt x="1206" y="865"/>
                      <a:pt x="1206" y="867"/>
                      <a:pt x="1207" y="868"/>
                    </a:cubicBezTo>
                    <a:cubicBezTo>
                      <a:pt x="1208" y="869"/>
                      <a:pt x="1210" y="868"/>
                      <a:pt x="1211" y="867"/>
                    </a:cubicBezTo>
                    <a:cubicBezTo>
                      <a:pt x="1213" y="863"/>
                      <a:pt x="1216" y="859"/>
                      <a:pt x="1219" y="854"/>
                    </a:cubicBezTo>
                    <a:cubicBezTo>
                      <a:pt x="1219" y="853"/>
                      <a:pt x="1219" y="851"/>
                      <a:pt x="1218" y="851"/>
                    </a:cubicBezTo>
                    <a:cubicBezTo>
                      <a:pt x="1217" y="850"/>
                      <a:pt x="1215" y="850"/>
                      <a:pt x="1214" y="852"/>
                    </a:cubicBezTo>
                    <a:close/>
                    <a:moveTo>
                      <a:pt x="1228" y="825"/>
                    </a:moveTo>
                    <a:cubicBezTo>
                      <a:pt x="1226" y="830"/>
                      <a:pt x="1224" y="834"/>
                      <a:pt x="1222" y="839"/>
                    </a:cubicBezTo>
                    <a:cubicBezTo>
                      <a:pt x="1221" y="840"/>
                      <a:pt x="1221" y="841"/>
                      <a:pt x="1223" y="842"/>
                    </a:cubicBezTo>
                    <a:cubicBezTo>
                      <a:pt x="1224" y="843"/>
                      <a:pt x="1225" y="842"/>
                      <a:pt x="1226" y="841"/>
                    </a:cubicBezTo>
                    <a:cubicBezTo>
                      <a:pt x="1228" y="836"/>
                      <a:pt x="1231" y="832"/>
                      <a:pt x="1233" y="827"/>
                    </a:cubicBezTo>
                    <a:cubicBezTo>
                      <a:pt x="1233" y="826"/>
                      <a:pt x="1233" y="825"/>
                      <a:pt x="1231" y="824"/>
                    </a:cubicBezTo>
                    <a:cubicBezTo>
                      <a:pt x="1230" y="823"/>
                      <a:pt x="1229" y="824"/>
                      <a:pt x="1228" y="825"/>
                    </a:cubicBezTo>
                    <a:close/>
                    <a:moveTo>
                      <a:pt x="1240" y="798"/>
                    </a:moveTo>
                    <a:cubicBezTo>
                      <a:pt x="1238" y="802"/>
                      <a:pt x="1236" y="807"/>
                      <a:pt x="1234" y="812"/>
                    </a:cubicBezTo>
                    <a:cubicBezTo>
                      <a:pt x="1234" y="813"/>
                      <a:pt x="1234" y="814"/>
                      <a:pt x="1236" y="815"/>
                    </a:cubicBezTo>
                    <a:cubicBezTo>
                      <a:pt x="1237" y="815"/>
                      <a:pt x="1238" y="815"/>
                      <a:pt x="1239" y="814"/>
                    </a:cubicBezTo>
                    <a:cubicBezTo>
                      <a:pt x="1241" y="809"/>
                      <a:pt x="1243" y="804"/>
                      <a:pt x="1244" y="800"/>
                    </a:cubicBezTo>
                    <a:cubicBezTo>
                      <a:pt x="1245" y="798"/>
                      <a:pt x="1244" y="797"/>
                      <a:pt x="1243" y="796"/>
                    </a:cubicBezTo>
                    <a:cubicBezTo>
                      <a:pt x="1242" y="796"/>
                      <a:pt x="1240" y="796"/>
                      <a:pt x="1240" y="798"/>
                    </a:cubicBezTo>
                    <a:close/>
                    <a:moveTo>
                      <a:pt x="1249" y="769"/>
                    </a:moveTo>
                    <a:cubicBezTo>
                      <a:pt x="1248" y="774"/>
                      <a:pt x="1246" y="779"/>
                      <a:pt x="1245" y="784"/>
                    </a:cubicBezTo>
                    <a:cubicBezTo>
                      <a:pt x="1244" y="785"/>
                      <a:pt x="1245" y="786"/>
                      <a:pt x="1246" y="787"/>
                    </a:cubicBezTo>
                    <a:cubicBezTo>
                      <a:pt x="1247" y="787"/>
                      <a:pt x="1249" y="787"/>
                      <a:pt x="1249" y="785"/>
                    </a:cubicBezTo>
                    <a:cubicBezTo>
                      <a:pt x="1251" y="781"/>
                      <a:pt x="1252" y="776"/>
                      <a:pt x="1254" y="771"/>
                    </a:cubicBezTo>
                    <a:cubicBezTo>
                      <a:pt x="1254" y="770"/>
                      <a:pt x="1253" y="768"/>
                      <a:pt x="1252" y="768"/>
                    </a:cubicBezTo>
                    <a:cubicBezTo>
                      <a:pt x="1251" y="767"/>
                      <a:pt x="1249" y="768"/>
                      <a:pt x="1249" y="769"/>
                    </a:cubicBezTo>
                    <a:close/>
                    <a:moveTo>
                      <a:pt x="1256" y="741"/>
                    </a:moveTo>
                    <a:cubicBezTo>
                      <a:pt x="1255" y="745"/>
                      <a:pt x="1254" y="750"/>
                      <a:pt x="1253" y="755"/>
                    </a:cubicBezTo>
                    <a:cubicBezTo>
                      <a:pt x="1253" y="756"/>
                      <a:pt x="1253" y="758"/>
                      <a:pt x="1255" y="758"/>
                    </a:cubicBezTo>
                    <a:cubicBezTo>
                      <a:pt x="1256" y="758"/>
                      <a:pt x="1257" y="758"/>
                      <a:pt x="1258" y="756"/>
                    </a:cubicBezTo>
                    <a:cubicBezTo>
                      <a:pt x="1259" y="751"/>
                      <a:pt x="1260" y="747"/>
                      <a:pt x="1261" y="742"/>
                    </a:cubicBezTo>
                    <a:cubicBezTo>
                      <a:pt x="1262" y="740"/>
                      <a:pt x="1261" y="739"/>
                      <a:pt x="1259" y="739"/>
                    </a:cubicBezTo>
                    <a:cubicBezTo>
                      <a:pt x="1258" y="738"/>
                      <a:pt x="1257" y="739"/>
                      <a:pt x="1256" y="741"/>
                    </a:cubicBezTo>
                    <a:close/>
                    <a:moveTo>
                      <a:pt x="1288" y="742"/>
                    </a:moveTo>
                    <a:cubicBezTo>
                      <a:pt x="1283" y="742"/>
                      <a:pt x="1278" y="741"/>
                      <a:pt x="1273" y="740"/>
                    </a:cubicBezTo>
                    <a:cubicBezTo>
                      <a:pt x="1272" y="740"/>
                      <a:pt x="1270" y="741"/>
                      <a:pt x="1270" y="742"/>
                    </a:cubicBezTo>
                    <a:cubicBezTo>
                      <a:pt x="1270" y="743"/>
                      <a:pt x="1271" y="745"/>
                      <a:pt x="1272" y="745"/>
                    </a:cubicBezTo>
                    <a:cubicBezTo>
                      <a:pt x="1277" y="746"/>
                      <a:pt x="1282" y="747"/>
                      <a:pt x="1287" y="747"/>
                    </a:cubicBezTo>
                    <a:cubicBezTo>
                      <a:pt x="1288" y="748"/>
                      <a:pt x="1290" y="747"/>
                      <a:pt x="1290" y="745"/>
                    </a:cubicBezTo>
                    <a:cubicBezTo>
                      <a:pt x="1290" y="744"/>
                      <a:pt x="1289" y="743"/>
                      <a:pt x="1288" y="742"/>
                    </a:cubicBezTo>
                    <a:close/>
                    <a:moveTo>
                      <a:pt x="1317" y="746"/>
                    </a:moveTo>
                    <a:cubicBezTo>
                      <a:pt x="1312" y="746"/>
                      <a:pt x="1307" y="745"/>
                      <a:pt x="1302" y="745"/>
                    </a:cubicBezTo>
                    <a:cubicBezTo>
                      <a:pt x="1301" y="744"/>
                      <a:pt x="1300" y="745"/>
                      <a:pt x="1300" y="747"/>
                    </a:cubicBezTo>
                    <a:cubicBezTo>
                      <a:pt x="1299" y="748"/>
                      <a:pt x="1300" y="749"/>
                      <a:pt x="1302" y="750"/>
                    </a:cubicBezTo>
                    <a:cubicBezTo>
                      <a:pt x="1307" y="750"/>
                      <a:pt x="1312" y="751"/>
                      <a:pt x="1317" y="751"/>
                    </a:cubicBezTo>
                    <a:cubicBezTo>
                      <a:pt x="1318" y="752"/>
                      <a:pt x="1319" y="751"/>
                      <a:pt x="1320" y="749"/>
                    </a:cubicBezTo>
                    <a:cubicBezTo>
                      <a:pt x="1320" y="748"/>
                      <a:pt x="1319" y="747"/>
                      <a:pt x="1317" y="746"/>
                    </a:cubicBezTo>
                    <a:close/>
                    <a:moveTo>
                      <a:pt x="1347" y="749"/>
                    </a:moveTo>
                    <a:cubicBezTo>
                      <a:pt x="1342" y="749"/>
                      <a:pt x="1337" y="748"/>
                      <a:pt x="1332" y="748"/>
                    </a:cubicBezTo>
                    <a:cubicBezTo>
                      <a:pt x="1331" y="748"/>
                      <a:pt x="1330" y="749"/>
                      <a:pt x="1329" y="750"/>
                    </a:cubicBezTo>
                    <a:cubicBezTo>
                      <a:pt x="1329" y="751"/>
                      <a:pt x="1330" y="753"/>
                      <a:pt x="1332" y="753"/>
                    </a:cubicBezTo>
                    <a:cubicBezTo>
                      <a:pt x="1337" y="753"/>
                      <a:pt x="1342" y="754"/>
                      <a:pt x="1347" y="754"/>
                    </a:cubicBezTo>
                    <a:cubicBezTo>
                      <a:pt x="1348" y="754"/>
                      <a:pt x="1349" y="753"/>
                      <a:pt x="1349" y="751"/>
                    </a:cubicBezTo>
                    <a:cubicBezTo>
                      <a:pt x="1350" y="750"/>
                      <a:pt x="1348" y="749"/>
                      <a:pt x="1347" y="749"/>
                    </a:cubicBezTo>
                    <a:close/>
                    <a:moveTo>
                      <a:pt x="1377" y="749"/>
                    </a:moveTo>
                    <a:cubicBezTo>
                      <a:pt x="1375" y="749"/>
                      <a:pt x="1373" y="749"/>
                      <a:pt x="1371" y="749"/>
                    </a:cubicBezTo>
                    <a:cubicBezTo>
                      <a:pt x="1368" y="749"/>
                      <a:pt x="1365" y="749"/>
                      <a:pt x="1362" y="749"/>
                    </a:cubicBezTo>
                    <a:cubicBezTo>
                      <a:pt x="1361" y="749"/>
                      <a:pt x="1359" y="750"/>
                      <a:pt x="1359" y="752"/>
                    </a:cubicBezTo>
                    <a:cubicBezTo>
                      <a:pt x="1359" y="753"/>
                      <a:pt x="1361" y="754"/>
                      <a:pt x="1362" y="754"/>
                    </a:cubicBezTo>
                    <a:cubicBezTo>
                      <a:pt x="1365" y="754"/>
                      <a:pt x="1368" y="754"/>
                      <a:pt x="1371" y="754"/>
                    </a:cubicBezTo>
                    <a:cubicBezTo>
                      <a:pt x="1373" y="754"/>
                      <a:pt x="1375" y="754"/>
                      <a:pt x="1377" y="754"/>
                    </a:cubicBezTo>
                    <a:cubicBezTo>
                      <a:pt x="1378" y="754"/>
                      <a:pt x="1379" y="753"/>
                      <a:pt x="1379" y="752"/>
                    </a:cubicBezTo>
                    <a:cubicBezTo>
                      <a:pt x="1379" y="751"/>
                      <a:pt x="1378" y="749"/>
                      <a:pt x="1377" y="749"/>
                    </a:cubicBezTo>
                    <a:close/>
                    <a:moveTo>
                      <a:pt x="1407" y="748"/>
                    </a:moveTo>
                    <a:cubicBezTo>
                      <a:pt x="1402" y="748"/>
                      <a:pt x="1397" y="749"/>
                      <a:pt x="1392" y="749"/>
                    </a:cubicBezTo>
                    <a:cubicBezTo>
                      <a:pt x="1390" y="749"/>
                      <a:pt x="1389" y="750"/>
                      <a:pt x="1389" y="752"/>
                    </a:cubicBezTo>
                    <a:cubicBezTo>
                      <a:pt x="1389" y="753"/>
                      <a:pt x="1391" y="754"/>
                      <a:pt x="1392" y="754"/>
                    </a:cubicBezTo>
                    <a:cubicBezTo>
                      <a:pt x="1397" y="754"/>
                      <a:pt x="1402" y="753"/>
                      <a:pt x="1407" y="753"/>
                    </a:cubicBezTo>
                    <a:cubicBezTo>
                      <a:pt x="1408" y="753"/>
                      <a:pt x="1410" y="752"/>
                      <a:pt x="1409" y="750"/>
                    </a:cubicBezTo>
                    <a:cubicBezTo>
                      <a:pt x="1409" y="749"/>
                      <a:pt x="1408" y="748"/>
                      <a:pt x="1407" y="748"/>
                    </a:cubicBezTo>
                    <a:close/>
                    <a:moveTo>
                      <a:pt x="1436" y="744"/>
                    </a:moveTo>
                    <a:cubicBezTo>
                      <a:pt x="1431" y="745"/>
                      <a:pt x="1426" y="745"/>
                      <a:pt x="1421" y="746"/>
                    </a:cubicBezTo>
                    <a:cubicBezTo>
                      <a:pt x="1420" y="746"/>
                      <a:pt x="1419" y="748"/>
                      <a:pt x="1419" y="749"/>
                    </a:cubicBezTo>
                    <a:cubicBezTo>
                      <a:pt x="1420" y="750"/>
                      <a:pt x="1421" y="751"/>
                      <a:pt x="1422" y="751"/>
                    </a:cubicBezTo>
                    <a:cubicBezTo>
                      <a:pt x="1427" y="750"/>
                      <a:pt x="1432" y="750"/>
                      <a:pt x="1437" y="749"/>
                    </a:cubicBezTo>
                    <a:cubicBezTo>
                      <a:pt x="1438" y="748"/>
                      <a:pt x="1439" y="747"/>
                      <a:pt x="1439" y="746"/>
                    </a:cubicBezTo>
                    <a:cubicBezTo>
                      <a:pt x="1439" y="744"/>
                      <a:pt x="1437" y="743"/>
                      <a:pt x="1436" y="744"/>
                    </a:cubicBezTo>
                    <a:close/>
                    <a:moveTo>
                      <a:pt x="1465" y="736"/>
                    </a:moveTo>
                    <a:cubicBezTo>
                      <a:pt x="1460" y="738"/>
                      <a:pt x="1455" y="739"/>
                      <a:pt x="1451" y="740"/>
                    </a:cubicBezTo>
                    <a:cubicBezTo>
                      <a:pt x="1449" y="741"/>
                      <a:pt x="1448" y="742"/>
                      <a:pt x="1449" y="744"/>
                    </a:cubicBezTo>
                    <a:cubicBezTo>
                      <a:pt x="1449" y="745"/>
                      <a:pt x="1451" y="746"/>
                      <a:pt x="1452" y="745"/>
                    </a:cubicBezTo>
                    <a:cubicBezTo>
                      <a:pt x="1457" y="744"/>
                      <a:pt x="1462" y="743"/>
                      <a:pt x="1466" y="741"/>
                    </a:cubicBezTo>
                    <a:cubicBezTo>
                      <a:pt x="1468" y="741"/>
                      <a:pt x="1468" y="739"/>
                      <a:pt x="1468" y="738"/>
                    </a:cubicBezTo>
                    <a:cubicBezTo>
                      <a:pt x="1468" y="737"/>
                      <a:pt x="1466" y="736"/>
                      <a:pt x="1465" y="736"/>
                    </a:cubicBezTo>
                    <a:close/>
                    <a:moveTo>
                      <a:pt x="1492" y="725"/>
                    </a:moveTo>
                    <a:cubicBezTo>
                      <a:pt x="1488" y="728"/>
                      <a:pt x="1483" y="730"/>
                      <a:pt x="1479" y="731"/>
                    </a:cubicBezTo>
                    <a:cubicBezTo>
                      <a:pt x="1478" y="732"/>
                      <a:pt x="1477" y="733"/>
                      <a:pt x="1477" y="735"/>
                    </a:cubicBezTo>
                    <a:cubicBezTo>
                      <a:pt x="1478" y="736"/>
                      <a:pt x="1479" y="737"/>
                      <a:pt x="1481" y="736"/>
                    </a:cubicBezTo>
                    <a:cubicBezTo>
                      <a:pt x="1485" y="734"/>
                      <a:pt x="1490" y="732"/>
                      <a:pt x="1495" y="730"/>
                    </a:cubicBezTo>
                    <a:cubicBezTo>
                      <a:pt x="1496" y="729"/>
                      <a:pt x="1496" y="728"/>
                      <a:pt x="1496" y="726"/>
                    </a:cubicBezTo>
                    <a:cubicBezTo>
                      <a:pt x="1495" y="725"/>
                      <a:pt x="1494" y="725"/>
                      <a:pt x="1492" y="725"/>
                    </a:cubicBezTo>
                    <a:close/>
                    <a:moveTo>
                      <a:pt x="1518" y="710"/>
                    </a:moveTo>
                    <a:cubicBezTo>
                      <a:pt x="1514" y="713"/>
                      <a:pt x="1509" y="716"/>
                      <a:pt x="1505" y="718"/>
                    </a:cubicBezTo>
                    <a:cubicBezTo>
                      <a:pt x="1504" y="719"/>
                      <a:pt x="1504" y="720"/>
                      <a:pt x="1504" y="722"/>
                    </a:cubicBezTo>
                    <a:cubicBezTo>
                      <a:pt x="1505" y="723"/>
                      <a:pt x="1507" y="723"/>
                      <a:pt x="1508" y="723"/>
                    </a:cubicBezTo>
                    <a:cubicBezTo>
                      <a:pt x="1512" y="720"/>
                      <a:pt x="1516" y="717"/>
                      <a:pt x="1521" y="714"/>
                    </a:cubicBezTo>
                    <a:cubicBezTo>
                      <a:pt x="1522" y="713"/>
                      <a:pt x="1522" y="712"/>
                      <a:pt x="1521" y="711"/>
                    </a:cubicBezTo>
                    <a:cubicBezTo>
                      <a:pt x="1520" y="709"/>
                      <a:pt x="1519" y="709"/>
                      <a:pt x="1518" y="710"/>
                    </a:cubicBezTo>
                    <a:close/>
                    <a:moveTo>
                      <a:pt x="1539" y="690"/>
                    </a:moveTo>
                    <a:cubicBezTo>
                      <a:pt x="1536" y="694"/>
                      <a:pt x="1533" y="697"/>
                      <a:pt x="1529" y="701"/>
                    </a:cubicBezTo>
                    <a:cubicBezTo>
                      <a:pt x="1528" y="702"/>
                      <a:pt x="1528" y="703"/>
                      <a:pt x="1529" y="704"/>
                    </a:cubicBezTo>
                    <a:cubicBezTo>
                      <a:pt x="1530" y="705"/>
                      <a:pt x="1531" y="705"/>
                      <a:pt x="1532" y="704"/>
                    </a:cubicBezTo>
                    <a:cubicBezTo>
                      <a:pt x="1536" y="701"/>
                      <a:pt x="1540" y="698"/>
                      <a:pt x="1543" y="694"/>
                    </a:cubicBezTo>
                    <a:cubicBezTo>
                      <a:pt x="1544" y="693"/>
                      <a:pt x="1544" y="691"/>
                      <a:pt x="1543" y="690"/>
                    </a:cubicBezTo>
                    <a:cubicBezTo>
                      <a:pt x="1542" y="689"/>
                      <a:pt x="1540" y="689"/>
                      <a:pt x="1539" y="690"/>
                    </a:cubicBezTo>
                    <a:close/>
                    <a:moveTo>
                      <a:pt x="1557" y="667"/>
                    </a:moveTo>
                    <a:cubicBezTo>
                      <a:pt x="1555" y="671"/>
                      <a:pt x="1552" y="675"/>
                      <a:pt x="1549" y="679"/>
                    </a:cubicBezTo>
                    <a:cubicBezTo>
                      <a:pt x="1548" y="680"/>
                      <a:pt x="1548" y="682"/>
                      <a:pt x="1549" y="683"/>
                    </a:cubicBezTo>
                    <a:cubicBezTo>
                      <a:pt x="1551" y="683"/>
                      <a:pt x="1552" y="683"/>
                      <a:pt x="1553" y="682"/>
                    </a:cubicBezTo>
                    <a:cubicBezTo>
                      <a:pt x="1556" y="678"/>
                      <a:pt x="1559" y="674"/>
                      <a:pt x="1562" y="670"/>
                    </a:cubicBezTo>
                    <a:cubicBezTo>
                      <a:pt x="1562" y="668"/>
                      <a:pt x="1562" y="667"/>
                      <a:pt x="1561" y="666"/>
                    </a:cubicBezTo>
                    <a:cubicBezTo>
                      <a:pt x="1560" y="665"/>
                      <a:pt x="1558" y="666"/>
                      <a:pt x="1557" y="667"/>
                    </a:cubicBezTo>
                    <a:close/>
                    <a:moveTo>
                      <a:pt x="1570" y="641"/>
                    </a:moveTo>
                    <a:cubicBezTo>
                      <a:pt x="1569" y="645"/>
                      <a:pt x="1567" y="650"/>
                      <a:pt x="1564" y="654"/>
                    </a:cubicBezTo>
                    <a:cubicBezTo>
                      <a:pt x="1564" y="655"/>
                      <a:pt x="1564" y="657"/>
                      <a:pt x="1566" y="657"/>
                    </a:cubicBezTo>
                    <a:cubicBezTo>
                      <a:pt x="1567" y="658"/>
                      <a:pt x="1568" y="657"/>
                      <a:pt x="1569" y="656"/>
                    </a:cubicBezTo>
                    <a:cubicBezTo>
                      <a:pt x="1571" y="652"/>
                      <a:pt x="1573" y="647"/>
                      <a:pt x="1575" y="642"/>
                    </a:cubicBezTo>
                    <a:cubicBezTo>
                      <a:pt x="1576" y="641"/>
                      <a:pt x="1575" y="640"/>
                      <a:pt x="1574" y="639"/>
                    </a:cubicBezTo>
                    <a:cubicBezTo>
                      <a:pt x="1572" y="639"/>
                      <a:pt x="1571" y="639"/>
                      <a:pt x="1570" y="641"/>
                    </a:cubicBezTo>
                    <a:close/>
                    <a:moveTo>
                      <a:pt x="1579" y="612"/>
                    </a:moveTo>
                    <a:cubicBezTo>
                      <a:pt x="1578" y="616"/>
                      <a:pt x="1578" y="618"/>
                      <a:pt x="1577" y="621"/>
                    </a:cubicBezTo>
                    <a:cubicBezTo>
                      <a:pt x="1577" y="623"/>
                      <a:pt x="1576" y="625"/>
                      <a:pt x="1575" y="627"/>
                    </a:cubicBezTo>
                    <a:cubicBezTo>
                      <a:pt x="1575" y="628"/>
                      <a:pt x="1576" y="629"/>
                      <a:pt x="1577" y="630"/>
                    </a:cubicBezTo>
                    <a:cubicBezTo>
                      <a:pt x="1578" y="630"/>
                      <a:pt x="1580" y="629"/>
                      <a:pt x="1580" y="628"/>
                    </a:cubicBezTo>
                    <a:cubicBezTo>
                      <a:pt x="1581" y="626"/>
                      <a:pt x="1581" y="624"/>
                      <a:pt x="1582" y="622"/>
                    </a:cubicBezTo>
                    <a:cubicBezTo>
                      <a:pt x="1583" y="619"/>
                      <a:pt x="1583" y="617"/>
                      <a:pt x="1584" y="613"/>
                    </a:cubicBezTo>
                    <a:cubicBezTo>
                      <a:pt x="1584" y="612"/>
                      <a:pt x="1583" y="611"/>
                      <a:pt x="1582" y="610"/>
                    </a:cubicBezTo>
                    <a:cubicBezTo>
                      <a:pt x="1581" y="610"/>
                      <a:pt x="1579" y="611"/>
                      <a:pt x="1579" y="612"/>
                    </a:cubicBezTo>
                    <a:close/>
                    <a:moveTo>
                      <a:pt x="1582" y="583"/>
                    </a:moveTo>
                    <a:cubicBezTo>
                      <a:pt x="1581" y="588"/>
                      <a:pt x="1581" y="593"/>
                      <a:pt x="1581" y="598"/>
                    </a:cubicBezTo>
                    <a:cubicBezTo>
                      <a:pt x="1581" y="599"/>
                      <a:pt x="1582" y="600"/>
                      <a:pt x="1583" y="600"/>
                    </a:cubicBezTo>
                    <a:cubicBezTo>
                      <a:pt x="1584" y="601"/>
                      <a:pt x="1586" y="600"/>
                      <a:pt x="1586" y="598"/>
                    </a:cubicBezTo>
                    <a:cubicBezTo>
                      <a:pt x="1586" y="593"/>
                      <a:pt x="1586" y="588"/>
                      <a:pt x="1587" y="583"/>
                    </a:cubicBezTo>
                    <a:cubicBezTo>
                      <a:pt x="1587" y="582"/>
                      <a:pt x="1586" y="580"/>
                      <a:pt x="1584" y="580"/>
                    </a:cubicBezTo>
                    <a:cubicBezTo>
                      <a:pt x="1583" y="580"/>
                      <a:pt x="1582" y="581"/>
                      <a:pt x="1582" y="583"/>
                    </a:cubicBezTo>
                    <a:close/>
                    <a:moveTo>
                      <a:pt x="1581" y="553"/>
                    </a:moveTo>
                    <a:cubicBezTo>
                      <a:pt x="1582" y="558"/>
                      <a:pt x="1582" y="563"/>
                      <a:pt x="1582" y="568"/>
                    </a:cubicBezTo>
                    <a:cubicBezTo>
                      <a:pt x="1582" y="569"/>
                      <a:pt x="1583" y="570"/>
                      <a:pt x="1584" y="570"/>
                    </a:cubicBezTo>
                    <a:cubicBezTo>
                      <a:pt x="1586" y="570"/>
                      <a:pt x="1587" y="569"/>
                      <a:pt x="1587" y="568"/>
                    </a:cubicBezTo>
                    <a:cubicBezTo>
                      <a:pt x="1587" y="563"/>
                      <a:pt x="1587" y="558"/>
                      <a:pt x="1586" y="553"/>
                    </a:cubicBezTo>
                    <a:cubicBezTo>
                      <a:pt x="1586" y="551"/>
                      <a:pt x="1585" y="550"/>
                      <a:pt x="1584" y="550"/>
                    </a:cubicBezTo>
                    <a:cubicBezTo>
                      <a:pt x="1582" y="551"/>
                      <a:pt x="1581" y="552"/>
                      <a:pt x="1581" y="553"/>
                    </a:cubicBezTo>
                    <a:close/>
                    <a:moveTo>
                      <a:pt x="1579" y="523"/>
                    </a:moveTo>
                    <a:cubicBezTo>
                      <a:pt x="1579" y="528"/>
                      <a:pt x="1580" y="533"/>
                      <a:pt x="1580" y="538"/>
                    </a:cubicBezTo>
                    <a:cubicBezTo>
                      <a:pt x="1580" y="540"/>
                      <a:pt x="1582" y="541"/>
                      <a:pt x="1583" y="540"/>
                    </a:cubicBezTo>
                    <a:cubicBezTo>
                      <a:pt x="1584" y="540"/>
                      <a:pt x="1585" y="539"/>
                      <a:pt x="1585" y="538"/>
                    </a:cubicBezTo>
                    <a:cubicBezTo>
                      <a:pt x="1585" y="533"/>
                      <a:pt x="1584" y="528"/>
                      <a:pt x="1584" y="523"/>
                    </a:cubicBezTo>
                    <a:cubicBezTo>
                      <a:pt x="1583" y="521"/>
                      <a:pt x="1582" y="520"/>
                      <a:pt x="1581" y="521"/>
                    </a:cubicBezTo>
                    <a:cubicBezTo>
                      <a:pt x="1579" y="521"/>
                      <a:pt x="1578" y="522"/>
                      <a:pt x="1579" y="523"/>
                    </a:cubicBezTo>
                    <a:close/>
                    <a:moveTo>
                      <a:pt x="1573" y="494"/>
                    </a:moveTo>
                    <a:cubicBezTo>
                      <a:pt x="1574" y="499"/>
                      <a:pt x="1575" y="504"/>
                      <a:pt x="1576" y="509"/>
                    </a:cubicBezTo>
                    <a:cubicBezTo>
                      <a:pt x="1577" y="510"/>
                      <a:pt x="1578" y="511"/>
                      <a:pt x="1579" y="511"/>
                    </a:cubicBezTo>
                    <a:cubicBezTo>
                      <a:pt x="1581" y="510"/>
                      <a:pt x="1581" y="509"/>
                      <a:pt x="1581" y="508"/>
                    </a:cubicBezTo>
                    <a:cubicBezTo>
                      <a:pt x="1580" y="503"/>
                      <a:pt x="1579" y="498"/>
                      <a:pt x="1578" y="493"/>
                    </a:cubicBezTo>
                    <a:cubicBezTo>
                      <a:pt x="1578" y="492"/>
                      <a:pt x="1576" y="491"/>
                      <a:pt x="1575" y="491"/>
                    </a:cubicBezTo>
                    <a:cubicBezTo>
                      <a:pt x="1574" y="491"/>
                      <a:pt x="1573" y="493"/>
                      <a:pt x="1573" y="494"/>
                    </a:cubicBezTo>
                    <a:close/>
                    <a:moveTo>
                      <a:pt x="1564" y="466"/>
                    </a:moveTo>
                    <a:cubicBezTo>
                      <a:pt x="1566" y="471"/>
                      <a:pt x="1567" y="475"/>
                      <a:pt x="1569" y="480"/>
                    </a:cubicBezTo>
                    <a:cubicBezTo>
                      <a:pt x="1569" y="481"/>
                      <a:pt x="1571" y="482"/>
                      <a:pt x="1572" y="482"/>
                    </a:cubicBezTo>
                    <a:cubicBezTo>
                      <a:pt x="1573" y="481"/>
                      <a:pt x="1574" y="480"/>
                      <a:pt x="1574" y="478"/>
                    </a:cubicBezTo>
                    <a:cubicBezTo>
                      <a:pt x="1572" y="473"/>
                      <a:pt x="1570" y="469"/>
                      <a:pt x="1568" y="464"/>
                    </a:cubicBezTo>
                    <a:cubicBezTo>
                      <a:pt x="1568" y="463"/>
                      <a:pt x="1566" y="462"/>
                      <a:pt x="1565" y="463"/>
                    </a:cubicBezTo>
                    <a:cubicBezTo>
                      <a:pt x="1564" y="463"/>
                      <a:pt x="1563" y="465"/>
                      <a:pt x="1564" y="466"/>
                    </a:cubicBezTo>
                    <a:close/>
                    <a:moveTo>
                      <a:pt x="1548" y="442"/>
                    </a:moveTo>
                    <a:cubicBezTo>
                      <a:pt x="1551" y="445"/>
                      <a:pt x="1554" y="449"/>
                      <a:pt x="1557" y="453"/>
                    </a:cubicBezTo>
                    <a:cubicBezTo>
                      <a:pt x="1557" y="454"/>
                      <a:pt x="1559" y="455"/>
                      <a:pt x="1560" y="454"/>
                    </a:cubicBezTo>
                    <a:cubicBezTo>
                      <a:pt x="1561" y="453"/>
                      <a:pt x="1562" y="452"/>
                      <a:pt x="1561" y="451"/>
                    </a:cubicBezTo>
                    <a:cubicBezTo>
                      <a:pt x="1558" y="446"/>
                      <a:pt x="1555" y="442"/>
                      <a:pt x="1552" y="438"/>
                    </a:cubicBezTo>
                    <a:cubicBezTo>
                      <a:pt x="1551" y="437"/>
                      <a:pt x="1549" y="437"/>
                      <a:pt x="1548" y="438"/>
                    </a:cubicBezTo>
                    <a:cubicBezTo>
                      <a:pt x="1547" y="439"/>
                      <a:pt x="1547" y="441"/>
                      <a:pt x="1548" y="442"/>
                    </a:cubicBezTo>
                    <a:close/>
                    <a:moveTo>
                      <a:pt x="1524" y="428"/>
                    </a:moveTo>
                    <a:cubicBezTo>
                      <a:pt x="1529" y="429"/>
                      <a:pt x="1533" y="430"/>
                      <a:pt x="1537" y="433"/>
                    </a:cubicBezTo>
                    <a:cubicBezTo>
                      <a:pt x="1538" y="433"/>
                      <a:pt x="1540" y="433"/>
                      <a:pt x="1540" y="432"/>
                    </a:cubicBezTo>
                    <a:cubicBezTo>
                      <a:pt x="1541" y="431"/>
                      <a:pt x="1541" y="429"/>
                      <a:pt x="1540" y="428"/>
                    </a:cubicBezTo>
                    <a:cubicBezTo>
                      <a:pt x="1535" y="426"/>
                      <a:pt x="1530" y="424"/>
                      <a:pt x="1525" y="423"/>
                    </a:cubicBezTo>
                    <a:cubicBezTo>
                      <a:pt x="1524" y="422"/>
                      <a:pt x="1522" y="423"/>
                      <a:pt x="1522" y="425"/>
                    </a:cubicBezTo>
                    <a:cubicBezTo>
                      <a:pt x="1522" y="426"/>
                      <a:pt x="1523" y="427"/>
                      <a:pt x="1524" y="428"/>
                    </a:cubicBezTo>
                    <a:close/>
                    <a:moveTo>
                      <a:pt x="1501" y="423"/>
                    </a:moveTo>
                    <a:cubicBezTo>
                      <a:pt x="1500" y="423"/>
                      <a:pt x="1499" y="424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3" y="428"/>
                      <a:pt x="1506" y="427"/>
                      <a:pt x="1510" y="427"/>
                    </a:cubicBezTo>
                    <a:cubicBezTo>
                      <a:pt x="1511" y="427"/>
                      <a:pt x="1512" y="425"/>
                      <a:pt x="1512" y="424"/>
                    </a:cubicBezTo>
                    <a:cubicBezTo>
                      <a:pt x="1512" y="423"/>
                      <a:pt x="1511" y="422"/>
                      <a:pt x="1509" y="422"/>
                    </a:cubicBezTo>
                    <a:cubicBezTo>
                      <a:pt x="1506" y="422"/>
                      <a:pt x="1502" y="423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0" y="428"/>
                      <a:pt x="1501" y="428"/>
                      <a:pt x="1502" y="428"/>
                    </a:cubicBezTo>
                    <a:cubicBezTo>
                      <a:pt x="1504" y="427"/>
                      <a:pt x="1504" y="426"/>
                      <a:pt x="1504" y="425"/>
                    </a:cubicBezTo>
                    <a:cubicBezTo>
                      <a:pt x="1504" y="423"/>
                      <a:pt x="1502" y="423"/>
                      <a:pt x="1501" y="423"/>
                    </a:cubicBezTo>
                    <a:close/>
                    <a:moveTo>
                      <a:pt x="1526" y="409"/>
                    </a:moveTo>
                    <a:cubicBezTo>
                      <a:pt x="1523" y="412"/>
                      <a:pt x="1519" y="415"/>
                      <a:pt x="1514" y="417"/>
                    </a:cubicBezTo>
                    <a:cubicBezTo>
                      <a:pt x="1513" y="418"/>
                      <a:pt x="1513" y="420"/>
                      <a:pt x="1513" y="421"/>
                    </a:cubicBezTo>
                    <a:cubicBezTo>
                      <a:pt x="1514" y="422"/>
                      <a:pt x="1515" y="422"/>
                      <a:pt x="1517" y="422"/>
                    </a:cubicBezTo>
                    <a:cubicBezTo>
                      <a:pt x="1521" y="419"/>
                      <a:pt x="1526" y="416"/>
                      <a:pt x="1529" y="413"/>
                    </a:cubicBezTo>
                    <a:cubicBezTo>
                      <a:pt x="1531" y="412"/>
                      <a:pt x="1531" y="411"/>
                      <a:pt x="1530" y="410"/>
                    </a:cubicBezTo>
                    <a:cubicBezTo>
                      <a:pt x="1529" y="409"/>
                      <a:pt x="1527" y="408"/>
                      <a:pt x="1526" y="409"/>
                    </a:cubicBezTo>
                    <a:close/>
                    <a:moveTo>
                      <a:pt x="1543" y="386"/>
                    </a:moveTo>
                    <a:cubicBezTo>
                      <a:pt x="1541" y="391"/>
                      <a:pt x="1539" y="395"/>
                      <a:pt x="1536" y="399"/>
                    </a:cubicBezTo>
                    <a:cubicBezTo>
                      <a:pt x="1535" y="400"/>
                      <a:pt x="1535" y="401"/>
                      <a:pt x="1537" y="402"/>
                    </a:cubicBezTo>
                    <a:cubicBezTo>
                      <a:pt x="1538" y="403"/>
                      <a:pt x="1539" y="403"/>
                      <a:pt x="1540" y="402"/>
                    </a:cubicBezTo>
                    <a:cubicBezTo>
                      <a:pt x="1543" y="397"/>
                      <a:pt x="1546" y="393"/>
                      <a:pt x="1548" y="388"/>
                    </a:cubicBezTo>
                    <a:cubicBezTo>
                      <a:pt x="1548" y="387"/>
                      <a:pt x="1547" y="385"/>
                      <a:pt x="1546" y="385"/>
                    </a:cubicBezTo>
                    <a:cubicBezTo>
                      <a:pt x="1545" y="384"/>
                      <a:pt x="1543" y="385"/>
                      <a:pt x="1543" y="386"/>
                    </a:cubicBezTo>
                    <a:close/>
                    <a:moveTo>
                      <a:pt x="1548" y="358"/>
                    </a:moveTo>
                    <a:cubicBezTo>
                      <a:pt x="1548" y="363"/>
                      <a:pt x="1548" y="368"/>
                      <a:pt x="1547" y="372"/>
                    </a:cubicBezTo>
                    <a:cubicBezTo>
                      <a:pt x="1547" y="374"/>
                      <a:pt x="1548" y="375"/>
                      <a:pt x="1549" y="375"/>
                    </a:cubicBezTo>
                    <a:cubicBezTo>
                      <a:pt x="1550" y="375"/>
                      <a:pt x="1552" y="375"/>
                      <a:pt x="1552" y="373"/>
                    </a:cubicBezTo>
                    <a:cubicBezTo>
                      <a:pt x="1552" y="373"/>
                      <a:pt x="1552" y="373"/>
                      <a:pt x="1552" y="373"/>
                    </a:cubicBezTo>
                    <a:cubicBezTo>
                      <a:pt x="1553" y="368"/>
                      <a:pt x="1553" y="363"/>
                      <a:pt x="1553" y="358"/>
                    </a:cubicBezTo>
                    <a:cubicBezTo>
                      <a:pt x="1553" y="356"/>
                      <a:pt x="1552" y="355"/>
                      <a:pt x="1551" y="355"/>
                    </a:cubicBezTo>
                    <a:cubicBezTo>
                      <a:pt x="1549" y="355"/>
                      <a:pt x="1548" y="356"/>
                      <a:pt x="1548" y="358"/>
                    </a:cubicBezTo>
                    <a:close/>
                    <a:moveTo>
                      <a:pt x="1544" y="329"/>
                    </a:moveTo>
                    <a:cubicBezTo>
                      <a:pt x="1546" y="334"/>
                      <a:pt x="1547" y="338"/>
                      <a:pt x="1547" y="343"/>
                    </a:cubicBezTo>
                    <a:cubicBezTo>
                      <a:pt x="1547" y="345"/>
                      <a:pt x="1549" y="346"/>
                      <a:pt x="1550" y="345"/>
                    </a:cubicBezTo>
                    <a:cubicBezTo>
                      <a:pt x="1551" y="345"/>
                      <a:pt x="1552" y="344"/>
                      <a:pt x="1552" y="343"/>
                    </a:cubicBezTo>
                    <a:cubicBezTo>
                      <a:pt x="1551" y="337"/>
                      <a:pt x="1550" y="332"/>
                      <a:pt x="1549" y="328"/>
                    </a:cubicBezTo>
                    <a:cubicBezTo>
                      <a:pt x="1549" y="326"/>
                      <a:pt x="1547" y="325"/>
                      <a:pt x="1546" y="326"/>
                    </a:cubicBezTo>
                    <a:cubicBezTo>
                      <a:pt x="1545" y="326"/>
                      <a:pt x="1544" y="328"/>
                      <a:pt x="1544" y="329"/>
                    </a:cubicBezTo>
                    <a:close/>
                    <a:moveTo>
                      <a:pt x="1533" y="302"/>
                    </a:moveTo>
                    <a:cubicBezTo>
                      <a:pt x="1535" y="306"/>
                      <a:pt x="1537" y="311"/>
                      <a:pt x="1539" y="315"/>
                    </a:cubicBezTo>
                    <a:cubicBezTo>
                      <a:pt x="1540" y="316"/>
                      <a:pt x="1541" y="317"/>
                      <a:pt x="1542" y="316"/>
                    </a:cubicBezTo>
                    <a:cubicBezTo>
                      <a:pt x="1544" y="316"/>
                      <a:pt x="1544" y="314"/>
                      <a:pt x="1544" y="313"/>
                    </a:cubicBezTo>
                    <a:cubicBezTo>
                      <a:pt x="1542" y="308"/>
                      <a:pt x="1539" y="304"/>
                      <a:pt x="1537" y="299"/>
                    </a:cubicBezTo>
                    <a:cubicBezTo>
                      <a:pt x="1536" y="298"/>
                      <a:pt x="1535" y="298"/>
                      <a:pt x="1533" y="299"/>
                    </a:cubicBezTo>
                    <a:cubicBezTo>
                      <a:pt x="1532" y="299"/>
                      <a:pt x="1532" y="301"/>
                      <a:pt x="1533" y="302"/>
                    </a:cubicBezTo>
                    <a:close/>
                    <a:moveTo>
                      <a:pt x="1514" y="279"/>
                    </a:moveTo>
                    <a:cubicBezTo>
                      <a:pt x="1518" y="282"/>
                      <a:pt x="1521" y="286"/>
                      <a:pt x="1524" y="290"/>
                    </a:cubicBezTo>
                    <a:cubicBezTo>
                      <a:pt x="1525" y="291"/>
                      <a:pt x="1527" y="291"/>
                      <a:pt x="1528" y="290"/>
                    </a:cubicBezTo>
                    <a:cubicBezTo>
                      <a:pt x="1529" y="289"/>
                      <a:pt x="1529" y="288"/>
                      <a:pt x="1528" y="287"/>
                    </a:cubicBezTo>
                    <a:cubicBezTo>
                      <a:pt x="1525" y="283"/>
                      <a:pt x="1522" y="279"/>
                      <a:pt x="1518" y="275"/>
                    </a:cubicBezTo>
                    <a:cubicBezTo>
                      <a:pt x="1517" y="275"/>
                      <a:pt x="1515" y="275"/>
                      <a:pt x="1514" y="276"/>
                    </a:cubicBezTo>
                    <a:cubicBezTo>
                      <a:pt x="1513" y="277"/>
                      <a:pt x="1513" y="278"/>
                      <a:pt x="1514" y="279"/>
                    </a:cubicBezTo>
                    <a:close/>
                    <a:moveTo>
                      <a:pt x="1490" y="263"/>
                    </a:moveTo>
                    <a:cubicBezTo>
                      <a:pt x="1495" y="265"/>
                      <a:pt x="1499" y="267"/>
                      <a:pt x="1503" y="270"/>
                    </a:cubicBezTo>
                    <a:cubicBezTo>
                      <a:pt x="1504" y="271"/>
                      <a:pt x="1506" y="270"/>
                      <a:pt x="1507" y="269"/>
                    </a:cubicBezTo>
                    <a:cubicBezTo>
                      <a:pt x="1507" y="268"/>
                      <a:pt x="1507" y="267"/>
                      <a:pt x="1506" y="266"/>
                    </a:cubicBezTo>
                    <a:cubicBezTo>
                      <a:pt x="1502" y="263"/>
                      <a:pt x="1497" y="260"/>
                      <a:pt x="1492" y="258"/>
                    </a:cubicBezTo>
                    <a:cubicBezTo>
                      <a:pt x="1491" y="258"/>
                      <a:pt x="1490" y="258"/>
                      <a:pt x="1489" y="260"/>
                    </a:cubicBezTo>
                    <a:cubicBezTo>
                      <a:pt x="1489" y="261"/>
                      <a:pt x="1489" y="262"/>
                      <a:pt x="1490" y="263"/>
                    </a:cubicBezTo>
                    <a:close/>
                    <a:moveTo>
                      <a:pt x="1462" y="257"/>
                    </a:moveTo>
                    <a:cubicBezTo>
                      <a:pt x="1463" y="257"/>
                      <a:pt x="1463" y="257"/>
                      <a:pt x="1463" y="257"/>
                    </a:cubicBezTo>
                    <a:cubicBezTo>
                      <a:pt x="1468" y="257"/>
                      <a:pt x="1472" y="258"/>
                      <a:pt x="1477" y="259"/>
                    </a:cubicBezTo>
                    <a:cubicBezTo>
                      <a:pt x="1478" y="259"/>
                      <a:pt x="1479" y="258"/>
                      <a:pt x="1480" y="257"/>
                    </a:cubicBezTo>
                    <a:cubicBezTo>
                      <a:pt x="1480" y="255"/>
                      <a:pt x="1479" y="254"/>
                      <a:pt x="1478" y="254"/>
                    </a:cubicBezTo>
                    <a:cubicBezTo>
                      <a:pt x="1473" y="253"/>
                      <a:pt x="1468" y="252"/>
                      <a:pt x="1463" y="252"/>
                    </a:cubicBezTo>
                    <a:cubicBezTo>
                      <a:pt x="1463" y="252"/>
                      <a:pt x="1463" y="252"/>
                      <a:pt x="1462" y="252"/>
                    </a:cubicBezTo>
                    <a:cubicBezTo>
                      <a:pt x="1461" y="252"/>
                      <a:pt x="1460" y="253"/>
                      <a:pt x="1460" y="255"/>
                    </a:cubicBezTo>
                    <a:cubicBezTo>
                      <a:pt x="1460" y="256"/>
                      <a:pt x="1461" y="257"/>
                      <a:pt x="1462" y="257"/>
                    </a:cubicBezTo>
                    <a:close/>
                    <a:moveTo>
                      <a:pt x="1443" y="244"/>
                    </a:moveTo>
                    <a:cubicBezTo>
                      <a:pt x="1443" y="246"/>
                      <a:pt x="1443" y="247"/>
                      <a:pt x="1443" y="249"/>
                    </a:cubicBezTo>
                    <a:cubicBezTo>
                      <a:pt x="1443" y="251"/>
                      <a:pt x="1443" y="254"/>
                      <a:pt x="1443" y="257"/>
                    </a:cubicBezTo>
                    <a:cubicBezTo>
                      <a:pt x="1443" y="258"/>
                      <a:pt x="1443" y="258"/>
                      <a:pt x="1444" y="259"/>
                    </a:cubicBezTo>
                    <a:cubicBezTo>
                      <a:pt x="1444" y="260"/>
                      <a:pt x="1445" y="260"/>
                      <a:pt x="1446" y="259"/>
                    </a:cubicBezTo>
                    <a:cubicBezTo>
                      <a:pt x="1447" y="259"/>
                      <a:pt x="1447" y="259"/>
                      <a:pt x="1448" y="259"/>
                    </a:cubicBezTo>
                    <a:cubicBezTo>
                      <a:pt x="1449" y="259"/>
                      <a:pt x="1450" y="257"/>
                      <a:pt x="1450" y="256"/>
                    </a:cubicBezTo>
                    <a:cubicBezTo>
                      <a:pt x="1449" y="255"/>
                      <a:pt x="1448" y="254"/>
                      <a:pt x="1447" y="254"/>
                    </a:cubicBezTo>
                    <a:cubicBezTo>
                      <a:pt x="1446" y="254"/>
                      <a:pt x="1445" y="254"/>
                      <a:pt x="1445" y="255"/>
                    </a:cubicBezTo>
                    <a:cubicBezTo>
                      <a:pt x="1445" y="257"/>
                      <a:pt x="1445" y="257"/>
                      <a:pt x="1445" y="257"/>
                    </a:cubicBezTo>
                    <a:cubicBezTo>
                      <a:pt x="1448" y="257"/>
                      <a:pt x="1448" y="257"/>
                      <a:pt x="1448" y="257"/>
                    </a:cubicBezTo>
                    <a:cubicBezTo>
                      <a:pt x="1448" y="254"/>
                      <a:pt x="1448" y="252"/>
                      <a:pt x="1448" y="249"/>
                    </a:cubicBezTo>
                    <a:cubicBezTo>
                      <a:pt x="1448" y="247"/>
                      <a:pt x="1448" y="246"/>
                      <a:pt x="1448" y="244"/>
                    </a:cubicBezTo>
                    <a:cubicBezTo>
                      <a:pt x="1448" y="243"/>
                      <a:pt x="1447" y="242"/>
                      <a:pt x="1445" y="242"/>
                    </a:cubicBezTo>
                    <a:cubicBezTo>
                      <a:pt x="1444" y="242"/>
                      <a:pt x="1443" y="243"/>
                      <a:pt x="1443" y="244"/>
                    </a:cubicBezTo>
                    <a:close/>
                    <a:moveTo>
                      <a:pt x="1439" y="215"/>
                    </a:moveTo>
                    <a:cubicBezTo>
                      <a:pt x="1440" y="220"/>
                      <a:pt x="1441" y="225"/>
                      <a:pt x="1442" y="230"/>
                    </a:cubicBezTo>
                    <a:cubicBezTo>
                      <a:pt x="1442" y="231"/>
                      <a:pt x="1443" y="232"/>
                      <a:pt x="1445" y="232"/>
                    </a:cubicBezTo>
                    <a:cubicBezTo>
                      <a:pt x="1446" y="232"/>
                      <a:pt x="1447" y="230"/>
                      <a:pt x="1447" y="229"/>
                    </a:cubicBezTo>
                    <a:cubicBezTo>
                      <a:pt x="1446" y="224"/>
                      <a:pt x="1445" y="219"/>
                      <a:pt x="1444" y="214"/>
                    </a:cubicBezTo>
                    <a:cubicBezTo>
                      <a:pt x="1444" y="213"/>
                      <a:pt x="1442" y="212"/>
                      <a:pt x="1441" y="212"/>
                    </a:cubicBezTo>
                    <a:cubicBezTo>
                      <a:pt x="1440" y="212"/>
                      <a:pt x="1439" y="214"/>
                      <a:pt x="1439" y="215"/>
                    </a:cubicBezTo>
                    <a:close/>
                    <a:moveTo>
                      <a:pt x="1430" y="187"/>
                    </a:moveTo>
                    <a:cubicBezTo>
                      <a:pt x="1432" y="192"/>
                      <a:pt x="1434" y="196"/>
                      <a:pt x="1435" y="201"/>
                    </a:cubicBezTo>
                    <a:cubicBezTo>
                      <a:pt x="1436" y="202"/>
                      <a:pt x="1437" y="203"/>
                      <a:pt x="1438" y="203"/>
                    </a:cubicBezTo>
                    <a:cubicBezTo>
                      <a:pt x="1440" y="202"/>
                      <a:pt x="1441" y="201"/>
                      <a:pt x="1440" y="199"/>
                    </a:cubicBezTo>
                    <a:cubicBezTo>
                      <a:pt x="1439" y="195"/>
                      <a:pt x="1437" y="190"/>
                      <a:pt x="1435" y="185"/>
                    </a:cubicBezTo>
                    <a:cubicBezTo>
                      <a:pt x="1435" y="184"/>
                      <a:pt x="1433" y="183"/>
                      <a:pt x="1432" y="184"/>
                    </a:cubicBezTo>
                    <a:cubicBezTo>
                      <a:pt x="1431" y="184"/>
                      <a:pt x="1430" y="186"/>
                      <a:pt x="1430" y="187"/>
                    </a:cubicBezTo>
                    <a:close/>
                    <a:moveTo>
                      <a:pt x="1418" y="160"/>
                    </a:moveTo>
                    <a:cubicBezTo>
                      <a:pt x="1420" y="165"/>
                      <a:pt x="1422" y="169"/>
                      <a:pt x="1424" y="173"/>
                    </a:cubicBezTo>
                    <a:cubicBezTo>
                      <a:pt x="1425" y="175"/>
                      <a:pt x="1427" y="175"/>
                      <a:pt x="1428" y="175"/>
                    </a:cubicBezTo>
                    <a:cubicBezTo>
                      <a:pt x="1429" y="174"/>
                      <a:pt x="1430" y="172"/>
                      <a:pt x="1429" y="171"/>
                    </a:cubicBezTo>
                    <a:cubicBezTo>
                      <a:pt x="1427" y="167"/>
                      <a:pt x="1424" y="162"/>
                      <a:pt x="1422" y="158"/>
                    </a:cubicBezTo>
                    <a:cubicBezTo>
                      <a:pt x="1421" y="157"/>
                      <a:pt x="1420" y="156"/>
                      <a:pt x="1419" y="157"/>
                    </a:cubicBezTo>
                    <a:cubicBezTo>
                      <a:pt x="1417" y="157"/>
                      <a:pt x="1417" y="159"/>
                      <a:pt x="1418" y="160"/>
                    </a:cubicBezTo>
                    <a:close/>
                    <a:moveTo>
                      <a:pt x="1402" y="135"/>
                    </a:moveTo>
                    <a:cubicBezTo>
                      <a:pt x="1405" y="139"/>
                      <a:pt x="1407" y="143"/>
                      <a:pt x="1410" y="147"/>
                    </a:cubicBezTo>
                    <a:cubicBezTo>
                      <a:pt x="1411" y="149"/>
                      <a:pt x="1412" y="149"/>
                      <a:pt x="1413" y="148"/>
                    </a:cubicBezTo>
                    <a:cubicBezTo>
                      <a:pt x="1415" y="147"/>
                      <a:pt x="1415" y="146"/>
                      <a:pt x="1414" y="145"/>
                    </a:cubicBezTo>
                    <a:cubicBezTo>
                      <a:pt x="1412" y="140"/>
                      <a:pt x="1409" y="136"/>
                      <a:pt x="1406" y="132"/>
                    </a:cubicBezTo>
                    <a:cubicBezTo>
                      <a:pt x="1405" y="131"/>
                      <a:pt x="1404" y="131"/>
                      <a:pt x="1402" y="132"/>
                    </a:cubicBezTo>
                    <a:cubicBezTo>
                      <a:pt x="1401" y="132"/>
                      <a:pt x="1401" y="134"/>
                      <a:pt x="1402" y="135"/>
                    </a:cubicBezTo>
                    <a:close/>
                    <a:moveTo>
                      <a:pt x="1384" y="111"/>
                    </a:moveTo>
                    <a:cubicBezTo>
                      <a:pt x="1386" y="114"/>
                      <a:pt x="1388" y="117"/>
                      <a:pt x="1391" y="120"/>
                    </a:cubicBezTo>
                    <a:cubicBezTo>
                      <a:pt x="1391" y="121"/>
                      <a:pt x="1392" y="122"/>
                      <a:pt x="1393" y="123"/>
                    </a:cubicBezTo>
                    <a:cubicBezTo>
                      <a:pt x="1394" y="124"/>
                      <a:pt x="1395" y="124"/>
                      <a:pt x="1396" y="123"/>
                    </a:cubicBezTo>
                    <a:cubicBezTo>
                      <a:pt x="1398" y="123"/>
                      <a:pt x="1398" y="121"/>
                      <a:pt x="1397" y="120"/>
                    </a:cubicBezTo>
                    <a:cubicBezTo>
                      <a:pt x="1396" y="119"/>
                      <a:pt x="1395" y="118"/>
                      <a:pt x="1395" y="117"/>
                    </a:cubicBezTo>
                    <a:cubicBezTo>
                      <a:pt x="1392" y="114"/>
                      <a:pt x="1390" y="111"/>
                      <a:pt x="1388" y="108"/>
                    </a:cubicBezTo>
                    <a:cubicBezTo>
                      <a:pt x="1387" y="107"/>
                      <a:pt x="1385" y="107"/>
                      <a:pt x="1384" y="108"/>
                    </a:cubicBezTo>
                    <a:cubicBezTo>
                      <a:pt x="1383" y="109"/>
                      <a:pt x="1383" y="110"/>
                      <a:pt x="1384" y="111"/>
                    </a:cubicBezTo>
                    <a:close/>
                    <a:moveTo>
                      <a:pt x="1364" y="90"/>
                    </a:moveTo>
                    <a:cubicBezTo>
                      <a:pt x="1367" y="93"/>
                      <a:pt x="1371" y="96"/>
                      <a:pt x="1374" y="100"/>
                    </a:cubicBezTo>
                    <a:cubicBezTo>
                      <a:pt x="1375" y="101"/>
                      <a:pt x="1376" y="101"/>
                      <a:pt x="1377" y="100"/>
                    </a:cubicBezTo>
                    <a:cubicBezTo>
                      <a:pt x="1379" y="99"/>
                      <a:pt x="1379" y="98"/>
                      <a:pt x="1378" y="97"/>
                    </a:cubicBezTo>
                    <a:cubicBezTo>
                      <a:pt x="1374" y="93"/>
                      <a:pt x="1371" y="89"/>
                      <a:pt x="1367" y="86"/>
                    </a:cubicBezTo>
                    <a:cubicBezTo>
                      <a:pt x="1366" y="85"/>
                      <a:pt x="1364" y="85"/>
                      <a:pt x="1363" y="86"/>
                    </a:cubicBezTo>
                    <a:cubicBezTo>
                      <a:pt x="1363" y="87"/>
                      <a:pt x="1363" y="89"/>
                      <a:pt x="1364" y="90"/>
                    </a:cubicBezTo>
                    <a:close/>
                    <a:moveTo>
                      <a:pt x="1341" y="71"/>
                    </a:moveTo>
                    <a:cubicBezTo>
                      <a:pt x="1345" y="74"/>
                      <a:pt x="1349" y="77"/>
                      <a:pt x="1352" y="80"/>
                    </a:cubicBezTo>
                    <a:cubicBezTo>
                      <a:pt x="1354" y="81"/>
                      <a:pt x="1355" y="80"/>
                      <a:pt x="1356" y="79"/>
                    </a:cubicBezTo>
                    <a:cubicBezTo>
                      <a:pt x="1357" y="78"/>
                      <a:pt x="1357" y="77"/>
                      <a:pt x="1356" y="76"/>
                    </a:cubicBezTo>
                    <a:cubicBezTo>
                      <a:pt x="1352" y="73"/>
                      <a:pt x="1348" y="70"/>
                      <a:pt x="1343" y="67"/>
                    </a:cubicBezTo>
                    <a:cubicBezTo>
                      <a:pt x="1342" y="66"/>
                      <a:pt x="1341" y="66"/>
                      <a:pt x="1340" y="67"/>
                    </a:cubicBezTo>
                    <a:cubicBezTo>
                      <a:pt x="1339" y="69"/>
                      <a:pt x="1339" y="70"/>
                      <a:pt x="1341" y="71"/>
                    </a:cubicBezTo>
                    <a:close/>
                    <a:moveTo>
                      <a:pt x="1315" y="56"/>
                    </a:moveTo>
                    <a:cubicBezTo>
                      <a:pt x="1319" y="58"/>
                      <a:pt x="1324" y="61"/>
                      <a:pt x="1328" y="63"/>
                    </a:cubicBezTo>
                    <a:cubicBezTo>
                      <a:pt x="1329" y="64"/>
                      <a:pt x="1331" y="63"/>
                      <a:pt x="1332" y="62"/>
                    </a:cubicBezTo>
                    <a:cubicBezTo>
                      <a:pt x="1332" y="61"/>
                      <a:pt x="1332" y="59"/>
                      <a:pt x="1331" y="59"/>
                    </a:cubicBezTo>
                    <a:cubicBezTo>
                      <a:pt x="1326" y="56"/>
                      <a:pt x="1322" y="54"/>
                      <a:pt x="1317" y="52"/>
                    </a:cubicBezTo>
                    <a:cubicBezTo>
                      <a:pt x="1316" y="51"/>
                      <a:pt x="1314" y="52"/>
                      <a:pt x="1314" y="53"/>
                    </a:cubicBezTo>
                    <a:cubicBezTo>
                      <a:pt x="1313" y="54"/>
                      <a:pt x="1314" y="56"/>
                      <a:pt x="1315" y="56"/>
                    </a:cubicBezTo>
                    <a:close/>
                    <a:moveTo>
                      <a:pt x="1287" y="47"/>
                    </a:moveTo>
                    <a:cubicBezTo>
                      <a:pt x="1292" y="48"/>
                      <a:pt x="1297" y="49"/>
                      <a:pt x="1301" y="51"/>
                    </a:cubicBezTo>
                    <a:cubicBezTo>
                      <a:pt x="1303" y="51"/>
                      <a:pt x="1304" y="51"/>
                      <a:pt x="1304" y="49"/>
                    </a:cubicBezTo>
                    <a:cubicBezTo>
                      <a:pt x="1305" y="48"/>
                      <a:pt x="1304" y="47"/>
                      <a:pt x="1303" y="46"/>
                    </a:cubicBezTo>
                    <a:cubicBezTo>
                      <a:pt x="1298" y="45"/>
                      <a:pt x="1293" y="43"/>
                      <a:pt x="1288" y="42"/>
                    </a:cubicBezTo>
                    <a:cubicBezTo>
                      <a:pt x="1287" y="41"/>
                      <a:pt x="1286" y="42"/>
                      <a:pt x="1285" y="44"/>
                    </a:cubicBezTo>
                    <a:cubicBezTo>
                      <a:pt x="1285" y="45"/>
                      <a:pt x="1286" y="46"/>
                      <a:pt x="1287" y="47"/>
                    </a:cubicBezTo>
                    <a:close/>
                    <a:moveTo>
                      <a:pt x="1258" y="41"/>
                    </a:moveTo>
                    <a:cubicBezTo>
                      <a:pt x="1263" y="42"/>
                      <a:pt x="1268" y="42"/>
                      <a:pt x="1273" y="43"/>
                    </a:cubicBezTo>
                    <a:cubicBezTo>
                      <a:pt x="1274" y="44"/>
                      <a:pt x="1275" y="43"/>
                      <a:pt x="1276" y="41"/>
                    </a:cubicBezTo>
                    <a:cubicBezTo>
                      <a:pt x="1276" y="40"/>
                      <a:pt x="1275" y="39"/>
                      <a:pt x="1274" y="38"/>
                    </a:cubicBezTo>
                    <a:cubicBezTo>
                      <a:pt x="1269" y="37"/>
                      <a:pt x="1264" y="37"/>
                      <a:pt x="1259" y="36"/>
                    </a:cubicBezTo>
                    <a:cubicBezTo>
                      <a:pt x="1257" y="36"/>
                      <a:pt x="1256" y="37"/>
                      <a:pt x="1256" y="38"/>
                    </a:cubicBezTo>
                    <a:cubicBezTo>
                      <a:pt x="1256" y="39"/>
                      <a:pt x="1257" y="41"/>
                      <a:pt x="1258" y="41"/>
                    </a:cubicBezTo>
                    <a:close/>
                    <a:moveTo>
                      <a:pt x="1228" y="38"/>
                    </a:moveTo>
                    <a:cubicBezTo>
                      <a:pt x="1233" y="39"/>
                      <a:pt x="1238" y="39"/>
                      <a:pt x="1243" y="39"/>
                    </a:cubicBezTo>
                    <a:cubicBezTo>
                      <a:pt x="1245" y="39"/>
                      <a:pt x="1246" y="38"/>
                      <a:pt x="1246" y="37"/>
                    </a:cubicBezTo>
                    <a:cubicBezTo>
                      <a:pt x="1246" y="36"/>
                      <a:pt x="1245" y="34"/>
                      <a:pt x="1244" y="34"/>
                    </a:cubicBezTo>
                    <a:cubicBezTo>
                      <a:pt x="1239" y="34"/>
                      <a:pt x="1234" y="34"/>
                      <a:pt x="1229" y="33"/>
                    </a:cubicBezTo>
                    <a:cubicBezTo>
                      <a:pt x="1227" y="33"/>
                      <a:pt x="1226" y="34"/>
                      <a:pt x="1226" y="36"/>
                    </a:cubicBezTo>
                    <a:cubicBezTo>
                      <a:pt x="1226" y="37"/>
                      <a:pt x="1227" y="38"/>
                      <a:pt x="1228" y="38"/>
                    </a:cubicBezTo>
                    <a:close/>
                    <a:moveTo>
                      <a:pt x="1199" y="38"/>
                    </a:moveTo>
                    <a:cubicBezTo>
                      <a:pt x="1204" y="38"/>
                      <a:pt x="1209" y="38"/>
                      <a:pt x="1213" y="38"/>
                    </a:cubicBezTo>
                    <a:cubicBezTo>
                      <a:pt x="1215" y="38"/>
                      <a:pt x="1216" y="37"/>
                      <a:pt x="1216" y="36"/>
                    </a:cubicBezTo>
                    <a:cubicBezTo>
                      <a:pt x="1216" y="34"/>
                      <a:pt x="1215" y="33"/>
                      <a:pt x="1213" y="33"/>
                    </a:cubicBezTo>
                    <a:cubicBezTo>
                      <a:pt x="1208" y="33"/>
                      <a:pt x="1203" y="33"/>
                      <a:pt x="1198" y="33"/>
                    </a:cubicBezTo>
                    <a:cubicBezTo>
                      <a:pt x="1197" y="34"/>
                      <a:pt x="1196" y="35"/>
                      <a:pt x="1196" y="36"/>
                    </a:cubicBezTo>
                    <a:cubicBezTo>
                      <a:pt x="1196" y="37"/>
                      <a:pt x="1197" y="39"/>
                      <a:pt x="1199" y="38"/>
                    </a:cubicBezTo>
                    <a:close/>
                    <a:moveTo>
                      <a:pt x="1169" y="41"/>
                    </a:moveTo>
                    <a:cubicBezTo>
                      <a:pt x="1174" y="40"/>
                      <a:pt x="1179" y="40"/>
                      <a:pt x="1184" y="39"/>
                    </a:cubicBezTo>
                    <a:cubicBezTo>
                      <a:pt x="1185" y="39"/>
                      <a:pt x="1186" y="38"/>
                      <a:pt x="1186" y="37"/>
                    </a:cubicBezTo>
                    <a:cubicBezTo>
                      <a:pt x="1186" y="35"/>
                      <a:pt x="1185" y="34"/>
                      <a:pt x="1183" y="34"/>
                    </a:cubicBezTo>
                    <a:cubicBezTo>
                      <a:pt x="1178" y="35"/>
                      <a:pt x="1173" y="35"/>
                      <a:pt x="1168" y="36"/>
                    </a:cubicBezTo>
                    <a:cubicBezTo>
                      <a:pt x="1167" y="36"/>
                      <a:pt x="1166" y="37"/>
                      <a:pt x="1166" y="38"/>
                    </a:cubicBezTo>
                    <a:cubicBezTo>
                      <a:pt x="1166" y="40"/>
                      <a:pt x="1167" y="41"/>
                      <a:pt x="1169" y="41"/>
                    </a:cubicBezTo>
                    <a:close/>
                    <a:moveTo>
                      <a:pt x="1139" y="45"/>
                    </a:moveTo>
                    <a:cubicBezTo>
                      <a:pt x="1144" y="44"/>
                      <a:pt x="1149" y="43"/>
                      <a:pt x="1154" y="42"/>
                    </a:cubicBezTo>
                    <a:cubicBezTo>
                      <a:pt x="1155" y="42"/>
                      <a:pt x="1156" y="41"/>
                      <a:pt x="1156" y="40"/>
                    </a:cubicBezTo>
                    <a:cubicBezTo>
                      <a:pt x="1156" y="38"/>
                      <a:pt x="1155" y="37"/>
                      <a:pt x="1153" y="37"/>
                    </a:cubicBezTo>
                    <a:cubicBezTo>
                      <a:pt x="1148" y="38"/>
                      <a:pt x="1143" y="39"/>
                      <a:pt x="1138" y="40"/>
                    </a:cubicBezTo>
                    <a:cubicBezTo>
                      <a:pt x="1137" y="40"/>
                      <a:pt x="1136" y="41"/>
                      <a:pt x="1136" y="43"/>
                    </a:cubicBezTo>
                    <a:cubicBezTo>
                      <a:pt x="1136" y="44"/>
                      <a:pt x="1138" y="45"/>
                      <a:pt x="1139" y="45"/>
                    </a:cubicBezTo>
                    <a:close/>
                    <a:moveTo>
                      <a:pt x="1110" y="51"/>
                    </a:moveTo>
                    <a:cubicBezTo>
                      <a:pt x="1115" y="50"/>
                      <a:pt x="1120" y="48"/>
                      <a:pt x="1124" y="47"/>
                    </a:cubicBezTo>
                    <a:cubicBezTo>
                      <a:pt x="1126" y="47"/>
                      <a:pt x="1127" y="46"/>
                      <a:pt x="1126" y="45"/>
                    </a:cubicBezTo>
                    <a:cubicBezTo>
                      <a:pt x="1126" y="43"/>
                      <a:pt x="1125" y="42"/>
                      <a:pt x="1123" y="43"/>
                    </a:cubicBezTo>
                    <a:cubicBezTo>
                      <a:pt x="1119" y="44"/>
                      <a:pt x="1114" y="45"/>
                      <a:pt x="1109" y="46"/>
                    </a:cubicBezTo>
                    <a:cubicBezTo>
                      <a:pt x="1107" y="46"/>
                      <a:pt x="1107" y="48"/>
                      <a:pt x="1107" y="49"/>
                    </a:cubicBezTo>
                    <a:cubicBezTo>
                      <a:pt x="1107" y="50"/>
                      <a:pt x="1109" y="51"/>
                      <a:pt x="1110" y="51"/>
                    </a:cubicBezTo>
                    <a:close/>
                    <a:moveTo>
                      <a:pt x="1081" y="59"/>
                    </a:moveTo>
                    <a:cubicBezTo>
                      <a:pt x="1086" y="57"/>
                      <a:pt x="1091" y="56"/>
                      <a:pt x="1095" y="54"/>
                    </a:cubicBezTo>
                    <a:cubicBezTo>
                      <a:pt x="1097" y="54"/>
                      <a:pt x="1098" y="53"/>
                      <a:pt x="1097" y="51"/>
                    </a:cubicBezTo>
                    <a:cubicBezTo>
                      <a:pt x="1097" y="50"/>
                      <a:pt x="1095" y="49"/>
                      <a:pt x="1094" y="50"/>
                    </a:cubicBezTo>
                    <a:cubicBezTo>
                      <a:pt x="1089" y="51"/>
                      <a:pt x="1084" y="52"/>
                      <a:pt x="1080" y="54"/>
                    </a:cubicBezTo>
                    <a:cubicBezTo>
                      <a:pt x="1078" y="54"/>
                      <a:pt x="1078" y="56"/>
                      <a:pt x="1078" y="57"/>
                    </a:cubicBezTo>
                    <a:cubicBezTo>
                      <a:pt x="1078" y="58"/>
                      <a:pt x="1080" y="59"/>
                      <a:pt x="1081" y="59"/>
                    </a:cubicBezTo>
                    <a:close/>
                    <a:moveTo>
                      <a:pt x="1053" y="69"/>
                    </a:moveTo>
                    <a:cubicBezTo>
                      <a:pt x="1058" y="67"/>
                      <a:pt x="1062" y="65"/>
                      <a:pt x="1067" y="63"/>
                    </a:cubicBezTo>
                    <a:cubicBezTo>
                      <a:pt x="1068" y="63"/>
                      <a:pt x="1069" y="62"/>
                      <a:pt x="1068" y="60"/>
                    </a:cubicBezTo>
                    <a:cubicBezTo>
                      <a:pt x="1068" y="59"/>
                      <a:pt x="1067" y="58"/>
                      <a:pt x="1065" y="59"/>
                    </a:cubicBezTo>
                    <a:cubicBezTo>
                      <a:pt x="1061" y="60"/>
                      <a:pt x="1056" y="62"/>
                      <a:pt x="1051" y="64"/>
                    </a:cubicBezTo>
                    <a:cubicBezTo>
                      <a:pt x="1050" y="65"/>
                      <a:pt x="1049" y="66"/>
                      <a:pt x="1050" y="67"/>
                    </a:cubicBezTo>
                    <a:cubicBezTo>
                      <a:pt x="1050" y="69"/>
                      <a:pt x="1052" y="69"/>
                      <a:pt x="1053" y="69"/>
                    </a:cubicBezTo>
                    <a:close/>
                    <a:moveTo>
                      <a:pt x="1026" y="81"/>
                    </a:moveTo>
                    <a:cubicBezTo>
                      <a:pt x="1030" y="79"/>
                      <a:pt x="1035" y="77"/>
                      <a:pt x="1039" y="75"/>
                    </a:cubicBezTo>
                    <a:cubicBezTo>
                      <a:pt x="1041" y="74"/>
                      <a:pt x="1041" y="73"/>
                      <a:pt x="1041" y="71"/>
                    </a:cubicBezTo>
                    <a:cubicBezTo>
                      <a:pt x="1040" y="70"/>
                      <a:pt x="1039" y="70"/>
                      <a:pt x="1037" y="70"/>
                    </a:cubicBezTo>
                    <a:cubicBezTo>
                      <a:pt x="1033" y="72"/>
                      <a:pt x="1028" y="74"/>
                      <a:pt x="1024" y="77"/>
                    </a:cubicBezTo>
                    <a:cubicBezTo>
                      <a:pt x="1022" y="77"/>
                      <a:pt x="1022" y="79"/>
                      <a:pt x="1023" y="80"/>
                    </a:cubicBezTo>
                    <a:cubicBezTo>
                      <a:pt x="1023" y="81"/>
                      <a:pt x="1025" y="82"/>
                      <a:pt x="1026" y="81"/>
                    </a:cubicBezTo>
                    <a:close/>
                    <a:moveTo>
                      <a:pt x="1000" y="96"/>
                    </a:moveTo>
                    <a:cubicBezTo>
                      <a:pt x="1004" y="94"/>
                      <a:pt x="1009" y="91"/>
                      <a:pt x="1013" y="88"/>
                    </a:cubicBezTo>
                    <a:cubicBezTo>
                      <a:pt x="1014" y="88"/>
                      <a:pt x="1015" y="86"/>
                      <a:pt x="1014" y="85"/>
                    </a:cubicBezTo>
                    <a:cubicBezTo>
                      <a:pt x="1013" y="84"/>
                      <a:pt x="1012" y="83"/>
                      <a:pt x="1010" y="84"/>
                    </a:cubicBezTo>
                    <a:cubicBezTo>
                      <a:pt x="1006" y="87"/>
                      <a:pt x="1002" y="89"/>
                      <a:pt x="998" y="92"/>
                    </a:cubicBezTo>
                    <a:cubicBezTo>
                      <a:pt x="996" y="93"/>
                      <a:pt x="996" y="94"/>
                      <a:pt x="997" y="96"/>
                    </a:cubicBezTo>
                    <a:cubicBezTo>
                      <a:pt x="998" y="97"/>
                      <a:pt x="999" y="97"/>
                      <a:pt x="1000" y="96"/>
                    </a:cubicBezTo>
                    <a:close/>
                    <a:moveTo>
                      <a:pt x="977" y="114"/>
                    </a:moveTo>
                    <a:cubicBezTo>
                      <a:pt x="981" y="111"/>
                      <a:pt x="984" y="108"/>
                      <a:pt x="988" y="105"/>
                    </a:cubicBezTo>
                    <a:cubicBezTo>
                      <a:pt x="989" y="104"/>
                      <a:pt x="990" y="102"/>
                      <a:pt x="989" y="101"/>
                    </a:cubicBezTo>
                    <a:cubicBezTo>
                      <a:pt x="988" y="100"/>
                      <a:pt x="986" y="100"/>
                      <a:pt x="985" y="101"/>
                    </a:cubicBezTo>
                    <a:cubicBezTo>
                      <a:pt x="981" y="104"/>
                      <a:pt x="977" y="107"/>
                      <a:pt x="974" y="111"/>
                    </a:cubicBezTo>
                    <a:cubicBezTo>
                      <a:pt x="973" y="111"/>
                      <a:pt x="972" y="113"/>
                      <a:pt x="973" y="114"/>
                    </a:cubicBezTo>
                    <a:cubicBezTo>
                      <a:pt x="974" y="115"/>
                      <a:pt x="976" y="115"/>
                      <a:pt x="977" y="114"/>
                    </a:cubicBezTo>
                    <a:close/>
                    <a:moveTo>
                      <a:pt x="956" y="136"/>
                    </a:moveTo>
                    <a:cubicBezTo>
                      <a:pt x="960" y="132"/>
                      <a:pt x="963" y="128"/>
                      <a:pt x="966" y="125"/>
                    </a:cubicBezTo>
                    <a:cubicBezTo>
                      <a:pt x="967" y="124"/>
                      <a:pt x="967" y="122"/>
                      <a:pt x="966" y="121"/>
                    </a:cubicBezTo>
                    <a:cubicBezTo>
                      <a:pt x="965" y="120"/>
                      <a:pt x="964" y="120"/>
                      <a:pt x="963" y="121"/>
                    </a:cubicBezTo>
                    <a:cubicBezTo>
                      <a:pt x="959" y="125"/>
                      <a:pt x="956" y="129"/>
                      <a:pt x="953" y="133"/>
                    </a:cubicBezTo>
                    <a:cubicBezTo>
                      <a:pt x="952" y="134"/>
                      <a:pt x="952" y="135"/>
                      <a:pt x="953" y="136"/>
                    </a:cubicBezTo>
                    <a:cubicBezTo>
                      <a:pt x="954" y="137"/>
                      <a:pt x="956" y="137"/>
                      <a:pt x="956" y="136"/>
                    </a:cubicBezTo>
                    <a:close/>
                    <a:moveTo>
                      <a:pt x="940" y="160"/>
                    </a:moveTo>
                    <a:cubicBezTo>
                      <a:pt x="943" y="156"/>
                      <a:pt x="945" y="152"/>
                      <a:pt x="948" y="148"/>
                    </a:cubicBezTo>
                    <a:cubicBezTo>
                      <a:pt x="949" y="146"/>
                      <a:pt x="948" y="145"/>
                      <a:pt x="947" y="144"/>
                    </a:cubicBezTo>
                    <a:cubicBezTo>
                      <a:pt x="946" y="143"/>
                      <a:pt x="944" y="144"/>
                      <a:pt x="944" y="145"/>
                    </a:cubicBezTo>
                    <a:cubicBezTo>
                      <a:pt x="941" y="149"/>
                      <a:pt x="938" y="153"/>
                      <a:pt x="936" y="158"/>
                    </a:cubicBezTo>
                    <a:cubicBezTo>
                      <a:pt x="935" y="159"/>
                      <a:pt x="936" y="161"/>
                      <a:pt x="937" y="161"/>
                    </a:cubicBezTo>
                    <a:cubicBezTo>
                      <a:pt x="938" y="162"/>
                      <a:pt x="940" y="161"/>
                      <a:pt x="940" y="160"/>
                    </a:cubicBezTo>
                    <a:close/>
                    <a:moveTo>
                      <a:pt x="930" y="188"/>
                    </a:moveTo>
                    <a:cubicBezTo>
                      <a:pt x="931" y="183"/>
                      <a:pt x="933" y="178"/>
                      <a:pt x="934" y="174"/>
                    </a:cubicBezTo>
                    <a:cubicBezTo>
                      <a:pt x="935" y="172"/>
                      <a:pt x="934" y="171"/>
                      <a:pt x="933" y="170"/>
                    </a:cubicBezTo>
                    <a:cubicBezTo>
                      <a:pt x="932" y="170"/>
                      <a:pt x="930" y="171"/>
                      <a:pt x="930" y="172"/>
                    </a:cubicBezTo>
                    <a:cubicBezTo>
                      <a:pt x="928" y="177"/>
                      <a:pt x="926" y="181"/>
                      <a:pt x="925" y="186"/>
                    </a:cubicBezTo>
                    <a:cubicBezTo>
                      <a:pt x="925" y="188"/>
                      <a:pt x="925" y="189"/>
                      <a:pt x="927" y="189"/>
                    </a:cubicBezTo>
                    <a:cubicBezTo>
                      <a:pt x="928" y="190"/>
                      <a:pt x="929" y="189"/>
                      <a:pt x="930" y="188"/>
                    </a:cubicBezTo>
                    <a:close/>
                    <a:moveTo>
                      <a:pt x="925" y="217"/>
                    </a:moveTo>
                    <a:cubicBezTo>
                      <a:pt x="925" y="212"/>
                      <a:pt x="926" y="207"/>
                      <a:pt x="927" y="202"/>
                    </a:cubicBezTo>
                    <a:cubicBezTo>
                      <a:pt x="927" y="201"/>
                      <a:pt x="926" y="199"/>
                      <a:pt x="925" y="199"/>
                    </a:cubicBezTo>
                    <a:cubicBezTo>
                      <a:pt x="923" y="199"/>
                      <a:pt x="922" y="200"/>
                      <a:pt x="922" y="201"/>
                    </a:cubicBezTo>
                    <a:cubicBezTo>
                      <a:pt x="921" y="206"/>
                      <a:pt x="920" y="211"/>
                      <a:pt x="920" y="216"/>
                    </a:cubicBezTo>
                    <a:cubicBezTo>
                      <a:pt x="920" y="218"/>
                      <a:pt x="921" y="219"/>
                      <a:pt x="922" y="219"/>
                    </a:cubicBezTo>
                    <a:cubicBezTo>
                      <a:pt x="924" y="219"/>
                      <a:pt x="925" y="218"/>
                      <a:pt x="925" y="217"/>
                    </a:cubicBezTo>
                    <a:close/>
                    <a:moveTo>
                      <a:pt x="921" y="245"/>
                    </a:moveTo>
                    <a:cubicBezTo>
                      <a:pt x="921" y="245"/>
                      <a:pt x="921" y="246"/>
                      <a:pt x="921" y="246"/>
                    </a:cubicBezTo>
                    <a:cubicBezTo>
                      <a:pt x="922" y="247"/>
                      <a:pt x="923" y="248"/>
                      <a:pt x="924" y="247"/>
                    </a:cubicBezTo>
                    <a:cubicBezTo>
                      <a:pt x="925" y="247"/>
                      <a:pt x="926" y="246"/>
                      <a:pt x="926" y="245"/>
                    </a:cubicBezTo>
                    <a:cubicBezTo>
                      <a:pt x="925" y="240"/>
                      <a:pt x="925" y="236"/>
                      <a:pt x="925" y="231"/>
                    </a:cubicBezTo>
                    <a:cubicBezTo>
                      <a:pt x="925" y="230"/>
                      <a:pt x="924" y="229"/>
                      <a:pt x="922" y="229"/>
                    </a:cubicBezTo>
                    <a:cubicBezTo>
                      <a:pt x="921" y="229"/>
                      <a:pt x="920" y="230"/>
                      <a:pt x="920" y="232"/>
                    </a:cubicBezTo>
                    <a:cubicBezTo>
                      <a:pt x="920" y="236"/>
                      <a:pt x="921" y="241"/>
                      <a:pt x="921" y="245"/>
                    </a:cubicBezTo>
                    <a:cubicBezTo>
                      <a:pt x="924" y="245"/>
                      <a:pt x="924" y="245"/>
                      <a:pt x="924" y="245"/>
                    </a:cubicBezTo>
                    <a:cubicBezTo>
                      <a:pt x="926" y="244"/>
                      <a:pt x="926" y="244"/>
                      <a:pt x="926" y="244"/>
                    </a:cubicBezTo>
                    <a:cubicBezTo>
                      <a:pt x="926" y="243"/>
                      <a:pt x="925" y="243"/>
                      <a:pt x="925" y="243"/>
                    </a:cubicBezTo>
                    <a:cubicBezTo>
                      <a:pt x="924" y="241"/>
                      <a:pt x="923" y="241"/>
                      <a:pt x="922" y="241"/>
                    </a:cubicBezTo>
                    <a:cubicBezTo>
                      <a:pt x="921" y="242"/>
                      <a:pt x="920" y="244"/>
                      <a:pt x="921" y="245"/>
                    </a:cubicBezTo>
                    <a:close/>
                    <a:moveTo>
                      <a:pt x="902" y="223"/>
                    </a:moveTo>
                    <a:cubicBezTo>
                      <a:pt x="906" y="226"/>
                      <a:pt x="910" y="229"/>
                      <a:pt x="913" y="233"/>
                    </a:cubicBezTo>
                    <a:cubicBezTo>
                      <a:pt x="914" y="234"/>
                      <a:pt x="915" y="234"/>
                      <a:pt x="916" y="233"/>
                    </a:cubicBezTo>
                    <a:cubicBezTo>
                      <a:pt x="917" y="232"/>
                      <a:pt x="917" y="231"/>
                      <a:pt x="917" y="230"/>
                    </a:cubicBezTo>
                    <a:cubicBezTo>
                      <a:pt x="913" y="226"/>
                      <a:pt x="910" y="222"/>
                      <a:pt x="906" y="219"/>
                    </a:cubicBezTo>
                    <a:cubicBezTo>
                      <a:pt x="905" y="218"/>
                      <a:pt x="903" y="218"/>
                      <a:pt x="902" y="219"/>
                    </a:cubicBezTo>
                    <a:cubicBezTo>
                      <a:pt x="901" y="220"/>
                      <a:pt x="901" y="222"/>
                      <a:pt x="902" y="223"/>
                    </a:cubicBezTo>
                    <a:close/>
                    <a:moveTo>
                      <a:pt x="877" y="208"/>
                    </a:moveTo>
                    <a:cubicBezTo>
                      <a:pt x="882" y="209"/>
                      <a:pt x="886" y="212"/>
                      <a:pt x="891" y="214"/>
                    </a:cubicBezTo>
                    <a:cubicBezTo>
                      <a:pt x="892" y="215"/>
                      <a:pt x="893" y="214"/>
                      <a:pt x="894" y="213"/>
                    </a:cubicBezTo>
                    <a:cubicBezTo>
                      <a:pt x="895" y="212"/>
                      <a:pt x="894" y="211"/>
                      <a:pt x="893" y="210"/>
                    </a:cubicBezTo>
                    <a:cubicBezTo>
                      <a:pt x="889" y="207"/>
                      <a:pt x="884" y="205"/>
                      <a:pt x="879" y="203"/>
                    </a:cubicBezTo>
                    <a:cubicBezTo>
                      <a:pt x="878" y="202"/>
                      <a:pt x="877" y="203"/>
                      <a:pt x="876" y="204"/>
                    </a:cubicBezTo>
                    <a:cubicBezTo>
                      <a:pt x="876" y="206"/>
                      <a:pt x="876" y="207"/>
                      <a:pt x="877" y="208"/>
                    </a:cubicBezTo>
                    <a:close/>
                    <a:moveTo>
                      <a:pt x="849" y="201"/>
                    </a:moveTo>
                    <a:cubicBezTo>
                      <a:pt x="854" y="201"/>
                      <a:pt x="859" y="202"/>
                      <a:pt x="864" y="203"/>
                    </a:cubicBezTo>
                    <a:cubicBezTo>
                      <a:pt x="865" y="203"/>
                      <a:pt x="866" y="203"/>
                      <a:pt x="867" y="201"/>
                    </a:cubicBezTo>
                    <a:cubicBezTo>
                      <a:pt x="867" y="200"/>
                      <a:pt x="866" y="199"/>
                      <a:pt x="865" y="198"/>
                    </a:cubicBezTo>
                    <a:cubicBezTo>
                      <a:pt x="860" y="197"/>
                      <a:pt x="855" y="196"/>
                      <a:pt x="850" y="196"/>
                    </a:cubicBezTo>
                    <a:cubicBezTo>
                      <a:pt x="848" y="195"/>
                      <a:pt x="847" y="196"/>
                      <a:pt x="847" y="198"/>
                    </a:cubicBezTo>
                    <a:cubicBezTo>
                      <a:pt x="847" y="199"/>
                      <a:pt x="848" y="200"/>
                      <a:pt x="849" y="201"/>
                    </a:cubicBezTo>
                    <a:close/>
                    <a:moveTo>
                      <a:pt x="820" y="203"/>
                    </a:moveTo>
                    <a:cubicBezTo>
                      <a:pt x="825" y="202"/>
                      <a:pt x="830" y="201"/>
                      <a:pt x="835" y="200"/>
                    </a:cubicBezTo>
                    <a:cubicBezTo>
                      <a:pt x="836" y="200"/>
                      <a:pt x="837" y="199"/>
                      <a:pt x="837" y="198"/>
                    </a:cubicBezTo>
                    <a:cubicBezTo>
                      <a:pt x="837" y="196"/>
                      <a:pt x="836" y="195"/>
                      <a:pt x="834" y="195"/>
                    </a:cubicBezTo>
                    <a:cubicBezTo>
                      <a:pt x="829" y="196"/>
                      <a:pt x="824" y="197"/>
                      <a:pt x="819" y="198"/>
                    </a:cubicBezTo>
                    <a:cubicBezTo>
                      <a:pt x="818" y="198"/>
                      <a:pt x="817" y="200"/>
                      <a:pt x="817" y="201"/>
                    </a:cubicBezTo>
                    <a:cubicBezTo>
                      <a:pt x="818" y="202"/>
                      <a:pt x="819" y="203"/>
                      <a:pt x="820" y="203"/>
                    </a:cubicBezTo>
                    <a:close/>
                    <a:moveTo>
                      <a:pt x="795" y="216"/>
                    </a:moveTo>
                    <a:cubicBezTo>
                      <a:pt x="799" y="213"/>
                      <a:pt x="803" y="210"/>
                      <a:pt x="807" y="208"/>
                    </a:cubicBezTo>
                    <a:cubicBezTo>
                      <a:pt x="808" y="208"/>
                      <a:pt x="809" y="206"/>
                      <a:pt x="808" y="205"/>
                    </a:cubicBezTo>
                    <a:cubicBezTo>
                      <a:pt x="807" y="204"/>
                      <a:pt x="806" y="203"/>
                      <a:pt x="805" y="204"/>
                    </a:cubicBezTo>
                    <a:cubicBezTo>
                      <a:pt x="800" y="206"/>
                      <a:pt x="796" y="209"/>
                      <a:pt x="792" y="212"/>
                    </a:cubicBezTo>
                    <a:cubicBezTo>
                      <a:pt x="791" y="213"/>
                      <a:pt x="791" y="215"/>
                      <a:pt x="791" y="216"/>
                    </a:cubicBezTo>
                    <a:cubicBezTo>
                      <a:pt x="792" y="217"/>
                      <a:pt x="794" y="217"/>
                      <a:pt x="795" y="216"/>
                    </a:cubicBezTo>
                    <a:close/>
                    <a:moveTo>
                      <a:pt x="791" y="195"/>
                    </a:moveTo>
                    <a:cubicBezTo>
                      <a:pt x="790" y="200"/>
                      <a:pt x="790" y="205"/>
                      <a:pt x="789" y="210"/>
                    </a:cubicBezTo>
                    <a:cubicBezTo>
                      <a:pt x="788" y="211"/>
                      <a:pt x="789" y="212"/>
                      <a:pt x="790" y="213"/>
                    </a:cubicBezTo>
                    <a:cubicBezTo>
                      <a:pt x="792" y="213"/>
                      <a:pt x="793" y="212"/>
                      <a:pt x="793" y="211"/>
                    </a:cubicBezTo>
                    <a:cubicBezTo>
                      <a:pt x="795" y="206"/>
                      <a:pt x="795" y="201"/>
                      <a:pt x="796" y="196"/>
                    </a:cubicBezTo>
                    <a:cubicBezTo>
                      <a:pt x="796" y="194"/>
                      <a:pt x="795" y="193"/>
                      <a:pt x="794" y="193"/>
                    </a:cubicBezTo>
                    <a:cubicBezTo>
                      <a:pt x="792" y="193"/>
                      <a:pt x="791" y="194"/>
                      <a:pt x="791" y="195"/>
                    </a:cubicBezTo>
                    <a:close/>
                    <a:moveTo>
                      <a:pt x="791" y="166"/>
                    </a:moveTo>
                    <a:cubicBezTo>
                      <a:pt x="792" y="171"/>
                      <a:pt x="792" y="176"/>
                      <a:pt x="792" y="180"/>
                    </a:cubicBezTo>
                    <a:cubicBezTo>
                      <a:pt x="792" y="181"/>
                      <a:pt x="792" y="181"/>
                      <a:pt x="792" y="181"/>
                    </a:cubicBezTo>
                    <a:cubicBezTo>
                      <a:pt x="792" y="182"/>
                      <a:pt x="793" y="183"/>
                      <a:pt x="794" y="183"/>
                    </a:cubicBezTo>
                    <a:cubicBezTo>
                      <a:pt x="796" y="183"/>
                      <a:pt x="797" y="182"/>
                      <a:pt x="797" y="181"/>
                    </a:cubicBezTo>
                    <a:cubicBezTo>
                      <a:pt x="797" y="180"/>
                      <a:pt x="797" y="180"/>
                      <a:pt x="797" y="180"/>
                    </a:cubicBezTo>
                    <a:cubicBezTo>
                      <a:pt x="797" y="175"/>
                      <a:pt x="797" y="170"/>
                      <a:pt x="796" y="165"/>
                    </a:cubicBezTo>
                    <a:cubicBezTo>
                      <a:pt x="796" y="164"/>
                      <a:pt x="795" y="163"/>
                      <a:pt x="793" y="163"/>
                    </a:cubicBezTo>
                    <a:cubicBezTo>
                      <a:pt x="792" y="163"/>
                      <a:pt x="791" y="165"/>
                      <a:pt x="791" y="166"/>
                    </a:cubicBezTo>
                    <a:close/>
                    <a:moveTo>
                      <a:pt x="784" y="137"/>
                    </a:moveTo>
                    <a:cubicBezTo>
                      <a:pt x="786" y="142"/>
                      <a:pt x="787" y="147"/>
                      <a:pt x="788" y="152"/>
                    </a:cubicBezTo>
                    <a:cubicBezTo>
                      <a:pt x="789" y="153"/>
                      <a:pt x="790" y="154"/>
                      <a:pt x="791" y="153"/>
                    </a:cubicBezTo>
                    <a:cubicBezTo>
                      <a:pt x="793" y="153"/>
                      <a:pt x="794" y="152"/>
                      <a:pt x="793" y="150"/>
                    </a:cubicBezTo>
                    <a:cubicBezTo>
                      <a:pt x="792" y="145"/>
                      <a:pt x="791" y="141"/>
                      <a:pt x="789" y="136"/>
                    </a:cubicBezTo>
                    <a:cubicBezTo>
                      <a:pt x="788" y="134"/>
                      <a:pt x="787" y="134"/>
                      <a:pt x="786" y="134"/>
                    </a:cubicBezTo>
                    <a:cubicBezTo>
                      <a:pt x="784" y="135"/>
                      <a:pt x="784" y="136"/>
                      <a:pt x="784" y="137"/>
                    </a:cubicBezTo>
                    <a:close/>
                    <a:moveTo>
                      <a:pt x="771" y="111"/>
                    </a:moveTo>
                    <a:cubicBezTo>
                      <a:pt x="774" y="115"/>
                      <a:pt x="776" y="120"/>
                      <a:pt x="778" y="124"/>
                    </a:cubicBezTo>
                    <a:cubicBezTo>
                      <a:pt x="779" y="125"/>
                      <a:pt x="780" y="126"/>
                      <a:pt x="782" y="125"/>
                    </a:cubicBezTo>
                    <a:cubicBezTo>
                      <a:pt x="783" y="124"/>
                      <a:pt x="783" y="123"/>
                      <a:pt x="783" y="122"/>
                    </a:cubicBezTo>
                    <a:cubicBezTo>
                      <a:pt x="781" y="117"/>
                      <a:pt x="778" y="113"/>
                      <a:pt x="775" y="108"/>
                    </a:cubicBezTo>
                    <a:cubicBezTo>
                      <a:pt x="775" y="107"/>
                      <a:pt x="773" y="107"/>
                      <a:pt x="772" y="108"/>
                    </a:cubicBezTo>
                    <a:cubicBezTo>
                      <a:pt x="771" y="108"/>
                      <a:pt x="770" y="110"/>
                      <a:pt x="771" y="111"/>
                    </a:cubicBezTo>
                    <a:close/>
                    <a:moveTo>
                      <a:pt x="753" y="88"/>
                    </a:moveTo>
                    <a:cubicBezTo>
                      <a:pt x="757" y="91"/>
                      <a:pt x="760" y="95"/>
                      <a:pt x="763" y="99"/>
                    </a:cubicBezTo>
                    <a:cubicBezTo>
                      <a:pt x="764" y="100"/>
                      <a:pt x="765" y="100"/>
                      <a:pt x="766" y="99"/>
                    </a:cubicBezTo>
                    <a:cubicBezTo>
                      <a:pt x="767" y="99"/>
                      <a:pt x="768" y="97"/>
                      <a:pt x="767" y="96"/>
                    </a:cubicBezTo>
                    <a:cubicBezTo>
                      <a:pt x="764" y="92"/>
                      <a:pt x="760" y="88"/>
                      <a:pt x="757" y="84"/>
                    </a:cubicBezTo>
                    <a:cubicBezTo>
                      <a:pt x="756" y="83"/>
                      <a:pt x="755" y="83"/>
                      <a:pt x="753" y="84"/>
                    </a:cubicBezTo>
                    <a:cubicBezTo>
                      <a:pt x="752" y="85"/>
                      <a:pt x="752" y="87"/>
                      <a:pt x="753" y="88"/>
                    </a:cubicBezTo>
                    <a:close/>
                    <a:moveTo>
                      <a:pt x="732" y="67"/>
                    </a:moveTo>
                    <a:cubicBezTo>
                      <a:pt x="736" y="70"/>
                      <a:pt x="739" y="74"/>
                      <a:pt x="743" y="77"/>
                    </a:cubicBezTo>
                    <a:cubicBezTo>
                      <a:pt x="744" y="78"/>
                      <a:pt x="746" y="78"/>
                      <a:pt x="747" y="77"/>
                    </a:cubicBezTo>
                    <a:cubicBezTo>
                      <a:pt x="747" y="76"/>
                      <a:pt x="747" y="74"/>
                      <a:pt x="746" y="73"/>
                    </a:cubicBezTo>
                    <a:cubicBezTo>
                      <a:pt x="743" y="70"/>
                      <a:pt x="739" y="67"/>
                      <a:pt x="735" y="63"/>
                    </a:cubicBezTo>
                    <a:cubicBezTo>
                      <a:pt x="734" y="62"/>
                      <a:pt x="733" y="62"/>
                      <a:pt x="732" y="64"/>
                    </a:cubicBezTo>
                    <a:cubicBezTo>
                      <a:pt x="731" y="65"/>
                      <a:pt x="731" y="66"/>
                      <a:pt x="732" y="67"/>
                    </a:cubicBezTo>
                    <a:close/>
                    <a:moveTo>
                      <a:pt x="708" y="49"/>
                    </a:moveTo>
                    <a:cubicBezTo>
                      <a:pt x="712" y="52"/>
                      <a:pt x="716" y="55"/>
                      <a:pt x="720" y="58"/>
                    </a:cubicBezTo>
                    <a:cubicBezTo>
                      <a:pt x="721" y="59"/>
                      <a:pt x="723" y="59"/>
                      <a:pt x="724" y="57"/>
                    </a:cubicBezTo>
                    <a:cubicBezTo>
                      <a:pt x="725" y="56"/>
                      <a:pt x="724" y="55"/>
                      <a:pt x="723" y="54"/>
                    </a:cubicBezTo>
                    <a:cubicBezTo>
                      <a:pt x="719" y="51"/>
                      <a:pt x="715" y="48"/>
                      <a:pt x="711" y="45"/>
                    </a:cubicBezTo>
                    <a:cubicBezTo>
                      <a:pt x="710" y="45"/>
                      <a:pt x="708" y="45"/>
                      <a:pt x="707" y="46"/>
                    </a:cubicBezTo>
                    <a:cubicBezTo>
                      <a:pt x="707" y="47"/>
                      <a:pt x="707" y="49"/>
                      <a:pt x="708" y="49"/>
                    </a:cubicBezTo>
                    <a:close/>
                    <a:moveTo>
                      <a:pt x="682" y="35"/>
                    </a:moveTo>
                    <a:cubicBezTo>
                      <a:pt x="687" y="37"/>
                      <a:pt x="691" y="39"/>
                      <a:pt x="695" y="42"/>
                    </a:cubicBezTo>
                    <a:cubicBezTo>
                      <a:pt x="696" y="42"/>
                      <a:pt x="698" y="42"/>
                      <a:pt x="699" y="41"/>
                    </a:cubicBezTo>
                    <a:cubicBezTo>
                      <a:pt x="699" y="40"/>
                      <a:pt x="699" y="38"/>
                      <a:pt x="698" y="37"/>
                    </a:cubicBezTo>
                    <a:cubicBezTo>
                      <a:pt x="693" y="35"/>
                      <a:pt x="689" y="33"/>
                      <a:pt x="684" y="30"/>
                    </a:cubicBezTo>
                    <a:cubicBezTo>
                      <a:pt x="683" y="30"/>
                      <a:pt x="682" y="30"/>
                      <a:pt x="681" y="31"/>
                    </a:cubicBezTo>
                    <a:cubicBezTo>
                      <a:pt x="680" y="33"/>
                      <a:pt x="681" y="34"/>
                      <a:pt x="682" y="35"/>
                    </a:cubicBezTo>
                    <a:close/>
                    <a:moveTo>
                      <a:pt x="655" y="23"/>
                    </a:moveTo>
                    <a:cubicBezTo>
                      <a:pt x="660" y="24"/>
                      <a:pt x="664" y="26"/>
                      <a:pt x="669" y="28"/>
                    </a:cubicBezTo>
                    <a:cubicBezTo>
                      <a:pt x="670" y="29"/>
                      <a:pt x="671" y="28"/>
                      <a:pt x="672" y="27"/>
                    </a:cubicBezTo>
                    <a:cubicBezTo>
                      <a:pt x="673" y="26"/>
                      <a:pt x="672" y="24"/>
                      <a:pt x="671" y="24"/>
                    </a:cubicBezTo>
                    <a:cubicBezTo>
                      <a:pt x="666" y="22"/>
                      <a:pt x="661" y="20"/>
                      <a:pt x="657" y="18"/>
                    </a:cubicBezTo>
                    <a:cubicBezTo>
                      <a:pt x="655" y="17"/>
                      <a:pt x="654" y="18"/>
                      <a:pt x="654" y="19"/>
                    </a:cubicBezTo>
                    <a:cubicBezTo>
                      <a:pt x="653" y="21"/>
                      <a:pt x="654" y="22"/>
                      <a:pt x="655" y="23"/>
                    </a:cubicBezTo>
                    <a:close/>
                    <a:moveTo>
                      <a:pt x="627" y="13"/>
                    </a:moveTo>
                    <a:cubicBezTo>
                      <a:pt x="631" y="15"/>
                      <a:pt x="636" y="16"/>
                      <a:pt x="641" y="18"/>
                    </a:cubicBezTo>
                    <a:cubicBezTo>
                      <a:pt x="642" y="18"/>
                      <a:pt x="644" y="17"/>
                      <a:pt x="644" y="16"/>
                    </a:cubicBezTo>
                    <a:cubicBezTo>
                      <a:pt x="645" y="15"/>
                      <a:pt x="644" y="13"/>
                      <a:pt x="643" y="13"/>
                    </a:cubicBezTo>
                    <a:cubicBezTo>
                      <a:pt x="638" y="11"/>
                      <a:pt x="633" y="10"/>
                      <a:pt x="628" y="9"/>
                    </a:cubicBezTo>
                    <a:cubicBezTo>
                      <a:pt x="627" y="8"/>
                      <a:pt x="625" y="9"/>
                      <a:pt x="625" y="10"/>
                    </a:cubicBezTo>
                    <a:cubicBezTo>
                      <a:pt x="625" y="12"/>
                      <a:pt x="625" y="13"/>
                      <a:pt x="627" y="13"/>
                    </a:cubicBezTo>
                    <a:close/>
                    <a:moveTo>
                      <a:pt x="598" y="7"/>
                    </a:moveTo>
                    <a:cubicBezTo>
                      <a:pt x="602" y="8"/>
                      <a:pt x="607" y="9"/>
                      <a:pt x="612" y="10"/>
                    </a:cubicBezTo>
                    <a:cubicBezTo>
                      <a:pt x="614" y="10"/>
                      <a:pt x="615" y="9"/>
                      <a:pt x="615" y="8"/>
                    </a:cubicBezTo>
                    <a:cubicBezTo>
                      <a:pt x="615" y="7"/>
                      <a:pt x="615" y="5"/>
                      <a:pt x="613" y="5"/>
                    </a:cubicBezTo>
                    <a:cubicBezTo>
                      <a:pt x="608" y="4"/>
                      <a:pt x="603" y="3"/>
                      <a:pt x="598" y="2"/>
                    </a:cubicBezTo>
                    <a:cubicBezTo>
                      <a:pt x="597" y="2"/>
                      <a:pt x="596" y="3"/>
                      <a:pt x="596" y="4"/>
                    </a:cubicBezTo>
                    <a:cubicBezTo>
                      <a:pt x="595" y="6"/>
                      <a:pt x="596" y="7"/>
                      <a:pt x="598" y="7"/>
                    </a:cubicBezTo>
                    <a:close/>
                    <a:moveTo>
                      <a:pt x="568" y="5"/>
                    </a:moveTo>
                    <a:cubicBezTo>
                      <a:pt x="570" y="5"/>
                      <a:pt x="572" y="5"/>
                      <a:pt x="574" y="5"/>
                    </a:cubicBezTo>
                    <a:cubicBezTo>
                      <a:pt x="577" y="5"/>
                      <a:pt x="580" y="5"/>
                      <a:pt x="583" y="6"/>
                    </a:cubicBezTo>
                    <a:cubicBezTo>
                      <a:pt x="584" y="6"/>
                      <a:pt x="585" y="5"/>
                      <a:pt x="586" y="3"/>
                    </a:cubicBezTo>
                    <a:cubicBezTo>
                      <a:pt x="586" y="2"/>
                      <a:pt x="585" y="1"/>
                      <a:pt x="583" y="1"/>
                    </a:cubicBezTo>
                    <a:cubicBezTo>
                      <a:pt x="580" y="0"/>
                      <a:pt x="577" y="0"/>
                      <a:pt x="575" y="0"/>
                    </a:cubicBezTo>
                    <a:cubicBezTo>
                      <a:pt x="572" y="0"/>
                      <a:pt x="570" y="0"/>
                      <a:pt x="568" y="0"/>
                    </a:cubicBezTo>
                    <a:cubicBezTo>
                      <a:pt x="567" y="0"/>
                      <a:pt x="566" y="1"/>
                      <a:pt x="566" y="2"/>
                    </a:cubicBezTo>
                    <a:cubicBezTo>
                      <a:pt x="566" y="4"/>
                      <a:pt x="567" y="5"/>
                      <a:pt x="568" y="5"/>
                    </a:cubicBezTo>
                    <a:close/>
                    <a:moveTo>
                      <a:pt x="538" y="7"/>
                    </a:moveTo>
                    <a:cubicBezTo>
                      <a:pt x="543" y="6"/>
                      <a:pt x="548" y="6"/>
                      <a:pt x="553" y="5"/>
                    </a:cubicBezTo>
                    <a:cubicBezTo>
                      <a:pt x="555" y="5"/>
                      <a:pt x="556" y="4"/>
                      <a:pt x="556" y="3"/>
                    </a:cubicBezTo>
                    <a:cubicBezTo>
                      <a:pt x="556" y="1"/>
                      <a:pt x="554" y="0"/>
                      <a:pt x="553" y="0"/>
                    </a:cubicBezTo>
                    <a:cubicBezTo>
                      <a:pt x="548" y="1"/>
                      <a:pt x="543" y="1"/>
                      <a:pt x="538" y="2"/>
                    </a:cubicBezTo>
                    <a:cubicBezTo>
                      <a:pt x="536" y="2"/>
                      <a:pt x="536" y="3"/>
                      <a:pt x="536" y="4"/>
                    </a:cubicBezTo>
                    <a:cubicBezTo>
                      <a:pt x="536" y="6"/>
                      <a:pt x="537" y="7"/>
                      <a:pt x="538" y="7"/>
                    </a:cubicBezTo>
                    <a:close/>
                    <a:moveTo>
                      <a:pt x="509" y="11"/>
                    </a:moveTo>
                    <a:cubicBezTo>
                      <a:pt x="514" y="10"/>
                      <a:pt x="519" y="9"/>
                      <a:pt x="524" y="9"/>
                    </a:cubicBezTo>
                    <a:cubicBezTo>
                      <a:pt x="525" y="8"/>
                      <a:pt x="526" y="7"/>
                      <a:pt x="526" y="6"/>
                    </a:cubicBezTo>
                    <a:cubicBezTo>
                      <a:pt x="526" y="4"/>
                      <a:pt x="524" y="3"/>
                      <a:pt x="523" y="4"/>
                    </a:cubicBezTo>
                    <a:cubicBezTo>
                      <a:pt x="518" y="4"/>
                      <a:pt x="513" y="5"/>
                      <a:pt x="508" y="6"/>
                    </a:cubicBezTo>
                    <a:cubicBezTo>
                      <a:pt x="507" y="7"/>
                      <a:pt x="506" y="8"/>
                      <a:pt x="506" y="9"/>
                    </a:cubicBezTo>
                    <a:cubicBezTo>
                      <a:pt x="506" y="11"/>
                      <a:pt x="508" y="12"/>
                      <a:pt x="509" y="11"/>
                    </a:cubicBezTo>
                    <a:close/>
                    <a:moveTo>
                      <a:pt x="480" y="19"/>
                    </a:moveTo>
                    <a:cubicBezTo>
                      <a:pt x="485" y="17"/>
                      <a:pt x="490" y="16"/>
                      <a:pt x="494" y="15"/>
                    </a:cubicBezTo>
                    <a:cubicBezTo>
                      <a:pt x="496" y="14"/>
                      <a:pt x="497" y="13"/>
                      <a:pt x="496" y="12"/>
                    </a:cubicBezTo>
                    <a:cubicBezTo>
                      <a:pt x="496" y="10"/>
                      <a:pt x="495" y="9"/>
                      <a:pt x="493" y="10"/>
                    </a:cubicBezTo>
                    <a:cubicBezTo>
                      <a:pt x="488" y="11"/>
                      <a:pt x="484" y="12"/>
                      <a:pt x="479" y="14"/>
                    </a:cubicBezTo>
                    <a:cubicBezTo>
                      <a:pt x="477" y="14"/>
                      <a:pt x="477" y="16"/>
                      <a:pt x="477" y="17"/>
                    </a:cubicBezTo>
                    <a:cubicBezTo>
                      <a:pt x="477" y="18"/>
                      <a:pt x="479" y="19"/>
                      <a:pt x="480" y="19"/>
                    </a:cubicBezTo>
                    <a:close/>
                    <a:moveTo>
                      <a:pt x="452" y="28"/>
                    </a:moveTo>
                    <a:cubicBezTo>
                      <a:pt x="457" y="26"/>
                      <a:pt x="461" y="25"/>
                      <a:pt x="466" y="23"/>
                    </a:cubicBezTo>
                    <a:cubicBezTo>
                      <a:pt x="467" y="23"/>
                      <a:pt x="468" y="21"/>
                      <a:pt x="467" y="20"/>
                    </a:cubicBezTo>
                    <a:cubicBezTo>
                      <a:pt x="467" y="19"/>
                      <a:pt x="466" y="18"/>
                      <a:pt x="464" y="18"/>
                    </a:cubicBezTo>
                    <a:cubicBezTo>
                      <a:pt x="459" y="20"/>
                      <a:pt x="455" y="22"/>
                      <a:pt x="450" y="24"/>
                    </a:cubicBezTo>
                    <a:cubicBezTo>
                      <a:pt x="449" y="24"/>
                      <a:pt x="448" y="25"/>
                      <a:pt x="449" y="27"/>
                    </a:cubicBezTo>
                    <a:cubicBezTo>
                      <a:pt x="449" y="28"/>
                      <a:pt x="451" y="29"/>
                      <a:pt x="452" y="28"/>
                    </a:cubicBezTo>
                    <a:close/>
                    <a:moveTo>
                      <a:pt x="425" y="40"/>
                    </a:moveTo>
                    <a:cubicBezTo>
                      <a:pt x="429" y="38"/>
                      <a:pt x="434" y="36"/>
                      <a:pt x="438" y="34"/>
                    </a:cubicBezTo>
                    <a:cubicBezTo>
                      <a:pt x="439" y="33"/>
                      <a:pt x="440" y="32"/>
                      <a:pt x="439" y="31"/>
                    </a:cubicBezTo>
                    <a:cubicBezTo>
                      <a:pt x="439" y="29"/>
                      <a:pt x="437" y="29"/>
                      <a:pt x="436" y="29"/>
                    </a:cubicBezTo>
                    <a:cubicBezTo>
                      <a:pt x="431" y="31"/>
                      <a:pt x="427" y="34"/>
                      <a:pt x="422" y="36"/>
                    </a:cubicBezTo>
                    <a:cubicBezTo>
                      <a:pt x="421" y="36"/>
                      <a:pt x="421" y="38"/>
                      <a:pt x="421" y="39"/>
                    </a:cubicBezTo>
                    <a:cubicBezTo>
                      <a:pt x="422" y="40"/>
                      <a:pt x="423" y="41"/>
                      <a:pt x="425" y="40"/>
                    </a:cubicBezTo>
                    <a:close/>
                    <a:moveTo>
                      <a:pt x="399" y="55"/>
                    </a:moveTo>
                    <a:cubicBezTo>
                      <a:pt x="403" y="52"/>
                      <a:pt x="407" y="50"/>
                      <a:pt x="412" y="47"/>
                    </a:cubicBezTo>
                    <a:cubicBezTo>
                      <a:pt x="413" y="47"/>
                      <a:pt x="413" y="45"/>
                      <a:pt x="412" y="44"/>
                    </a:cubicBezTo>
                    <a:cubicBezTo>
                      <a:pt x="412" y="43"/>
                      <a:pt x="410" y="42"/>
                      <a:pt x="409" y="43"/>
                    </a:cubicBezTo>
                    <a:cubicBezTo>
                      <a:pt x="405" y="46"/>
                      <a:pt x="400" y="48"/>
                      <a:pt x="396" y="51"/>
                    </a:cubicBezTo>
                    <a:cubicBezTo>
                      <a:pt x="395" y="52"/>
                      <a:pt x="395" y="53"/>
                      <a:pt x="395" y="54"/>
                    </a:cubicBezTo>
                    <a:cubicBezTo>
                      <a:pt x="396" y="56"/>
                      <a:pt x="398" y="56"/>
                      <a:pt x="399" y="55"/>
                    </a:cubicBezTo>
                    <a:close/>
                    <a:moveTo>
                      <a:pt x="375" y="73"/>
                    </a:moveTo>
                    <a:cubicBezTo>
                      <a:pt x="379" y="70"/>
                      <a:pt x="383" y="67"/>
                      <a:pt x="387" y="64"/>
                    </a:cubicBezTo>
                    <a:cubicBezTo>
                      <a:pt x="388" y="63"/>
                      <a:pt x="388" y="61"/>
                      <a:pt x="387" y="60"/>
                    </a:cubicBezTo>
                    <a:cubicBezTo>
                      <a:pt x="386" y="59"/>
                      <a:pt x="385" y="59"/>
                      <a:pt x="384" y="60"/>
                    </a:cubicBezTo>
                    <a:cubicBezTo>
                      <a:pt x="380" y="63"/>
                      <a:pt x="376" y="66"/>
                      <a:pt x="372" y="69"/>
                    </a:cubicBezTo>
                    <a:cubicBezTo>
                      <a:pt x="371" y="70"/>
                      <a:pt x="371" y="72"/>
                      <a:pt x="372" y="73"/>
                    </a:cubicBezTo>
                    <a:cubicBezTo>
                      <a:pt x="373" y="74"/>
                      <a:pt x="374" y="74"/>
                      <a:pt x="375" y="73"/>
                    </a:cubicBezTo>
                    <a:close/>
                    <a:moveTo>
                      <a:pt x="355" y="95"/>
                    </a:moveTo>
                    <a:cubicBezTo>
                      <a:pt x="358" y="91"/>
                      <a:pt x="361" y="87"/>
                      <a:pt x="365" y="83"/>
                    </a:cubicBezTo>
                    <a:cubicBezTo>
                      <a:pt x="366" y="82"/>
                      <a:pt x="366" y="81"/>
                      <a:pt x="365" y="80"/>
                    </a:cubicBezTo>
                    <a:cubicBezTo>
                      <a:pt x="364" y="79"/>
                      <a:pt x="362" y="79"/>
                      <a:pt x="361" y="80"/>
                    </a:cubicBezTo>
                    <a:cubicBezTo>
                      <a:pt x="358" y="84"/>
                      <a:pt x="354" y="87"/>
                      <a:pt x="351" y="91"/>
                    </a:cubicBezTo>
                    <a:cubicBezTo>
                      <a:pt x="350" y="93"/>
                      <a:pt x="351" y="94"/>
                      <a:pt x="352" y="95"/>
                    </a:cubicBezTo>
                    <a:cubicBezTo>
                      <a:pt x="353" y="96"/>
                      <a:pt x="354" y="96"/>
                      <a:pt x="355" y="95"/>
                    </a:cubicBezTo>
                    <a:close/>
                    <a:moveTo>
                      <a:pt x="340" y="120"/>
                    </a:moveTo>
                    <a:cubicBezTo>
                      <a:pt x="342" y="115"/>
                      <a:pt x="344" y="111"/>
                      <a:pt x="347" y="107"/>
                    </a:cubicBezTo>
                    <a:cubicBezTo>
                      <a:pt x="348" y="105"/>
                      <a:pt x="347" y="104"/>
                      <a:pt x="346" y="103"/>
                    </a:cubicBezTo>
                    <a:cubicBezTo>
                      <a:pt x="345" y="103"/>
                      <a:pt x="343" y="103"/>
                      <a:pt x="343" y="104"/>
                    </a:cubicBezTo>
                    <a:cubicBezTo>
                      <a:pt x="340" y="109"/>
                      <a:pt x="338" y="113"/>
                      <a:pt x="336" y="118"/>
                    </a:cubicBezTo>
                    <a:cubicBezTo>
                      <a:pt x="335" y="119"/>
                      <a:pt x="336" y="120"/>
                      <a:pt x="337" y="121"/>
                    </a:cubicBezTo>
                    <a:cubicBezTo>
                      <a:pt x="338" y="122"/>
                      <a:pt x="340" y="121"/>
                      <a:pt x="340" y="120"/>
                    </a:cubicBezTo>
                    <a:close/>
                    <a:moveTo>
                      <a:pt x="333" y="148"/>
                    </a:moveTo>
                    <a:cubicBezTo>
                      <a:pt x="333" y="143"/>
                      <a:pt x="334" y="138"/>
                      <a:pt x="336" y="134"/>
                    </a:cubicBezTo>
                    <a:cubicBezTo>
                      <a:pt x="336" y="132"/>
                      <a:pt x="335" y="131"/>
                      <a:pt x="334" y="130"/>
                    </a:cubicBezTo>
                    <a:cubicBezTo>
                      <a:pt x="332" y="130"/>
                      <a:pt x="331" y="131"/>
                      <a:pt x="331" y="132"/>
                    </a:cubicBezTo>
                    <a:cubicBezTo>
                      <a:pt x="329" y="137"/>
                      <a:pt x="328" y="142"/>
                      <a:pt x="328" y="147"/>
                    </a:cubicBezTo>
                    <a:cubicBezTo>
                      <a:pt x="328" y="149"/>
                      <a:pt x="329" y="150"/>
                      <a:pt x="330" y="150"/>
                    </a:cubicBezTo>
                    <a:cubicBezTo>
                      <a:pt x="331" y="150"/>
                      <a:pt x="333" y="149"/>
                      <a:pt x="333" y="148"/>
                    </a:cubicBezTo>
                    <a:close/>
                    <a:moveTo>
                      <a:pt x="334" y="177"/>
                    </a:moveTo>
                    <a:cubicBezTo>
                      <a:pt x="333" y="172"/>
                      <a:pt x="333" y="167"/>
                      <a:pt x="332" y="162"/>
                    </a:cubicBezTo>
                    <a:cubicBezTo>
                      <a:pt x="332" y="161"/>
                      <a:pt x="331" y="160"/>
                      <a:pt x="330" y="160"/>
                    </a:cubicBezTo>
                    <a:cubicBezTo>
                      <a:pt x="328" y="160"/>
                      <a:pt x="327" y="161"/>
                      <a:pt x="327" y="163"/>
                    </a:cubicBezTo>
                    <a:cubicBezTo>
                      <a:pt x="328" y="168"/>
                      <a:pt x="328" y="173"/>
                      <a:pt x="329" y="178"/>
                    </a:cubicBezTo>
                    <a:cubicBezTo>
                      <a:pt x="329" y="179"/>
                      <a:pt x="330" y="180"/>
                      <a:pt x="332" y="180"/>
                    </a:cubicBezTo>
                    <a:cubicBezTo>
                      <a:pt x="333" y="180"/>
                      <a:pt x="334" y="178"/>
                      <a:pt x="334" y="177"/>
                    </a:cubicBezTo>
                    <a:close/>
                    <a:moveTo>
                      <a:pt x="333" y="197"/>
                    </a:moveTo>
                    <a:cubicBezTo>
                      <a:pt x="334" y="199"/>
                      <a:pt x="335" y="200"/>
                      <a:pt x="335" y="202"/>
                    </a:cubicBezTo>
                    <a:cubicBezTo>
                      <a:pt x="336" y="203"/>
                      <a:pt x="337" y="204"/>
                      <a:pt x="339" y="203"/>
                    </a:cubicBezTo>
                    <a:cubicBezTo>
                      <a:pt x="340" y="203"/>
                      <a:pt x="341" y="201"/>
                      <a:pt x="340" y="200"/>
                    </a:cubicBezTo>
                    <a:cubicBezTo>
                      <a:pt x="339" y="197"/>
                      <a:pt x="338" y="194"/>
                      <a:pt x="337" y="191"/>
                    </a:cubicBezTo>
                    <a:cubicBezTo>
                      <a:pt x="337" y="190"/>
                      <a:pt x="335" y="189"/>
                      <a:pt x="334" y="190"/>
                    </a:cubicBezTo>
                    <a:cubicBezTo>
                      <a:pt x="333" y="190"/>
                      <a:pt x="332" y="191"/>
                      <a:pt x="332" y="193"/>
                    </a:cubicBezTo>
                    <a:cubicBezTo>
                      <a:pt x="333" y="196"/>
                      <a:pt x="334" y="199"/>
                      <a:pt x="335" y="202"/>
                    </a:cubicBezTo>
                    <a:cubicBezTo>
                      <a:pt x="336" y="202"/>
                      <a:pt x="336" y="203"/>
                      <a:pt x="337" y="203"/>
                    </a:cubicBezTo>
                    <a:cubicBezTo>
                      <a:pt x="337" y="203"/>
                      <a:pt x="338" y="203"/>
                      <a:pt x="339" y="203"/>
                    </a:cubicBezTo>
                    <a:cubicBezTo>
                      <a:pt x="339" y="203"/>
                      <a:pt x="340" y="203"/>
                      <a:pt x="340" y="202"/>
                    </a:cubicBezTo>
                    <a:cubicBezTo>
                      <a:pt x="340" y="201"/>
                      <a:pt x="340" y="201"/>
                      <a:pt x="340" y="200"/>
                    </a:cubicBezTo>
                    <a:cubicBezTo>
                      <a:pt x="339" y="198"/>
                      <a:pt x="339" y="196"/>
                      <a:pt x="337" y="195"/>
                    </a:cubicBezTo>
                    <a:cubicBezTo>
                      <a:pt x="337" y="193"/>
                      <a:pt x="335" y="193"/>
                      <a:pt x="334" y="194"/>
                    </a:cubicBezTo>
                    <a:cubicBezTo>
                      <a:pt x="333" y="194"/>
                      <a:pt x="332" y="196"/>
                      <a:pt x="333" y="197"/>
                    </a:cubicBezTo>
                    <a:close/>
                    <a:moveTo>
                      <a:pt x="311" y="180"/>
                    </a:moveTo>
                    <a:cubicBezTo>
                      <a:pt x="316" y="182"/>
                      <a:pt x="320" y="184"/>
                      <a:pt x="324" y="187"/>
                    </a:cubicBezTo>
                    <a:cubicBezTo>
                      <a:pt x="325" y="188"/>
                      <a:pt x="326" y="188"/>
                      <a:pt x="327" y="187"/>
                    </a:cubicBezTo>
                    <a:cubicBezTo>
                      <a:pt x="328" y="185"/>
                      <a:pt x="328" y="184"/>
                      <a:pt x="327" y="183"/>
                    </a:cubicBezTo>
                    <a:cubicBezTo>
                      <a:pt x="323" y="180"/>
                      <a:pt x="318" y="177"/>
                      <a:pt x="313" y="175"/>
                    </a:cubicBezTo>
                    <a:cubicBezTo>
                      <a:pt x="312" y="175"/>
                      <a:pt x="310" y="175"/>
                      <a:pt x="310" y="177"/>
                    </a:cubicBezTo>
                    <a:cubicBezTo>
                      <a:pt x="309" y="178"/>
                      <a:pt x="310" y="179"/>
                      <a:pt x="311" y="180"/>
                    </a:cubicBezTo>
                    <a:close/>
                    <a:moveTo>
                      <a:pt x="283" y="171"/>
                    </a:moveTo>
                    <a:cubicBezTo>
                      <a:pt x="288" y="172"/>
                      <a:pt x="293" y="173"/>
                      <a:pt x="297" y="175"/>
                    </a:cubicBezTo>
                    <a:cubicBezTo>
                      <a:pt x="299" y="175"/>
                      <a:pt x="300" y="174"/>
                      <a:pt x="300" y="173"/>
                    </a:cubicBezTo>
                    <a:cubicBezTo>
                      <a:pt x="301" y="172"/>
                      <a:pt x="300" y="170"/>
                      <a:pt x="299" y="170"/>
                    </a:cubicBezTo>
                    <a:cubicBezTo>
                      <a:pt x="294" y="169"/>
                      <a:pt x="289" y="167"/>
                      <a:pt x="284" y="166"/>
                    </a:cubicBezTo>
                    <a:cubicBezTo>
                      <a:pt x="283" y="166"/>
                      <a:pt x="281" y="167"/>
                      <a:pt x="281" y="168"/>
                    </a:cubicBezTo>
                    <a:cubicBezTo>
                      <a:pt x="281" y="170"/>
                      <a:pt x="282" y="171"/>
                      <a:pt x="283" y="171"/>
                    </a:cubicBezTo>
                    <a:close/>
                    <a:moveTo>
                      <a:pt x="254" y="167"/>
                    </a:moveTo>
                    <a:cubicBezTo>
                      <a:pt x="259" y="168"/>
                      <a:pt x="263" y="168"/>
                      <a:pt x="268" y="169"/>
                    </a:cubicBezTo>
                    <a:cubicBezTo>
                      <a:pt x="270" y="169"/>
                      <a:pt x="271" y="168"/>
                      <a:pt x="271" y="167"/>
                    </a:cubicBezTo>
                    <a:cubicBezTo>
                      <a:pt x="271" y="165"/>
                      <a:pt x="270" y="164"/>
                      <a:pt x="269" y="164"/>
                    </a:cubicBezTo>
                    <a:cubicBezTo>
                      <a:pt x="264" y="163"/>
                      <a:pt x="259" y="163"/>
                      <a:pt x="254" y="162"/>
                    </a:cubicBezTo>
                    <a:cubicBezTo>
                      <a:pt x="253" y="162"/>
                      <a:pt x="251" y="163"/>
                      <a:pt x="251" y="165"/>
                    </a:cubicBezTo>
                    <a:cubicBezTo>
                      <a:pt x="251" y="166"/>
                      <a:pt x="252" y="167"/>
                      <a:pt x="254" y="167"/>
                    </a:cubicBezTo>
                    <a:close/>
                    <a:moveTo>
                      <a:pt x="224" y="167"/>
                    </a:moveTo>
                    <a:cubicBezTo>
                      <a:pt x="227" y="167"/>
                      <a:pt x="230" y="167"/>
                      <a:pt x="234" y="167"/>
                    </a:cubicBezTo>
                    <a:cubicBezTo>
                      <a:pt x="235" y="167"/>
                      <a:pt x="237" y="167"/>
                      <a:pt x="239" y="167"/>
                    </a:cubicBezTo>
                    <a:cubicBezTo>
                      <a:pt x="240" y="167"/>
                      <a:pt x="241" y="166"/>
                      <a:pt x="241" y="164"/>
                    </a:cubicBezTo>
                    <a:cubicBezTo>
                      <a:pt x="241" y="163"/>
                      <a:pt x="240" y="162"/>
                      <a:pt x="239" y="162"/>
                    </a:cubicBezTo>
                    <a:cubicBezTo>
                      <a:pt x="237" y="162"/>
                      <a:pt x="235" y="162"/>
                      <a:pt x="234" y="162"/>
                    </a:cubicBezTo>
                    <a:cubicBezTo>
                      <a:pt x="230" y="162"/>
                      <a:pt x="227" y="162"/>
                      <a:pt x="224" y="162"/>
                    </a:cubicBezTo>
                    <a:cubicBezTo>
                      <a:pt x="222" y="162"/>
                      <a:pt x="221" y="163"/>
                      <a:pt x="221" y="164"/>
                    </a:cubicBezTo>
                    <a:cubicBezTo>
                      <a:pt x="221" y="166"/>
                      <a:pt x="222" y="167"/>
                      <a:pt x="224" y="167"/>
                    </a:cubicBezTo>
                    <a:close/>
                    <a:moveTo>
                      <a:pt x="195" y="170"/>
                    </a:moveTo>
                    <a:cubicBezTo>
                      <a:pt x="199" y="169"/>
                      <a:pt x="203" y="168"/>
                      <a:pt x="209" y="168"/>
                    </a:cubicBezTo>
                    <a:cubicBezTo>
                      <a:pt x="210" y="168"/>
                      <a:pt x="211" y="166"/>
                      <a:pt x="211" y="165"/>
                    </a:cubicBezTo>
                    <a:cubicBezTo>
                      <a:pt x="211" y="164"/>
                      <a:pt x="210" y="163"/>
                      <a:pt x="209" y="163"/>
                    </a:cubicBezTo>
                    <a:cubicBezTo>
                      <a:pt x="203" y="163"/>
                      <a:pt x="198" y="164"/>
                      <a:pt x="193" y="165"/>
                    </a:cubicBezTo>
                    <a:cubicBezTo>
                      <a:pt x="192" y="166"/>
                      <a:pt x="191" y="167"/>
                      <a:pt x="192" y="168"/>
                    </a:cubicBezTo>
                    <a:cubicBezTo>
                      <a:pt x="192" y="170"/>
                      <a:pt x="193" y="170"/>
                      <a:pt x="195" y="170"/>
                    </a:cubicBezTo>
                    <a:close/>
                    <a:moveTo>
                      <a:pt x="167" y="180"/>
                    </a:moveTo>
                    <a:cubicBezTo>
                      <a:pt x="171" y="178"/>
                      <a:pt x="176" y="176"/>
                      <a:pt x="181" y="174"/>
                    </a:cubicBezTo>
                    <a:cubicBezTo>
                      <a:pt x="182" y="174"/>
                      <a:pt x="182" y="173"/>
                      <a:pt x="182" y="171"/>
                    </a:cubicBezTo>
                    <a:cubicBezTo>
                      <a:pt x="182" y="170"/>
                      <a:pt x="180" y="169"/>
                      <a:pt x="179" y="170"/>
                    </a:cubicBezTo>
                    <a:cubicBezTo>
                      <a:pt x="174" y="171"/>
                      <a:pt x="169" y="173"/>
                      <a:pt x="165" y="175"/>
                    </a:cubicBezTo>
                    <a:cubicBezTo>
                      <a:pt x="163" y="176"/>
                      <a:pt x="163" y="177"/>
                      <a:pt x="164" y="179"/>
                    </a:cubicBezTo>
                    <a:cubicBezTo>
                      <a:pt x="164" y="180"/>
                      <a:pt x="166" y="181"/>
                      <a:pt x="167" y="180"/>
                    </a:cubicBezTo>
                    <a:close/>
                    <a:moveTo>
                      <a:pt x="141" y="195"/>
                    </a:moveTo>
                    <a:cubicBezTo>
                      <a:pt x="145" y="192"/>
                      <a:pt x="149" y="189"/>
                      <a:pt x="154" y="187"/>
                    </a:cubicBezTo>
                    <a:cubicBezTo>
                      <a:pt x="155" y="186"/>
                      <a:pt x="155" y="185"/>
                      <a:pt x="155" y="183"/>
                    </a:cubicBezTo>
                    <a:cubicBezTo>
                      <a:pt x="154" y="182"/>
                      <a:pt x="152" y="182"/>
                      <a:pt x="151" y="182"/>
                    </a:cubicBezTo>
                    <a:cubicBezTo>
                      <a:pt x="147" y="185"/>
                      <a:pt x="142" y="188"/>
                      <a:pt x="138" y="191"/>
                    </a:cubicBezTo>
                    <a:cubicBezTo>
                      <a:pt x="137" y="192"/>
                      <a:pt x="137" y="193"/>
                      <a:pt x="138" y="194"/>
                    </a:cubicBezTo>
                    <a:cubicBezTo>
                      <a:pt x="139" y="195"/>
                      <a:pt x="140" y="196"/>
                      <a:pt x="141" y="195"/>
                    </a:cubicBezTo>
                    <a:close/>
                    <a:moveTo>
                      <a:pt x="120" y="215"/>
                    </a:moveTo>
                    <a:cubicBezTo>
                      <a:pt x="123" y="211"/>
                      <a:pt x="126" y="207"/>
                      <a:pt x="130" y="204"/>
                    </a:cubicBezTo>
                    <a:cubicBezTo>
                      <a:pt x="131" y="203"/>
                      <a:pt x="131" y="202"/>
                      <a:pt x="130" y="201"/>
                    </a:cubicBezTo>
                    <a:cubicBezTo>
                      <a:pt x="129" y="200"/>
                      <a:pt x="128" y="199"/>
                      <a:pt x="127" y="200"/>
                    </a:cubicBezTo>
                    <a:cubicBezTo>
                      <a:pt x="123" y="204"/>
                      <a:pt x="119" y="207"/>
                      <a:pt x="116" y="211"/>
                    </a:cubicBezTo>
                    <a:cubicBezTo>
                      <a:pt x="115" y="212"/>
                      <a:pt x="115" y="214"/>
                      <a:pt x="116" y="215"/>
                    </a:cubicBezTo>
                    <a:cubicBezTo>
                      <a:pt x="117" y="216"/>
                      <a:pt x="119" y="216"/>
                      <a:pt x="120" y="215"/>
                    </a:cubicBezTo>
                    <a:close/>
                    <a:moveTo>
                      <a:pt x="103" y="239"/>
                    </a:moveTo>
                    <a:cubicBezTo>
                      <a:pt x="105" y="234"/>
                      <a:pt x="108" y="230"/>
                      <a:pt x="111" y="226"/>
                    </a:cubicBezTo>
                    <a:cubicBezTo>
                      <a:pt x="111" y="225"/>
                      <a:pt x="111" y="223"/>
                      <a:pt x="110" y="223"/>
                    </a:cubicBezTo>
                    <a:cubicBezTo>
                      <a:pt x="109" y="222"/>
                      <a:pt x="107" y="222"/>
                      <a:pt x="107" y="223"/>
                    </a:cubicBezTo>
                    <a:cubicBezTo>
                      <a:pt x="104" y="228"/>
                      <a:pt x="101" y="232"/>
                      <a:pt x="99" y="236"/>
                    </a:cubicBezTo>
                    <a:cubicBezTo>
                      <a:pt x="98" y="238"/>
                      <a:pt x="98" y="239"/>
                      <a:pt x="100" y="240"/>
                    </a:cubicBezTo>
                    <a:cubicBezTo>
                      <a:pt x="101" y="240"/>
                      <a:pt x="102" y="240"/>
                      <a:pt x="103" y="239"/>
                    </a:cubicBezTo>
                    <a:close/>
                    <a:moveTo>
                      <a:pt x="92" y="266"/>
                    </a:moveTo>
                    <a:cubicBezTo>
                      <a:pt x="94" y="261"/>
                      <a:pt x="95" y="257"/>
                      <a:pt x="97" y="252"/>
                    </a:cubicBezTo>
                    <a:cubicBezTo>
                      <a:pt x="97" y="251"/>
                      <a:pt x="97" y="249"/>
                      <a:pt x="96" y="249"/>
                    </a:cubicBezTo>
                    <a:cubicBezTo>
                      <a:pt x="94" y="248"/>
                      <a:pt x="93" y="249"/>
                      <a:pt x="92" y="250"/>
                    </a:cubicBezTo>
                    <a:cubicBezTo>
                      <a:pt x="90" y="255"/>
                      <a:pt x="89" y="260"/>
                      <a:pt x="87" y="265"/>
                    </a:cubicBezTo>
                    <a:cubicBezTo>
                      <a:pt x="87" y="266"/>
                      <a:pt x="88" y="267"/>
                      <a:pt x="89" y="268"/>
                    </a:cubicBezTo>
                    <a:cubicBezTo>
                      <a:pt x="90" y="268"/>
                      <a:pt x="92" y="267"/>
                      <a:pt x="92" y="266"/>
                    </a:cubicBezTo>
                    <a:close/>
                    <a:moveTo>
                      <a:pt x="87" y="295"/>
                    </a:moveTo>
                    <a:cubicBezTo>
                      <a:pt x="88" y="290"/>
                      <a:pt x="88" y="285"/>
                      <a:pt x="89" y="280"/>
                    </a:cubicBezTo>
                    <a:cubicBezTo>
                      <a:pt x="89" y="279"/>
                      <a:pt x="88" y="278"/>
                      <a:pt x="87" y="278"/>
                    </a:cubicBezTo>
                    <a:cubicBezTo>
                      <a:pt x="86" y="277"/>
                      <a:pt x="84" y="278"/>
                      <a:pt x="84" y="280"/>
                    </a:cubicBezTo>
                    <a:cubicBezTo>
                      <a:pt x="83" y="285"/>
                      <a:pt x="83" y="290"/>
                      <a:pt x="82" y="295"/>
                    </a:cubicBezTo>
                    <a:cubicBezTo>
                      <a:pt x="82" y="296"/>
                      <a:pt x="83" y="297"/>
                      <a:pt x="84" y="297"/>
                    </a:cubicBezTo>
                    <a:cubicBezTo>
                      <a:pt x="86" y="298"/>
                      <a:pt x="87" y="296"/>
                      <a:pt x="87" y="295"/>
                    </a:cubicBezTo>
                    <a:close/>
                    <a:moveTo>
                      <a:pt x="87" y="325"/>
                    </a:moveTo>
                    <a:cubicBezTo>
                      <a:pt x="87" y="320"/>
                      <a:pt x="87" y="315"/>
                      <a:pt x="87" y="310"/>
                    </a:cubicBezTo>
                    <a:cubicBezTo>
                      <a:pt x="87" y="309"/>
                      <a:pt x="85" y="307"/>
                      <a:pt x="84" y="307"/>
                    </a:cubicBezTo>
                    <a:cubicBezTo>
                      <a:pt x="83" y="307"/>
                      <a:pt x="82" y="309"/>
                      <a:pt x="82" y="310"/>
                    </a:cubicBezTo>
                    <a:cubicBezTo>
                      <a:pt x="82" y="315"/>
                      <a:pt x="82" y="320"/>
                      <a:pt x="82" y="325"/>
                    </a:cubicBezTo>
                    <a:cubicBezTo>
                      <a:pt x="82" y="326"/>
                      <a:pt x="84" y="327"/>
                      <a:pt x="85" y="327"/>
                    </a:cubicBezTo>
                    <a:cubicBezTo>
                      <a:pt x="86" y="327"/>
                      <a:pt x="87" y="326"/>
                      <a:pt x="87" y="325"/>
                    </a:cubicBezTo>
                    <a:close/>
                    <a:moveTo>
                      <a:pt x="92" y="354"/>
                    </a:moveTo>
                    <a:cubicBezTo>
                      <a:pt x="91" y="349"/>
                      <a:pt x="90" y="344"/>
                      <a:pt x="89" y="339"/>
                    </a:cubicBezTo>
                    <a:cubicBezTo>
                      <a:pt x="89" y="338"/>
                      <a:pt x="88" y="337"/>
                      <a:pt x="86" y="337"/>
                    </a:cubicBezTo>
                    <a:cubicBezTo>
                      <a:pt x="85" y="338"/>
                      <a:pt x="84" y="339"/>
                      <a:pt x="84" y="340"/>
                    </a:cubicBezTo>
                    <a:cubicBezTo>
                      <a:pt x="85" y="345"/>
                      <a:pt x="86" y="350"/>
                      <a:pt x="87" y="355"/>
                    </a:cubicBezTo>
                    <a:cubicBezTo>
                      <a:pt x="88" y="356"/>
                      <a:pt x="89" y="357"/>
                      <a:pt x="90" y="357"/>
                    </a:cubicBezTo>
                    <a:cubicBezTo>
                      <a:pt x="92" y="357"/>
                      <a:pt x="92" y="355"/>
                      <a:pt x="92" y="354"/>
                    </a:cubicBezTo>
                    <a:close/>
                    <a:moveTo>
                      <a:pt x="101" y="382"/>
                    </a:moveTo>
                    <a:cubicBezTo>
                      <a:pt x="99" y="377"/>
                      <a:pt x="98" y="373"/>
                      <a:pt x="96" y="368"/>
                    </a:cubicBezTo>
                    <a:cubicBezTo>
                      <a:pt x="96" y="367"/>
                      <a:pt x="94" y="366"/>
                      <a:pt x="93" y="367"/>
                    </a:cubicBezTo>
                    <a:cubicBezTo>
                      <a:pt x="92" y="367"/>
                      <a:pt x="91" y="368"/>
                      <a:pt x="91" y="370"/>
                    </a:cubicBezTo>
                    <a:cubicBezTo>
                      <a:pt x="93" y="374"/>
                      <a:pt x="95" y="379"/>
                      <a:pt x="96" y="384"/>
                    </a:cubicBezTo>
                    <a:cubicBezTo>
                      <a:pt x="97" y="385"/>
                      <a:pt x="98" y="386"/>
                      <a:pt x="100" y="385"/>
                    </a:cubicBezTo>
                    <a:cubicBezTo>
                      <a:pt x="101" y="385"/>
                      <a:pt x="102" y="383"/>
                      <a:pt x="101" y="382"/>
                    </a:cubicBezTo>
                    <a:close/>
                    <a:moveTo>
                      <a:pt x="114" y="409"/>
                    </a:moveTo>
                    <a:cubicBezTo>
                      <a:pt x="111" y="405"/>
                      <a:pt x="109" y="400"/>
                      <a:pt x="107" y="396"/>
                    </a:cubicBezTo>
                    <a:cubicBezTo>
                      <a:pt x="106" y="395"/>
                      <a:pt x="105" y="394"/>
                      <a:pt x="104" y="395"/>
                    </a:cubicBezTo>
                    <a:cubicBezTo>
                      <a:pt x="102" y="395"/>
                      <a:pt x="102" y="397"/>
                      <a:pt x="102" y="398"/>
                    </a:cubicBezTo>
                    <a:cubicBezTo>
                      <a:pt x="104" y="402"/>
                      <a:pt x="107" y="407"/>
                      <a:pt x="109" y="411"/>
                    </a:cubicBezTo>
                    <a:cubicBezTo>
                      <a:pt x="110" y="413"/>
                      <a:pt x="111" y="413"/>
                      <a:pt x="113" y="412"/>
                    </a:cubicBezTo>
                    <a:cubicBezTo>
                      <a:pt x="114" y="412"/>
                      <a:pt x="114" y="410"/>
                      <a:pt x="114" y="409"/>
                    </a:cubicBezTo>
                    <a:close/>
                    <a:moveTo>
                      <a:pt x="110" y="432"/>
                    </a:moveTo>
                    <a:cubicBezTo>
                      <a:pt x="114" y="430"/>
                      <a:pt x="117" y="429"/>
                      <a:pt x="121" y="428"/>
                    </a:cubicBezTo>
                    <a:cubicBezTo>
                      <a:pt x="122" y="428"/>
                      <a:pt x="123" y="427"/>
                      <a:pt x="123" y="426"/>
                    </a:cubicBezTo>
                    <a:cubicBezTo>
                      <a:pt x="123" y="426"/>
                      <a:pt x="123" y="425"/>
                      <a:pt x="123" y="424"/>
                    </a:cubicBezTo>
                    <a:cubicBezTo>
                      <a:pt x="122" y="423"/>
                      <a:pt x="122" y="423"/>
                      <a:pt x="121" y="422"/>
                    </a:cubicBezTo>
                    <a:cubicBezTo>
                      <a:pt x="120" y="421"/>
                      <a:pt x="119" y="420"/>
                      <a:pt x="118" y="421"/>
                    </a:cubicBezTo>
                    <a:cubicBezTo>
                      <a:pt x="117" y="422"/>
                      <a:pt x="116" y="423"/>
                      <a:pt x="117" y="424"/>
                    </a:cubicBezTo>
                    <a:cubicBezTo>
                      <a:pt x="117" y="425"/>
                      <a:pt x="118" y="426"/>
                      <a:pt x="118" y="427"/>
                    </a:cubicBezTo>
                    <a:cubicBezTo>
                      <a:pt x="120" y="425"/>
                      <a:pt x="120" y="425"/>
                      <a:pt x="120" y="425"/>
                    </a:cubicBezTo>
                    <a:cubicBezTo>
                      <a:pt x="120" y="423"/>
                      <a:pt x="120" y="423"/>
                      <a:pt x="120" y="423"/>
                    </a:cubicBezTo>
                    <a:cubicBezTo>
                      <a:pt x="116" y="424"/>
                      <a:pt x="112" y="426"/>
                      <a:pt x="108" y="427"/>
                    </a:cubicBezTo>
                    <a:cubicBezTo>
                      <a:pt x="107" y="428"/>
                      <a:pt x="106" y="429"/>
                      <a:pt x="107" y="430"/>
                    </a:cubicBezTo>
                    <a:cubicBezTo>
                      <a:pt x="107" y="432"/>
                      <a:pt x="109" y="432"/>
                      <a:pt x="110" y="432"/>
                    </a:cubicBezTo>
                    <a:close/>
                    <a:moveTo>
                      <a:pt x="84" y="445"/>
                    </a:moveTo>
                    <a:cubicBezTo>
                      <a:pt x="88" y="443"/>
                      <a:pt x="92" y="440"/>
                      <a:pt x="96" y="438"/>
                    </a:cubicBezTo>
                    <a:cubicBezTo>
                      <a:pt x="98" y="437"/>
                      <a:pt x="98" y="436"/>
                      <a:pt x="97" y="434"/>
                    </a:cubicBezTo>
                    <a:cubicBezTo>
                      <a:pt x="97" y="433"/>
                      <a:pt x="95" y="433"/>
                      <a:pt x="94" y="433"/>
                    </a:cubicBezTo>
                    <a:cubicBezTo>
                      <a:pt x="90" y="436"/>
                      <a:pt x="85" y="438"/>
                      <a:pt x="81" y="441"/>
                    </a:cubicBezTo>
                    <a:cubicBezTo>
                      <a:pt x="80" y="442"/>
                      <a:pt x="79" y="443"/>
                      <a:pt x="80" y="445"/>
                    </a:cubicBezTo>
                    <a:cubicBezTo>
                      <a:pt x="81" y="446"/>
                      <a:pt x="83" y="446"/>
                      <a:pt x="84" y="445"/>
                    </a:cubicBezTo>
                    <a:close/>
                    <a:moveTo>
                      <a:pt x="61" y="464"/>
                    </a:moveTo>
                    <a:cubicBezTo>
                      <a:pt x="64" y="460"/>
                      <a:pt x="68" y="457"/>
                      <a:pt x="72" y="454"/>
                    </a:cubicBezTo>
                    <a:cubicBezTo>
                      <a:pt x="73" y="453"/>
                      <a:pt x="73" y="452"/>
                      <a:pt x="72" y="450"/>
                    </a:cubicBezTo>
                    <a:cubicBezTo>
                      <a:pt x="71" y="449"/>
                      <a:pt x="70" y="449"/>
                      <a:pt x="69" y="450"/>
                    </a:cubicBezTo>
                    <a:cubicBezTo>
                      <a:pt x="65" y="453"/>
                      <a:pt x="61" y="457"/>
                      <a:pt x="57" y="460"/>
                    </a:cubicBezTo>
                    <a:cubicBezTo>
                      <a:pt x="56" y="461"/>
                      <a:pt x="56" y="463"/>
                      <a:pt x="57" y="464"/>
                    </a:cubicBezTo>
                    <a:cubicBezTo>
                      <a:pt x="58" y="465"/>
                      <a:pt x="60" y="465"/>
                      <a:pt x="61" y="464"/>
                    </a:cubicBezTo>
                    <a:close/>
                    <a:moveTo>
                      <a:pt x="41" y="486"/>
                    </a:moveTo>
                    <a:cubicBezTo>
                      <a:pt x="44" y="482"/>
                      <a:pt x="47" y="478"/>
                      <a:pt x="50" y="474"/>
                    </a:cubicBezTo>
                    <a:cubicBezTo>
                      <a:pt x="51" y="473"/>
                      <a:pt x="51" y="472"/>
                      <a:pt x="50" y="471"/>
                    </a:cubicBezTo>
                    <a:cubicBezTo>
                      <a:pt x="49" y="470"/>
                      <a:pt x="48" y="470"/>
                      <a:pt x="47" y="471"/>
                    </a:cubicBezTo>
                    <a:cubicBezTo>
                      <a:pt x="43" y="475"/>
                      <a:pt x="40" y="479"/>
                      <a:pt x="37" y="483"/>
                    </a:cubicBezTo>
                    <a:cubicBezTo>
                      <a:pt x="36" y="484"/>
                      <a:pt x="36" y="486"/>
                      <a:pt x="38" y="486"/>
                    </a:cubicBezTo>
                    <a:cubicBezTo>
                      <a:pt x="39" y="487"/>
                      <a:pt x="40" y="487"/>
                      <a:pt x="41" y="486"/>
                    </a:cubicBezTo>
                    <a:close/>
                    <a:moveTo>
                      <a:pt x="25" y="511"/>
                    </a:moveTo>
                    <a:cubicBezTo>
                      <a:pt x="28" y="507"/>
                      <a:pt x="30" y="502"/>
                      <a:pt x="33" y="498"/>
                    </a:cubicBezTo>
                    <a:cubicBezTo>
                      <a:pt x="33" y="497"/>
                      <a:pt x="33" y="495"/>
                      <a:pt x="32" y="495"/>
                    </a:cubicBezTo>
                    <a:cubicBezTo>
                      <a:pt x="31" y="494"/>
                      <a:pt x="29" y="494"/>
                      <a:pt x="28" y="495"/>
                    </a:cubicBezTo>
                    <a:cubicBezTo>
                      <a:pt x="26" y="500"/>
                      <a:pt x="23" y="504"/>
                      <a:pt x="21" y="509"/>
                    </a:cubicBezTo>
                    <a:cubicBezTo>
                      <a:pt x="20" y="510"/>
                      <a:pt x="21" y="511"/>
                      <a:pt x="22" y="512"/>
                    </a:cubicBezTo>
                    <a:cubicBezTo>
                      <a:pt x="23" y="513"/>
                      <a:pt x="25" y="512"/>
                      <a:pt x="25" y="511"/>
                    </a:cubicBezTo>
                    <a:close/>
                    <a:moveTo>
                      <a:pt x="14" y="538"/>
                    </a:moveTo>
                    <a:cubicBezTo>
                      <a:pt x="15" y="533"/>
                      <a:pt x="17" y="529"/>
                      <a:pt x="19" y="524"/>
                    </a:cubicBezTo>
                    <a:cubicBezTo>
                      <a:pt x="19" y="523"/>
                      <a:pt x="19" y="522"/>
                      <a:pt x="18" y="521"/>
                    </a:cubicBezTo>
                    <a:cubicBezTo>
                      <a:pt x="16" y="520"/>
                      <a:pt x="15" y="521"/>
                      <a:pt x="14" y="522"/>
                    </a:cubicBezTo>
                    <a:cubicBezTo>
                      <a:pt x="12" y="527"/>
                      <a:pt x="10" y="532"/>
                      <a:pt x="9" y="536"/>
                    </a:cubicBezTo>
                    <a:cubicBezTo>
                      <a:pt x="8" y="538"/>
                      <a:pt x="9" y="539"/>
                      <a:pt x="10" y="540"/>
                    </a:cubicBezTo>
                    <a:cubicBezTo>
                      <a:pt x="12" y="540"/>
                      <a:pt x="13" y="539"/>
                      <a:pt x="14" y="538"/>
                    </a:cubicBezTo>
                    <a:close/>
                    <a:moveTo>
                      <a:pt x="7" y="567"/>
                    </a:moveTo>
                    <a:cubicBezTo>
                      <a:pt x="7" y="562"/>
                      <a:pt x="8" y="557"/>
                      <a:pt x="9" y="552"/>
                    </a:cubicBezTo>
                    <a:cubicBezTo>
                      <a:pt x="10" y="551"/>
                      <a:pt x="9" y="550"/>
                      <a:pt x="8" y="549"/>
                    </a:cubicBezTo>
                    <a:cubicBezTo>
                      <a:pt x="6" y="549"/>
                      <a:pt x="5" y="550"/>
                      <a:pt x="5" y="551"/>
                    </a:cubicBezTo>
                    <a:cubicBezTo>
                      <a:pt x="3" y="556"/>
                      <a:pt x="2" y="561"/>
                      <a:pt x="2" y="566"/>
                    </a:cubicBezTo>
                    <a:cubicBezTo>
                      <a:pt x="1" y="567"/>
                      <a:pt x="2" y="569"/>
                      <a:pt x="4" y="569"/>
                    </a:cubicBezTo>
                    <a:cubicBezTo>
                      <a:pt x="5" y="569"/>
                      <a:pt x="6" y="568"/>
                      <a:pt x="7" y="567"/>
                    </a:cubicBezTo>
                    <a:close/>
                    <a:moveTo>
                      <a:pt x="5" y="596"/>
                    </a:moveTo>
                    <a:cubicBezTo>
                      <a:pt x="5" y="594"/>
                      <a:pt x="5" y="592"/>
                      <a:pt x="5" y="590"/>
                    </a:cubicBezTo>
                    <a:cubicBezTo>
                      <a:pt x="5" y="587"/>
                      <a:pt x="5" y="584"/>
                      <a:pt x="5" y="581"/>
                    </a:cubicBezTo>
                    <a:cubicBezTo>
                      <a:pt x="5" y="580"/>
                      <a:pt x="4" y="579"/>
                      <a:pt x="3" y="579"/>
                    </a:cubicBezTo>
                    <a:cubicBezTo>
                      <a:pt x="1" y="579"/>
                      <a:pt x="0" y="580"/>
                      <a:pt x="0" y="581"/>
                    </a:cubicBezTo>
                    <a:cubicBezTo>
                      <a:pt x="0" y="584"/>
                      <a:pt x="0" y="587"/>
                      <a:pt x="0" y="590"/>
                    </a:cubicBezTo>
                    <a:cubicBezTo>
                      <a:pt x="0" y="592"/>
                      <a:pt x="0" y="594"/>
                      <a:pt x="0" y="596"/>
                    </a:cubicBezTo>
                    <a:cubicBezTo>
                      <a:pt x="0" y="598"/>
                      <a:pt x="1" y="599"/>
                      <a:pt x="2" y="599"/>
                    </a:cubicBezTo>
                    <a:cubicBezTo>
                      <a:pt x="4" y="599"/>
                      <a:pt x="5" y="598"/>
                      <a:pt x="5" y="596"/>
                    </a:cubicBezTo>
                    <a:close/>
                    <a:moveTo>
                      <a:pt x="10" y="625"/>
                    </a:moveTo>
                    <a:cubicBezTo>
                      <a:pt x="8" y="620"/>
                      <a:pt x="7" y="616"/>
                      <a:pt x="6" y="611"/>
                    </a:cubicBezTo>
                    <a:cubicBezTo>
                      <a:pt x="6" y="609"/>
                      <a:pt x="5" y="608"/>
                      <a:pt x="3" y="609"/>
                    </a:cubicBezTo>
                    <a:cubicBezTo>
                      <a:pt x="2" y="609"/>
                      <a:pt x="1" y="610"/>
                      <a:pt x="1" y="612"/>
                    </a:cubicBezTo>
                    <a:cubicBezTo>
                      <a:pt x="2" y="617"/>
                      <a:pt x="3" y="622"/>
                      <a:pt x="5" y="627"/>
                    </a:cubicBezTo>
                    <a:cubicBezTo>
                      <a:pt x="5" y="628"/>
                      <a:pt x="6" y="629"/>
                      <a:pt x="8" y="628"/>
                    </a:cubicBezTo>
                    <a:cubicBezTo>
                      <a:pt x="9" y="628"/>
                      <a:pt x="10" y="626"/>
                      <a:pt x="10" y="625"/>
                    </a:cubicBezTo>
                    <a:close/>
                    <a:moveTo>
                      <a:pt x="20" y="653"/>
                    </a:moveTo>
                    <a:cubicBezTo>
                      <a:pt x="18" y="648"/>
                      <a:pt x="16" y="644"/>
                      <a:pt x="14" y="639"/>
                    </a:cubicBezTo>
                    <a:cubicBezTo>
                      <a:pt x="14" y="638"/>
                      <a:pt x="12" y="637"/>
                      <a:pt x="11" y="638"/>
                    </a:cubicBezTo>
                    <a:cubicBezTo>
                      <a:pt x="10" y="638"/>
                      <a:pt x="9" y="640"/>
                      <a:pt x="10" y="641"/>
                    </a:cubicBezTo>
                    <a:cubicBezTo>
                      <a:pt x="12" y="646"/>
                      <a:pt x="14" y="650"/>
                      <a:pt x="16" y="655"/>
                    </a:cubicBezTo>
                    <a:cubicBezTo>
                      <a:pt x="16" y="656"/>
                      <a:pt x="18" y="657"/>
                      <a:pt x="19" y="656"/>
                    </a:cubicBezTo>
                    <a:cubicBezTo>
                      <a:pt x="20" y="655"/>
                      <a:pt x="21" y="654"/>
                      <a:pt x="20" y="653"/>
                    </a:cubicBezTo>
                    <a:close/>
                    <a:moveTo>
                      <a:pt x="36" y="678"/>
                    </a:moveTo>
                    <a:cubicBezTo>
                      <a:pt x="33" y="674"/>
                      <a:pt x="30" y="670"/>
                      <a:pt x="27" y="666"/>
                    </a:cubicBezTo>
                    <a:cubicBezTo>
                      <a:pt x="27" y="664"/>
                      <a:pt x="25" y="664"/>
                      <a:pt x="24" y="665"/>
                    </a:cubicBezTo>
                    <a:cubicBezTo>
                      <a:pt x="23" y="665"/>
                      <a:pt x="22" y="667"/>
                      <a:pt x="23" y="668"/>
                    </a:cubicBezTo>
                    <a:cubicBezTo>
                      <a:pt x="26" y="673"/>
                      <a:pt x="29" y="677"/>
                      <a:pt x="32" y="681"/>
                    </a:cubicBezTo>
                    <a:cubicBezTo>
                      <a:pt x="32" y="682"/>
                      <a:pt x="34" y="682"/>
                      <a:pt x="35" y="681"/>
                    </a:cubicBezTo>
                    <a:cubicBezTo>
                      <a:pt x="36" y="681"/>
                      <a:pt x="36" y="679"/>
                      <a:pt x="36" y="678"/>
                    </a:cubicBezTo>
                    <a:close/>
                    <a:moveTo>
                      <a:pt x="55" y="700"/>
                    </a:moveTo>
                    <a:cubicBezTo>
                      <a:pt x="51" y="697"/>
                      <a:pt x="48" y="693"/>
                      <a:pt x="45" y="689"/>
                    </a:cubicBezTo>
                    <a:cubicBezTo>
                      <a:pt x="44" y="688"/>
                      <a:pt x="42" y="688"/>
                      <a:pt x="41" y="689"/>
                    </a:cubicBezTo>
                    <a:cubicBezTo>
                      <a:pt x="40" y="690"/>
                      <a:pt x="40" y="692"/>
                      <a:pt x="41" y="693"/>
                    </a:cubicBezTo>
                    <a:cubicBezTo>
                      <a:pt x="44" y="697"/>
                      <a:pt x="48" y="700"/>
                      <a:pt x="52" y="704"/>
                    </a:cubicBezTo>
                    <a:cubicBezTo>
                      <a:pt x="53" y="705"/>
                      <a:pt x="54" y="705"/>
                      <a:pt x="55" y="704"/>
                    </a:cubicBezTo>
                    <a:cubicBezTo>
                      <a:pt x="56" y="703"/>
                      <a:pt x="56" y="701"/>
                      <a:pt x="55" y="700"/>
                    </a:cubicBezTo>
                    <a:close/>
                    <a:moveTo>
                      <a:pt x="78" y="718"/>
                    </a:moveTo>
                    <a:cubicBezTo>
                      <a:pt x="74" y="716"/>
                      <a:pt x="70" y="713"/>
                      <a:pt x="66" y="710"/>
                    </a:cubicBezTo>
                    <a:cubicBezTo>
                      <a:pt x="65" y="709"/>
                      <a:pt x="63" y="709"/>
                      <a:pt x="63" y="710"/>
                    </a:cubicBezTo>
                    <a:cubicBezTo>
                      <a:pt x="62" y="711"/>
                      <a:pt x="62" y="713"/>
                      <a:pt x="63" y="714"/>
                    </a:cubicBezTo>
                    <a:cubicBezTo>
                      <a:pt x="67" y="717"/>
                      <a:pt x="71" y="720"/>
                      <a:pt x="75" y="723"/>
                    </a:cubicBezTo>
                    <a:cubicBezTo>
                      <a:pt x="76" y="723"/>
                      <a:pt x="78" y="723"/>
                      <a:pt x="79" y="722"/>
                    </a:cubicBezTo>
                    <a:cubicBezTo>
                      <a:pt x="80" y="721"/>
                      <a:pt x="79" y="719"/>
                      <a:pt x="78" y="718"/>
                    </a:cubicBezTo>
                    <a:close/>
                    <a:moveTo>
                      <a:pt x="104" y="733"/>
                    </a:moveTo>
                    <a:cubicBezTo>
                      <a:pt x="99" y="731"/>
                      <a:pt x="95" y="729"/>
                      <a:pt x="91" y="726"/>
                    </a:cubicBezTo>
                    <a:cubicBezTo>
                      <a:pt x="89" y="726"/>
                      <a:pt x="88" y="726"/>
                      <a:pt x="87" y="727"/>
                    </a:cubicBezTo>
                    <a:cubicBezTo>
                      <a:pt x="87" y="728"/>
                      <a:pt x="87" y="730"/>
                      <a:pt x="88" y="731"/>
                    </a:cubicBezTo>
                    <a:cubicBezTo>
                      <a:pt x="93" y="733"/>
                      <a:pt x="97" y="735"/>
                      <a:pt x="102" y="737"/>
                    </a:cubicBezTo>
                    <a:cubicBezTo>
                      <a:pt x="103" y="738"/>
                      <a:pt x="105" y="737"/>
                      <a:pt x="105" y="736"/>
                    </a:cubicBezTo>
                    <a:cubicBezTo>
                      <a:pt x="106" y="735"/>
                      <a:pt x="105" y="733"/>
                      <a:pt x="104" y="733"/>
                    </a:cubicBezTo>
                    <a:close/>
                    <a:moveTo>
                      <a:pt x="132" y="743"/>
                    </a:moveTo>
                    <a:cubicBezTo>
                      <a:pt x="127" y="742"/>
                      <a:pt x="122" y="740"/>
                      <a:pt x="118" y="738"/>
                    </a:cubicBezTo>
                    <a:cubicBezTo>
                      <a:pt x="116" y="738"/>
                      <a:pt x="115" y="739"/>
                      <a:pt x="114" y="740"/>
                    </a:cubicBezTo>
                    <a:cubicBezTo>
                      <a:pt x="114" y="741"/>
                      <a:pt x="115" y="743"/>
                      <a:pt x="116" y="743"/>
                    </a:cubicBezTo>
                    <a:cubicBezTo>
                      <a:pt x="121" y="745"/>
                      <a:pt x="125" y="746"/>
                      <a:pt x="130" y="748"/>
                    </a:cubicBezTo>
                    <a:cubicBezTo>
                      <a:pt x="132" y="748"/>
                      <a:pt x="133" y="747"/>
                      <a:pt x="133" y="746"/>
                    </a:cubicBezTo>
                    <a:cubicBezTo>
                      <a:pt x="134" y="745"/>
                      <a:pt x="133" y="743"/>
                      <a:pt x="132" y="743"/>
                    </a:cubicBezTo>
                    <a:close/>
                    <a:moveTo>
                      <a:pt x="161" y="749"/>
                    </a:moveTo>
                    <a:cubicBezTo>
                      <a:pt x="156" y="748"/>
                      <a:pt x="151" y="748"/>
                      <a:pt x="146" y="747"/>
                    </a:cubicBezTo>
                    <a:cubicBezTo>
                      <a:pt x="145" y="746"/>
                      <a:pt x="143" y="747"/>
                      <a:pt x="143" y="748"/>
                    </a:cubicBezTo>
                    <a:cubicBezTo>
                      <a:pt x="143" y="750"/>
                      <a:pt x="144" y="751"/>
                      <a:pt x="145" y="751"/>
                    </a:cubicBezTo>
                    <a:cubicBezTo>
                      <a:pt x="150" y="752"/>
                      <a:pt x="155" y="753"/>
                      <a:pt x="160" y="754"/>
                    </a:cubicBezTo>
                    <a:cubicBezTo>
                      <a:pt x="161" y="754"/>
                      <a:pt x="163" y="753"/>
                      <a:pt x="163" y="752"/>
                    </a:cubicBezTo>
                    <a:cubicBezTo>
                      <a:pt x="163" y="750"/>
                      <a:pt x="162" y="749"/>
                      <a:pt x="161" y="749"/>
                    </a:cubicBezTo>
                    <a:close/>
                    <a:moveTo>
                      <a:pt x="190" y="751"/>
                    </a:moveTo>
                    <a:cubicBezTo>
                      <a:pt x="185" y="751"/>
                      <a:pt x="180" y="751"/>
                      <a:pt x="175" y="751"/>
                    </a:cubicBezTo>
                    <a:cubicBezTo>
                      <a:pt x="174" y="750"/>
                      <a:pt x="173" y="751"/>
                      <a:pt x="173" y="753"/>
                    </a:cubicBezTo>
                    <a:cubicBezTo>
                      <a:pt x="173" y="754"/>
                      <a:pt x="174" y="755"/>
                      <a:pt x="175" y="756"/>
                    </a:cubicBezTo>
                    <a:cubicBezTo>
                      <a:pt x="180" y="756"/>
                      <a:pt x="185" y="756"/>
                      <a:pt x="190" y="756"/>
                    </a:cubicBezTo>
                    <a:cubicBezTo>
                      <a:pt x="192" y="756"/>
                      <a:pt x="193" y="755"/>
                      <a:pt x="193" y="754"/>
                    </a:cubicBezTo>
                    <a:cubicBezTo>
                      <a:pt x="193" y="752"/>
                      <a:pt x="192" y="751"/>
                      <a:pt x="190" y="751"/>
                    </a:cubicBezTo>
                    <a:close/>
                    <a:moveTo>
                      <a:pt x="220" y="749"/>
                    </a:moveTo>
                    <a:cubicBezTo>
                      <a:pt x="215" y="750"/>
                      <a:pt x="210" y="750"/>
                      <a:pt x="205" y="751"/>
                    </a:cubicBezTo>
                    <a:cubicBezTo>
                      <a:pt x="204" y="751"/>
                      <a:pt x="203" y="752"/>
                      <a:pt x="203" y="753"/>
                    </a:cubicBezTo>
                    <a:cubicBezTo>
                      <a:pt x="203" y="755"/>
                      <a:pt x="204" y="756"/>
                      <a:pt x="205" y="756"/>
                    </a:cubicBezTo>
                    <a:cubicBezTo>
                      <a:pt x="210" y="755"/>
                      <a:pt x="215" y="755"/>
                      <a:pt x="221" y="754"/>
                    </a:cubicBezTo>
                    <a:cubicBezTo>
                      <a:pt x="222" y="754"/>
                      <a:pt x="223" y="753"/>
                      <a:pt x="223" y="751"/>
                    </a:cubicBezTo>
                    <a:cubicBezTo>
                      <a:pt x="223" y="750"/>
                      <a:pt x="221" y="749"/>
                      <a:pt x="220" y="749"/>
                    </a:cubicBezTo>
                    <a:close/>
                    <a:moveTo>
                      <a:pt x="249" y="744"/>
                    </a:moveTo>
                    <a:cubicBezTo>
                      <a:pt x="244" y="745"/>
                      <a:pt x="239" y="746"/>
                      <a:pt x="235" y="747"/>
                    </a:cubicBezTo>
                    <a:cubicBezTo>
                      <a:pt x="233" y="747"/>
                      <a:pt x="232" y="749"/>
                      <a:pt x="233" y="750"/>
                    </a:cubicBezTo>
                    <a:cubicBezTo>
                      <a:pt x="233" y="751"/>
                      <a:pt x="234" y="752"/>
                      <a:pt x="235" y="752"/>
                    </a:cubicBezTo>
                    <a:cubicBezTo>
                      <a:pt x="240" y="751"/>
                      <a:pt x="245" y="750"/>
                      <a:pt x="250" y="749"/>
                    </a:cubicBezTo>
                    <a:cubicBezTo>
                      <a:pt x="252" y="748"/>
                      <a:pt x="252" y="747"/>
                      <a:pt x="252" y="745"/>
                    </a:cubicBezTo>
                    <a:cubicBezTo>
                      <a:pt x="252" y="744"/>
                      <a:pt x="250" y="743"/>
                      <a:pt x="249" y="744"/>
                    </a:cubicBezTo>
                    <a:close/>
                    <a:moveTo>
                      <a:pt x="245" y="767"/>
                    </a:moveTo>
                    <a:cubicBezTo>
                      <a:pt x="246" y="763"/>
                      <a:pt x="248" y="758"/>
                      <a:pt x="251" y="754"/>
                    </a:cubicBezTo>
                    <a:cubicBezTo>
                      <a:pt x="252" y="753"/>
                      <a:pt x="251" y="751"/>
                      <a:pt x="250" y="751"/>
                    </a:cubicBezTo>
                    <a:cubicBezTo>
                      <a:pt x="249" y="750"/>
                      <a:pt x="247" y="750"/>
                      <a:pt x="247" y="751"/>
                    </a:cubicBezTo>
                    <a:cubicBezTo>
                      <a:pt x="244" y="756"/>
                      <a:pt x="242" y="761"/>
                      <a:pt x="240" y="766"/>
                    </a:cubicBezTo>
                    <a:cubicBezTo>
                      <a:pt x="240" y="767"/>
                      <a:pt x="241" y="768"/>
                      <a:pt x="242" y="769"/>
                    </a:cubicBezTo>
                    <a:cubicBezTo>
                      <a:pt x="243" y="769"/>
                      <a:pt x="245" y="768"/>
                      <a:pt x="245" y="767"/>
                    </a:cubicBezTo>
                    <a:close/>
                    <a:moveTo>
                      <a:pt x="244" y="796"/>
                    </a:moveTo>
                    <a:cubicBezTo>
                      <a:pt x="243" y="791"/>
                      <a:pt x="243" y="787"/>
                      <a:pt x="243" y="783"/>
                    </a:cubicBezTo>
                    <a:cubicBezTo>
                      <a:pt x="243" y="782"/>
                      <a:pt x="243" y="782"/>
                      <a:pt x="243" y="781"/>
                    </a:cubicBezTo>
                    <a:cubicBezTo>
                      <a:pt x="243" y="780"/>
                      <a:pt x="242" y="779"/>
                      <a:pt x="241" y="779"/>
                    </a:cubicBezTo>
                    <a:cubicBezTo>
                      <a:pt x="239" y="779"/>
                      <a:pt x="238" y="780"/>
                      <a:pt x="238" y="781"/>
                    </a:cubicBezTo>
                    <a:cubicBezTo>
                      <a:pt x="238" y="782"/>
                      <a:pt x="238" y="782"/>
                      <a:pt x="238" y="783"/>
                    </a:cubicBezTo>
                    <a:cubicBezTo>
                      <a:pt x="238" y="787"/>
                      <a:pt x="238" y="792"/>
                      <a:pt x="239" y="797"/>
                    </a:cubicBezTo>
                    <a:cubicBezTo>
                      <a:pt x="239" y="798"/>
                      <a:pt x="241" y="799"/>
                      <a:pt x="242" y="799"/>
                    </a:cubicBezTo>
                    <a:cubicBezTo>
                      <a:pt x="243" y="798"/>
                      <a:pt x="244" y="797"/>
                      <a:pt x="244" y="796"/>
                    </a:cubicBezTo>
                    <a:close/>
                    <a:moveTo>
                      <a:pt x="253" y="824"/>
                    </a:moveTo>
                    <a:cubicBezTo>
                      <a:pt x="251" y="819"/>
                      <a:pt x="249" y="814"/>
                      <a:pt x="248" y="810"/>
                    </a:cubicBezTo>
                    <a:cubicBezTo>
                      <a:pt x="247" y="809"/>
                      <a:pt x="246" y="808"/>
                      <a:pt x="245" y="808"/>
                    </a:cubicBezTo>
                    <a:cubicBezTo>
                      <a:pt x="243" y="809"/>
                      <a:pt x="243" y="810"/>
                      <a:pt x="243" y="811"/>
                    </a:cubicBezTo>
                    <a:cubicBezTo>
                      <a:pt x="245" y="816"/>
                      <a:pt x="247" y="821"/>
                      <a:pt x="249" y="826"/>
                    </a:cubicBezTo>
                    <a:cubicBezTo>
                      <a:pt x="249" y="827"/>
                      <a:pt x="251" y="827"/>
                      <a:pt x="252" y="827"/>
                    </a:cubicBezTo>
                    <a:cubicBezTo>
                      <a:pt x="253" y="826"/>
                      <a:pt x="254" y="825"/>
                      <a:pt x="253" y="824"/>
                    </a:cubicBezTo>
                    <a:close/>
                    <a:moveTo>
                      <a:pt x="268" y="849"/>
                    </a:moveTo>
                    <a:cubicBezTo>
                      <a:pt x="265" y="845"/>
                      <a:pt x="263" y="841"/>
                      <a:pt x="260" y="837"/>
                    </a:cubicBezTo>
                    <a:cubicBezTo>
                      <a:pt x="259" y="835"/>
                      <a:pt x="258" y="835"/>
                      <a:pt x="257" y="836"/>
                    </a:cubicBezTo>
                    <a:cubicBezTo>
                      <a:pt x="256" y="836"/>
                      <a:pt x="255" y="838"/>
                      <a:pt x="256" y="839"/>
                    </a:cubicBezTo>
                    <a:cubicBezTo>
                      <a:pt x="258" y="844"/>
                      <a:pt x="261" y="848"/>
                      <a:pt x="264" y="852"/>
                    </a:cubicBezTo>
                    <a:cubicBezTo>
                      <a:pt x="265" y="853"/>
                      <a:pt x="266" y="853"/>
                      <a:pt x="267" y="853"/>
                    </a:cubicBezTo>
                    <a:cubicBezTo>
                      <a:pt x="269" y="852"/>
                      <a:pt x="269" y="850"/>
                      <a:pt x="268" y="849"/>
                    </a:cubicBezTo>
                    <a:close/>
                    <a:moveTo>
                      <a:pt x="286" y="873"/>
                    </a:moveTo>
                    <a:cubicBezTo>
                      <a:pt x="283" y="869"/>
                      <a:pt x="280" y="865"/>
                      <a:pt x="277" y="861"/>
                    </a:cubicBezTo>
                    <a:cubicBezTo>
                      <a:pt x="276" y="860"/>
                      <a:pt x="274" y="860"/>
                      <a:pt x="273" y="861"/>
                    </a:cubicBezTo>
                    <a:cubicBezTo>
                      <a:pt x="272" y="862"/>
                      <a:pt x="272" y="863"/>
                      <a:pt x="273" y="864"/>
                    </a:cubicBezTo>
                    <a:cubicBezTo>
                      <a:pt x="276" y="868"/>
                      <a:pt x="279" y="872"/>
                      <a:pt x="282" y="876"/>
                    </a:cubicBezTo>
                    <a:cubicBezTo>
                      <a:pt x="283" y="877"/>
                      <a:pt x="285" y="877"/>
                      <a:pt x="286" y="876"/>
                    </a:cubicBezTo>
                    <a:cubicBezTo>
                      <a:pt x="287" y="875"/>
                      <a:pt x="287" y="874"/>
                      <a:pt x="286" y="873"/>
                    </a:cubicBezTo>
                    <a:close/>
                    <a:moveTo>
                      <a:pt x="307" y="894"/>
                    </a:moveTo>
                    <a:cubicBezTo>
                      <a:pt x="303" y="891"/>
                      <a:pt x="300" y="887"/>
                      <a:pt x="296" y="884"/>
                    </a:cubicBezTo>
                    <a:cubicBezTo>
                      <a:pt x="295" y="883"/>
                      <a:pt x="294" y="883"/>
                      <a:pt x="293" y="884"/>
                    </a:cubicBezTo>
                    <a:cubicBezTo>
                      <a:pt x="292" y="885"/>
                      <a:pt x="292" y="886"/>
                      <a:pt x="293" y="887"/>
                    </a:cubicBezTo>
                    <a:cubicBezTo>
                      <a:pt x="296" y="891"/>
                      <a:pt x="300" y="895"/>
                      <a:pt x="303" y="898"/>
                    </a:cubicBezTo>
                    <a:cubicBezTo>
                      <a:pt x="305" y="899"/>
                      <a:pt x="306" y="899"/>
                      <a:pt x="307" y="898"/>
                    </a:cubicBezTo>
                    <a:cubicBezTo>
                      <a:pt x="308" y="897"/>
                      <a:pt x="308" y="895"/>
                      <a:pt x="307" y="894"/>
                    </a:cubicBezTo>
                    <a:close/>
                    <a:moveTo>
                      <a:pt x="330" y="913"/>
                    </a:moveTo>
                    <a:cubicBezTo>
                      <a:pt x="326" y="910"/>
                      <a:pt x="322" y="907"/>
                      <a:pt x="318" y="904"/>
                    </a:cubicBezTo>
                    <a:cubicBezTo>
                      <a:pt x="317" y="903"/>
                      <a:pt x="316" y="903"/>
                      <a:pt x="315" y="904"/>
                    </a:cubicBezTo>
                    <a:cubicBezTo>
                      <a:pt x="314" y="905"/>
                      <a:pt x="314" y="907"/>
                      <a:pt x="315" y="908"/>
                    </a:cubicBezTo>
                    <a:cubicBezTo>
                      <a:pt x="319" y="911"/>
                      <a:pt x="323" y="914"/>
                      <a:pt x="327" y="917"/>
                    </a:cubicBezTo>
                    <a:cubicBezTo>
                      <a:pt x="328" y="918"/>
                      <a:pt x="330" y="917"/>
                      <a:pt x="331" y="916"/>
                    </a:cubicBezTo>
                    <a:cubicBezTo>
                      <a:pt x="331" y="915"/>
                      <a:pt x="331" y="914"/>
                      <a:pt x="330" y="913"/>
                    </a:cubicBezTo>
                    <a:close/>
                    <a:moveTo>
                      <a:pt x="355" y="929"/>
                    </a:moveTo>
                    <a:cubicBezTo>
                      <a:pt x="351" y="926"/>
                      <a:pt x="346" y="924"/>
                      <a:pt x="342" y="921"/>
                    </a:cubicBezTo>
                    <a:cubicBezTo>
                      <a:pt x="341" y="920"/>
                      <a:pt x="340" y="921"/>
                      <a:pt x="339" y="922"/>
                    </a:cubicBezTo>
                    <a:cubicBezTo>
                      <a:pt x="338" y="923"/>
                      <a:pt x="338" y="925"/>
                      <a:pt x="340" y="925"/>
                    </a:cubicBezTo>
                    <a:cubicBezTo>
                      <a:pt x="344" y="928"/>
                      <a:pt x="348" y="931"/>
                      <a:pt x="352" y="933"/>
                    </a:cubicBezTo>
                    <a:cubicBezTo>
                      <a:pt x="354" y="934"/>
                      <a:pt x="355" y="934"/>
                      <a:pt x="356" y="932"/>
                    </a:cubicBezTo>
                    <a:cubicBezTo>
                      <a:pt x="357" y="931"/>
                      <a:pt x="356" y="930"/>
                      <a:pt x="355" y="929"/>
                    </a:cubicBezTo>
                    <a:close/>
                    <a:moveTo>
                      <a:pt x="381" y="943"/>
                    </a:moveTo>
                    <a:cubicBezTo>
                      <a:pt x="377" y="941"/>
                      <a:pt x="372" y="939"/>
                      <a:pt x="368" y="936"/>
                    </a:cubicBezTo>
                    <a:cubicBezTo>
                      <a:pt x="367" y="936"/>
                      <a:pt x="365" y="936"/>
                      <a:pt x="365" y="937"/>
                    </a:cubicBezTo>
                    <a:cubicBezTo>
                      <a:pt x="364" y="939"/>
                      <a:pt x="364" y="940"/>
                      <a:pt x="366" y="941"/>
                    </a:cubicBezTo>
                    <a:cubicBezTo>
                      <a:pt x="370" y="943"/>
                      <a:pt x="375" y="945"/>
                      <a:pt x="379" y="947"/>
                    </a:cubicBezTo>
                    <a:cubicBezTo>
                      <a:pt x="380" y="948"/>
                      <a:pt x="382" y="947"/>
                      <a:pt x="382" y="946"/>
                    </a:cubicBezTo>
                    <a:cubicBezTo>
                      <a:pt x="383" y="945"/>
                      <a:pt x="383" y="943"/>
                      <a:pt x="381" y="943"/>
                    </a:cubicBezTo>
                    <a:close/>
                    <a:moveTo>
                      <a:pt x="409" y="954"/>
                    </a:moveTo>
                    <a:cubicBezTo>
                      <a:pt x="404" y="952"/>
                      <a:pt x="400" y="951"/>
                      <a:pt x="395" y="949"/>
                    </a:cubicBezTo>
                    <a:cubicBezTo>
                      <a:pt x="394" y="948"/>
                      <a:pt x="392" y="949"/>
                      <a:pt x="392" y="950"/>
                    </a:cubicBezTo>
                    <a:cubicBezTo>
                      <a:pt x="391" y="951"/>
                      <a:pt x="392" y="953"/>
                      <a:pt x="393" y="953"/>
                    </a:cubicBezTo>
                    <a:cubicBezTo>
                      <a:pt x="398" y="955"/>
                      <a:pt x="402" y="957"/>
                      <a:pt x="407" y="959"/>
                    </a:cubicBezTo>
                    <a:cubicBezTo>
                      <a:pt x="408" y="959"/>
                      <a:pt x="410" y="959"/>
                      <a:pt x="410" y="957"/>
                    </a:cubicBezTo>
                    <a:cubicBezTo>
                      <a:pt x="411" y="956"/>
                      <a:pt x="410" y="955"/>
                      <a:pt x="409" y="954"/>
                    </a:cubicBezTo>
                    <a:close/>
                    <a:moveTo>
                      <a:pt x="437" y="962"/>
                    </a:moveTo>
                    <a:cubicBezTo>
                      <a:pt x="433" y="961"/>
                      <a:pt x="428" y="960"/>
                      <a:pt x="423" y="959"/>
                    </a:cubicBezTo>
                    <a:cubicBezTo>
                      <a:pt x="422" y="958"/>
                      <a:pt x="420" y="959"/>
                      <a:pt x="420" y="960"/>
                    </a:cubicBezTo>
                    <a:cubicBezTo>
                      <a:pt x="420" y="962"/>
                      <a:pt x="420" y="963"/>
                      <a:pt x="422" y="963"/>
                    </a:cubicBezTo>
                    <a:cubicBezTo>
                      <a:pt x="426" y="965"/>
                      <a:pt x="431" y="966"/>
                      <a:pt x="436" y="967"/>
                    </a:cubicBezTo>
                    <a:cubicBezTo>
                      <a:pt x="438" y="967"/>
                      <a:pt x="439" y="967"/>
                      <a:pt x="439" y="965"/>
                    </a:cubicBezTo>
                    <a:cubicBezTo>
                      <a:pt x="440" y="964"/>
                      <a:pt x="439" y="963"/>
                      <a:pt x="437" y="962"/>
                    </a:cubicBezTo>
                    <a:close/>
                    <a:moveTo>
                      <a:pt x="467" y="967"/>
                    </a:moveTo>
                    <a:cubicBezTo>
                      <a:pt x="462" y="966"/>
                      <a:pt x="457" y="966"/>
                      <a:pt x="452" y="965"/>
                    </a:cubicBezTo>
                    <a:cubicBezTo>
                      <a:pt x="451" y="965"/>
                      <a:pt x="449" y="966"/>
                      <a:pt x="449" y="967"/>
                    </a:cubicBezTo>
                    <a:cubicBezTo>
                      <a:pt x="449" y="968"/>
                      <a:pt x="450" y="970"/>
                      <a:pt x="451" y="970"/>
                    </a:cubicBezTo>
                    <a:cubicBezTo>
                      <a:pt x="456" y="971"/>
                      <a:pt x="461" y="971"/>
                      <a:pt x="466" y="972"/>
                    </a:cubicBezTo>
                    <a:cubicBezTo>
                      <a:pt x="468" y="972"/>
                      <a:pt x="469" y="971"/>
                      <a:pt x="469" y="970"/>
                    </a:cubicBezTo>
                    <a:cubicBezTo>
                      <a:pt x="469" y="968"/>
                      <a:pt x="468" y="967"/>
                      <a:pt x="467" y="967"/>
                    </a:cubicBezTo>
                    <a:close/>
                    <a:moveTo>
                      <a:pt x="496" y="967"/>
                    </a:moveTo>
                    <a:cubicBezTo>
                      <a:pt x="494" y="968"/>
                      <a:pt x="491" y="968"/>
                      <a:pt x="488" y="968"/>
                    </a:cubicBezTo>
                    <a:cubicBezTo>
                      <a:pt x="487" y="968"/>
                      <a:pt x="486" y="968"/>
                      <a:pt x="485" y="968"/>
                    </a:cubicBezTo>
                    <a:cubicBezTo>
                      <a:pt x="483" y="968"/>
                      <a:pt x="482" y="968"/>
                      <a:pt x="481" y="968"/>
                    </a:cubicBezTo>
                    <a:cubicBezTo>
                      <a:pt x="480" y="968"/>
                      <a:pt x="479" y="969"/>
                      <a:pt x="479" y="970"/>
                    </a:cubicBezTo>
                    <a:cubicBezTo>
                      <a:pt x="479" y="971"/>
                      <a:pt x="480" y="973"/>
                      <a:pt x="481" y="973"/>
                    </a:cubicBezTo>
                    <a:cubicBezTo>
                      <a:pt x="482" y="973"/>
                      <a:pt x="483" y="973"/>
                      <a:pt x="485" y="973"/>
                    </a:cubicBezTo>
                    <a:cubicBezTo>
                      <a:pt x="486" y="973"/>
                      <a:pt x="487" y="973"/>
                      <a:pt x="489" y="973"/>
                    </a:cubicBezTo>
                    <a:cubicBezTo>
                      <a:pt x="491" y="973"/>
                      <a:pt x="494" y="972"/>
                      <a:pt x="496" y="972"/>
                    </a:cubicBezTo>
                    <a:cubicBezTo>
                      <a:pt x="498" y="972"/>
                      <a:pt x="499" y="971"/>
                      <a:pt x="499" y="970"/>
                    </a:cubicBezTo>
                    <a:cubicBezTo>
                      <a:pt x="499" y="968"/>
                      <a:pt x="498" y="967"/>
                      <a:pt x="496" y="967"/>
                    </a:cubicBezTo>
                    <a:close/>
                    <a:moveTo>
                      <a:pt x="526" y="965"/>
                    </a:moveTo>
                    <a:cubicBezTo>
                      <a:pt x="521" y="965"/>
                      <a:pt x="516" y="966"/>
                      <a:pt x="511" y="966"/>
                    </a:cubicBezTo>
                    <a:cubicBezTo>
                      <a:pt x="510" y="966"/>
                      <a:pt x="509" y="968"/>
                      <a:pt x="509" y="969"/>
                    </a:cubicBezTo>
                    <a:cubicBezTo>
                      <a:pt x="509" y="970"/>
                      <a:pt x="510" y="971"/>
                      <a:pt x="512" y="971"/>
                    </a:cubicBezTo>
                    <a:cubicBezTo>
                      <a:pt x="517" y="971"/>
                      <a:pt x="522" y="970"/>
                      <a:pt x="527" y="969"/>
                    </a:cubicBezTo>
                    <a:cubicBezTo>
                      <a:pt x="528" y="969"/>
                      <a:pt x="529" y="968"/>
                      <a:pt x="529" y="967"/>
                    </a:cubicBezTo>
                    <a:cubicBezTo>
                      <a:pt x="528" y="965"/>
                      <a:pt x="527" y="964"/>
                      <a:pt x="526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C62E3D-C588-84F0-BCC6-35884E0D9DC2}"/>
                </a:ext>
              </a:extLst>
            </p:cNvPr>
            <p:cNvSpPr txBox="1"/>
            <p:nvPr/>
          </p:nvSpPr>
          <p:spPr>
            <a:xfrm>
              <a:off x="845292" y="1525157"/>
              <a:ext cx="1111475" cy="37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Vận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dụng</a:t>
              </a:r>
              <a:endPara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6" name="Picture 2" descr="Đồ hoạ vector miễn phí của Hộp số">
              <a:extLst>
                <a:ext uri="{FF2B5EF4-FFF2-40B4-BE49-F238E27FC236}">
                  <a16:creationId xmlns:a16="http://schemas.microsoft.com/office/drawing/2014/main" id="{47D9DFEF-B4D0-51D5-63C2-AD5FF836B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16" y="1431801"/>
              <a:ext cx="807883" cy="100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: Rounded Corners 170">
            <a:extLst>
              <a:ext uri="{FF2B5EF4-FFF2-40B4-BE49-F238E27FC236}">
                <a16:creationId xmlns:a16="http://schemas.microsoft.com/office/drawing/2014/main" id="{D83741FD-27D7-5CAC-77F1-B8EA42EABDC4}"/>
              </a:ext>
            </a:extLst>
          </p:cNvPr>
          <p:cNvSpPr/>
          <p:nvPr/>
        </p:nvSpPr>
        <p:spPr>
          <a:xfrm>
            <a:off x="449943" y="2070354"/>
            <a:ext cx="6636657" cy="295732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defTabSz="914354">
              <a:defRPr/>
            </a:pPr>
            <a:endParaRPr kumimoji="0" lang="en-US" altLang="vi-VN" sz="2800" i="1" strike="noStrike" kern="0" cap="none" spc="0" normalizeH="0" baseline="0" noProof="0" dirty="0">
              <a:ln w="0"/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354">
              <a:defRPr/>
            </a:pPr>
            <a:r>
              <a:rPr kumimoji="0" lang="en-US" altLang="vi-VN" sz="2800" i="1" strike="noStrike" kern="0" cap="none" spc="0" normalizeH="0" baseline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altLang="vi-VN" sz="2800" i="1" strike="noStrike" kern="0" cap="none" spc="0" normalizeH="0" baseline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baseline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vi-VN" sz="2800" i="1" strike="noStrike" kern="0" cap="none" spc="0" normalizeH="0" baseline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baseline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vi-VN" sz="2800" i="1" strike="noStrike" kern="0" cap="none" spc="0" normalizeH="0" baseline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altLang="vi-VN" sz="2800" i="1" strike="noStrike" kern="0" cap="none" spc="0" normalizeH="0" baseline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vi-VN" sz="2800" i="1" strike="noStrike" kern="0" cap="none" spc="0" normalizeH="0" baseline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baseline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vi-VN" sz="2800" i="1" strike="noStrike" kern="0" cap="none" spc="0" normalizeH="0" baseline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baseline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vi-VN" sz="2800" i="1" strike="noStrike" kern="0" cap="none" spc="0" normalizeH="0" baseline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baseline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altLang="vi-VN" sz="2800" i="1" strike="noStrike" kern="0" cap="none" spc="0" normalizeH="0" baseline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baseline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vi-VN" sz="2800" i="1" strike="noStrike" kern="0" cap="none" spc="0" normalizeH="0" baseline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baseline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vi-VN" sz="2800" i="1" strike="noStrike" kern="0" cap="none" spc="0" normalizeH="0" baseline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baseline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altLang="vi-VN" sz="2800" i="1" strike="noStrike" kern="0" cap="none" spc="0" normalizeH="0" baseline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baseline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altLang="vi-VN" sz="2800" i="1" strike="noStrike" kern="0" cap="none" spc="0" normalizeH="0" baseline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2800" i="1" strike="noStrike" kern="0" cap="none" spc="0" normalizeH="0" baseline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tế-xã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altLang="vi-VN" sz="2800" i="1" strike="noStrike" kern="0" cap="none" spc="0" normalizeH="0" noProof="0" dirty="0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i="1" strike="noStrike" kern="0" cap="none" spc="0" normalizeH="0" noProof="0" dirty="0" err="1">
                <a:ln w="0"/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nl-NL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Nêu hướng giải quyết? 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354">
              <a:defRPr/>
            </a:pPr>
            <a:endParaRPr kumimoji="0" lang="en-US" sz="2600" b="1" i="1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latin typeface="Calibri"/>
              <a:ea typeface="+mn-ea"/>
            </a:endParaRPr>
          </a:p>
        </p:txBody>
      </p:sp>
      <p:pic>
        <p:nvPicPr>
          <p:cNvPr id="11" name="Google Shape;1081;p7" descr="The role of Good Governance in Project Management">
            <a:extLst>
              <a:ext uri="{FF2B5EF4-FFF2-40B4-BE49-F238E27FC236}">
                <a16:creationId xmlns:a16="http://schemas.microsoft.com/office/drawing/2014/main" id="{942D078F-28CF-86AA-84DD-82D41A066A8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2502" y="352336"/>
            <a:ext cx="3056685" cy="137719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ounded Rectangle 35">
            <a:extLst>
              <a:ext uri="{FF2B5EF4-FFF2-40B4-BE49-F238E27FC236}">
                <a16:creationId xmlns:a16="http://schemas.microsoft.com/office/drawing/2014/main" id="{F8099E6B-8405-5261-1F83-13B098085649}"/>
              </a:ext>
            </a:extLst>
          </p:cNvPr>
          <p:cNvSpPr/>
          <p:nvPr/>
        </p:nvSpPr>
        <p:spPr>
          <a:xfrm>
            <a:off x="8047522" y="2677808"/>
            <a:ext cx="3891193" cy="304742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SG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SG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SG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Internet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SG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Niên</a:t>
            </a:r>
            <a:r>
              <a:rPr kumimoji="0" lang="en-SG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giám</a:t>
            </a:r>
            <a:r>
              <a:rPr kumimoji="0" lang="en-SG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SG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Right Arrow 37">
            <a:extLst>
              <a:ext uri="{FF2B5EF4-FFF2-40B4-BE49-F238E27FC236}">
                <a16:creationId xmlns:a16="http://schemas.microsoft.com/office/drawing/2014/main" id="{45D85D3F-0B93-6FD8-A0B5-3481F98B1096}"/>
              </a:ext>
            </a:extLst>
          </p:cNvPr>
          <p:cNvSpPr/>
          <p:nvPr/>
        </p:nvSpPr>
        <p:spPr>
          <a:xfrm>
            <a:off x="7292168" y="3429000"/>
            <a:ext cx="549786" cy="360362"/>
          </a:xfrm>
          <a:prstGeom prst="rightArrow">
            <a:avLst/>
          </a:prstGeom>
          <a:solidFill>
            <a:srgbClr val="F5A700"/>
          </a:solidFill>
          <a:ln w="25400" cap="flat" cmpd="sng" algn="ctr">
            <a:solidFill>
              <a:srgbClr val="F5A700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86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cảm ơn đã lắng nghe đẹp">
            <a:extLst>
              <a:ext uri="{FF2B5EF4-FFF2-40B4-BE49-F238E27FC236}">
                <a16:creationId xmlns:a16="http://schemas.microsoft.com/office/drawing/2014/main" id="{BD11F76A-5D93-B975-5AD5-ECAEF8B6F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507202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81ED1FF1-2EB3-AEE0-23E4-408A0A8976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934902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iamond 5">
            <a:extLst>
              <a:ext uri="{FF2B5EF4-FFF2-40B4-BE49-F238E27FC236}">
                <a16:creationId xmlns:a16="http://schemas.microsoft.com/office/drawing/2014/main" id="{C3C08537-E511-F6D4-2169-9BA6E758471A}"/>
              </a:ext>
            </a:extLst>
          </p:cNvPr>
          <p:cNvSpPr/>
          <p:nvPr/>
        </p:nvSpPr>
        <p:spPr>
          <a:xfrm>
            <a:off x="1336207" y="-2622602"/>
            <a:ext cx="6945746" cy="1539817"/>
          </a:xfrm>
          <a:prstGeom prst="diamond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SG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6E0812-A11D-5A4D-FB06-7A33B6D21F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91" y="238298"/>
            <a:ext cx="1299683" cy="1645920"/>
          </a:xfrm>
          <a:prstGeom prst="rect">
            <a:avLst/>
          </a:prstGeom>
        </p:spPr>
      </p:pic>
      <p:sp>
        <p:nvSpPr>
          <p:cNvPr id="14" name="Scroll: Horizontal 13">
            <a:extLst>
              <a:ext uri="{FF2B5EF4-FFF2-40B4-BE49-F238E27FC236}">
                <a16:creationId xmlns:a16="http://schemas.microsoft.com/office/drawing/2014/main" id="{7C3C391C-2565-34D3-EDCF-02BB36B7C261}"/>
              </a:ext>
            </a:extLst>
          </p:cNvPr>
          <p:cNvSpPr/>
          <p:nvPr/>
        </p:nvSpPr>
        <p:spPr>
          <a:xfrm>
            <a:off x="2770690" y="267857"/>
            <a:ext cx="7374193" cy="1645920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95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ôn đại học và HSG\Tài nguyên Địa lí\Tài liệu tham khảo trên internet\Tổng hợp\Giáo án\PPT\CÁC ICON HỖ TRỢ SOẠN GIẢNG PPT\Học cặp nhó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635" y="248964"/>
            <a:ext cx="1528675" cy="13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loud Callout 13"/>
          <p:cNvSpPr/>
          <p:nvPr/>
        </p:nvSpPr>
        <p:spPr>
          <a:xfrm rot="16406097">
            <a:off x="129993" y="1781028"/>
            <a:ext cx="4935093" cy="2617363"/>
          </a:xfrm>
          <a:prstGeom prst="cloudCallout">
            <a:avLst>
              <a:gd name="adj1" fmla="val -14466"/>
              <a:gd name="adj2" fmla="val 83231"/>
            </a:avLst>
          </a:prstGeom>
          <a:solidFill>
            <a:schemeClr val="bg2"/>
          </a:solidFill>
          <a:ln w="63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670040" y="707492"/>
            <a:ext cx="3930555" cy="9270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và hệ thống hóa</a:t>
            </a:r>
            <a:r>
              <a:rPr kumimoji="0" lang="en-US" sz="2400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các thông tin liên quan</a:t>
            </a: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70037" y="1797489"/>
            <a:ext cx="3930555" cy="86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xuất tên báo cáo</a:t>
            </a: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670037" y="2779678"/>
            <a:ext cx="3930555" cy="927058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670037" y="3845983"/>
            <a:ext cx="3930555" cy="86221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báo cáo và lựa chọn cách trình bày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670037" y="4847443"/>
            <a:ext cx="3930555" cy="86221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chức báo cáo kết quả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01004" y="965548"/>
            <a:ext cx="164407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400" b="1" dirty="0">
              <a:solidFill>
                <a:srgbClr val="FF0000"/>
              </a:solidFill>
            </a:endParaRPr>
          </a:p>
          <a:p>
            <a:pPr lvl="0" algn="ctr">
              <a:defRPr/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B4C4FE13-0730-327C-F502-F1CC387CB74C}"/>
              </a:ext>
            </a:extLst>
          </p:cNvPr>
          <p:cNvSpPr/>
          <p:nvPr/>
        </p:nvSpPr>
        <p:spPr>
          <a:xfrm>
            <a:off x="4964310" y="707492"/>
            <a:ext cx="2229947" cy="92705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400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CBDBC989-D7AC-B400-2310-5CE4512501BB}"/>
              </a:ext>
            </a:extLst>
          </p:cNvPr>
          <p:cNvSpPr/>
          <p:nvPr/>
        </p:nvSpPr>
        <p:spPr>
          <a:xfrm>
            <a:off x="4964311" y="1797489"/>
            <a:ext cx="2229946" cy="86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400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A26C4354-85F7-4FE1-827D-F9C32A17389C}"/>
              </a:ext>
            </a:extLst>
          </p:cNvPr>
          <p:cNvSpPr/>
          <p:nvPr/>
        </p:nvSpPr>
        <p:spPr>
          <a:xfrm>
            <a:off x="4964311" y="2779678"/>
            <a:ext cx="2229946" cy="891369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601E4DF9-A5D7-99CF-FD9B-807D1003DA14}"/>
              </a:ext>
            </a:extLst>
          </p:cNvPr>
          <p:cNvSpPr/>
          <p:nvPr/>
        </p:nvSpPr>
        <p:spPr>
          <a:xfrm>
            <a:off x="4964310" y="3845983"/>
            <a:ext cx="2229946" cy="86221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4D573742-B103-A606-21AB-54B3147D466A}"/>
              </a:ext>
            </a:extLst>
          </p:cNvPr>
          <p:cNvSpPr/>
          <p:nvPr/>
        </p:nvSpPr>
        <p:spPr>
          <a:xfrm>
            <a:off x="4964309" y="4900370"/>
            <a:ext cx="2229945" cy="86221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B2756ED-3967-777D-10F0-554068D49AC8}"/>
              </a:ext>
            </a:extLst>
          </p:cNvPr>
          <p:cNvSpPr/>
          <p:nvPr/>
        </p:nvSpPr>
        <p:spPr>
          <a:xfrm>
            <a:off x="7194254" y="1129553"/>
            <a:ext cx="475783" cy="29583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8F31397-F12F-0E80-C201-8B6C574018C5}"/>
              </a:ext>
            </a:extLst>
          </p:cNvPr>
          <p:cNvSpPr/>
          <p:nvPr/>
        </p:nvSpPr>
        <p:spPr>
          <a:xfrm>
            <a:off x="7212914" y="2089130"/>
            <a:ext cx="475783" cy="29583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1303CD4-0601-04EF-76DE-95C5B6B34795}"/>
              </a:ext>
            </a:extLst>
          </p:cNvPr>
          <p:cNvSpPr/>
          <p:nvPr/>
        </p:nvSpPr>
        <p:spPr>
          <a:xfrm>
            <a:off x="7212915" y="3089710"/>
            <a:ext cx="475783" cy="295835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DDC28E9-DBF4-6562-A59F-FD83FF802BB7}"/>
              </a:ext>
            </a:extLst>
          </p:cNvPr>
          <p:cNvSpPr/>
          <p:nvPr/>
        </p:nvSpPr>
        <p:spPr>
          <a:xfrm>
            <a:off x="7194253" y="4130017"/>
            <a:ext cx="475783" cy="29583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0A6B35B-DE64-70F1-09B7-5493A9523859}"/>
              </a:ext>
            </a:extLst>
          </p:cNvPr>
          <p:cNvSpPr/>
          <p:nvPr/>
        </p:nvSpPr>
        <p:spPr>
          <a:xfrm>
            <a:off x="7194254" y="5183558"/>
            <a:ext cx="475783" cy="29583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12C1F55-56C3-BA3C-8AC7-EBB35BD51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6" y="17399"/>
            <a:ext cx="1299683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5" grpId="0" animBg="1"/>
      <p:bldP spid="16" grpId="0" animBg="1"/>
      <p:bldP spid="17" grpId="0" animBg="1"/>
      <p:bldP spid="18" grpId="0" animBg="1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60DAA-4F88-01CE-53CF-58A42134D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0865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C6A65192-A08C-2F45-0126-51EC9759CE04}"/>
              </a:ext>
            </a:extLst>
          </p:cNvPr>
          <p:cNvSpPr/>
          <p:nvPr/>
        </p:nvSpPr>
        <p:spPr>
          <a:xfrm>
            <a:off x="333829" y="158523"/>
            <a:ext cx="11596914" cy="1045028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BÁO CÁO VỀ SỰ THAY ĐỔI CỦA NỀN KINH TẾ TRUNG QUỐC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C29466-C35A-6616-3EE2-9931385DF3C2}"/>
              </a:ext>
            </a:extLst>
          </p:cNvPr>
          <p:cNvSpPr/>
          <p:nvPr/>
        </p:nvSpPr>
        <p:spPr>
          <a:xfrm>
            <a:off x="333829" y="1483080"/>
            <a:ext cx="11596914" cy="135044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 chia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FD0FA89-5DA9-1E9D-4917-A6AF2BF65CAE}"/>
              </a:ext>
            </a:extLst>
          </p:cNvPr>
          <p:cNvSpPr/>
          <p:nvPr/>
        </p:nvSpPr>
        <p:spPr>
          <a:xfrm>
            <a:off x="333829" y="3113054"/>
            <a:ext cx="11596914" cy="192387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1,2: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5,6: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20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CE0EF-A30E-FAF3-CF58-56DC4FE5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10D22F0-1E65-9D03-FFCA-9DA5C43EAA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0780878"/>
              </p:ext>
            </p:extLst>
          </p:nvPr>
        </p:nvGraphicFramePr>
        <p:xfrm>
          <a:off x="1" y="365125"/>
          <a:ext cx="12192000" cy="6311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75BEDBF-DA86-E865-160B-4D452DE47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1576" y="0"/>
            <a:ext cx="1299683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49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ộn: Ngang 11">
            <a:extLst>
              <a:ext uri="{FF2B5EF4-FFF2-40B4-BE49-F238E27FC236}">
                <a16:creationId xmlns:a16="http://schemas.microsoft.com/office/drawing/2014/main" id="{2668390D-BAD9-534A-CD74-698021663E79}"/>
              </a:ext>
            </a:extLst>
          </p:cNvPr>
          <p:cNvSpPr/>
          <p:nvPr/>
        </p:nvSpPr>
        <p:spPr>
          <a:xfrm>
            <a:off x="1479563" y="-85504"/>
            <a:ext cx="10380742" cy="1583096"/>
          </a:xfrm>
          <a:prstGeom prst="horizontalScroll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Dựa vào thông tin mục 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133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25,26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hãy thu thập thông tin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nền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Trung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duyên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hải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Trung </a:t>
            </a:r>
            <a:r>
              <a:rPr lang="en-US" sz="2400" b="1" i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: Góc Tròn 17">
            <a:extLst>
              <a:ext uri="{FF2B5EF4-FFF2-40B4-BE49-F238E27FC236}">
                <a16:creationId xmlns:a16="http://schemas.microsoft.com/office/drawing/2014/main" id="{134029A2-CA67-D946-9FE6-A099FBD9CD42}"/>
              </a:ext>
            </a:extLst>
          </p:cNvPr>
          <p:cNvSpPr/>
          <p:nvPr/>
        </p:nvSpPr>
        <p:spPr>
          <a:xfrm>
            <a:off x="3631571" y="1357276"/>
            <a:ext cx="8228734" cy="1011994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SG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: Góc Tròn 4">
            <a:extLst>
              <a:ext uri="{FF2B5EF4-FFF2-40B4-BE49-F238E27FC236}">
                <a16:creationId xmlns:a16="http://schemas.microsoft.com/office/drawing/2014/main" id="{BFBDD7B3-2347-1F2F-392D-7DB6C3FF3046}"/>
              </a:ext>
            </a:extLst>
          </p:cNvPr>
          <p:cNvSpPr/>
          <p:nvPr/>
        </p:nvSpPr>
        <p:spPr>
          <a:xfrm>
            <a:off x="3631571" y="2575600"/>
            <a:ext cx="8228734" cy="1011995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spcAft>
                <a:spcPts val="800"/>
              </a:spcAft>
            </a:pPr>
            <a:endParaRPr lang="en-SG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5">
            <a:extLst>
              <a:ext uri="{FF2B5EF4-FFF2-40B4-BE49-F238E27FC236}">
                <a16:creationId xmlns:a16="http://schemas.microsoft.com/office/drawing/2014/main" id="{E4D9B96D-014F-E3DF-8290-F4C2D7472543}"/>
              </a:ext>
            </a:extLst>
          </p:cNvPr>
          <p:cNvSpPr/>
          <p:nvPr/>
        </p:nvSpPr>
        <p:spPr>
          <a:xfrm>
            <a:off x="3631571" y="3780735"/>
            <a:ext cx="8228734" cy="835270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30000"/>
              </a:lnSpc>
              <a:spcAft>
                <a:spcPts val="800"/>
              </a:spcAft>
            </a:pP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https://www.data.worldbank.org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5">
            <a:extLst>
              <a:ext uri="{FF2B5EF4-FFF2-40B4-BE49-F238E27FC236}">
                <a16:creationId xmlns:a16="http://schemas.microsoft.com/office/drawing/2014/main" id="{19749A57-DC65-CF7D-F9CB-DBFCA1A8FDA2}"/>
              </a:ext>
            </a:extLst>
          </p:cNvPr>
          <p:cNvSpPr/>
          <p:nvPr/>
        </p:nvSpPr>
        <p:spPr>
          <a:xfrm>
            <a:off x="3631572" y="4809145"/>
            <a:ext cx="8228734" cy="1905837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Trung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https://stast.gov.cn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Nam: (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www.gso.gov.vn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  <a:p>
            <a:pPr lvl="0">
              <a:lnSpc>
                <a:spcPct val="130000"/>
              </a:lnSpc>
              <a:spcAft>
                <a:spcPts val="800"/>
              </a:spcAft>
            </a:pPr>
            <a:r>
              <a:rPr lang="en-S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Flowchart: Display 16">
            <a:extLst>
              <a:ext uri="{FF2B5EF4-FFF2-40B4-BE49-F238E27FC236}">
                <a16:creationId xmlns:a16="http://schemas.microsoft.com/office/drawing/2014/main" id="{9672BF24-99D8-AD12-C653-0E1D29FA277E}"/>
              </a:ext>
            </a:extLst>
          </p:cNvPr>
          <p:cNvSpPr/>
          <p:nvPr/>
        </p:nvSpPr>
        <p:spPr>
          <a:xfrm>
            <a:off x="36847" y="2032617"/>
            <a:ext cx="3333700" cy="3496235"/>
          </a:xfrm>
          <a:prstGeom prst="flowChartDisplay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Display 7">
            <a:extLst>
              <a:ext uri="{FF2B5EF4-FFF2-40B4-BE49-F238E27FC236}">
                <a16:creationId xmlns:a16="http://schemas.microsoft.com/office/drawing/2014/main" id="{98A85F56-C66E-4426-E56A-41E059D5D802}"/>
              </a:ext>
            </a:extLst>
          </p:cNvPr>
          <p:cNvSpPr/>
          <p:nvPr/>
        </p:nvSpPr>
        <p:spPr>
          <a:xfrm>
            <a:off x="224312" y="2472697"/>
            <a:ext cx="3333700" cy="3496235"/>
          </a:xfrm>
          <a:prstGeom prst="flowChartDisplay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ộp Văn bản 5">
            <a:extLst>
              <a:ext uri="{FF2B5EF4-FFF2-40B4-BE49-F238E27FC236}">
                <a16:creationId xmlns:a16="http://schemas.microsoft.com/office/drawing/2014/main" id="{8E2506D3-CDDA-D454-3910-A69123DB26DF}"/>
              </a:ext>
            </a:extLst>
          </p:cNvPr>
          <p:cNvSpPr txBox="1"/>
          <p:nvPr/>
        </p:nvSpPr>
        <p:spPr>
          <a:xfrm>
            <a:off x="638724" y="3035278"/>
            <a:ext cx="2856428" cy="195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Sưu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tầm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và hệ thống hóa thông tin.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244ED-B0E9-00DB-E738-DEA6003EB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6" y="17399"/>
            <a:ext cx="1299683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33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  <p:bldP spid="4" grpId="0" animBg="1"/>
      <p:bldP spid="7" grpId="0" animBg="1"/>
      <p:bldP spid="17" grpId="0" animBg="1"/>
      <p:bldP spid="8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C03EA4-9516-0DC7-3572-18834C5C9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6" y="17399"/>
            <a:ext cx="1299683" cy="1645920"/>
          </a:xfrm>
          <a:prstGeom prst="rect">
            <a:avLst/>
          </a:prstGeom>
        </p:spPr>
      </p:pic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C9583A6C-681E-AB26-A81B-324C84887EBF}"/>
              </a:ext>
            </a:extLst>
          </p:cNvPr>
          <p:cNvSpPr txBox="1"/>
          <p:nvPr/>
        </p:nvSpPr>
        <p:spPr>
          <a:xfrm>
            <a:off x="4292048" y="1291136"/>
            <a:ext cx="5666993" cy="20266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2.Xác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F9FCBFE7-AA2E-E910-7E5F-785267F57E36}"/>
              </a:ext>
            </a:extLst>
          </p:cNvPr>
          <p:cNvSpPr/>
          <p:nvPr/>
        </p:nvSpPr>
        <p:spPr>
          <a:xfrm>
            <a:off x="3135086" y="2819105"/>
            <a:ext cx="7980919" cy="3064894"/>
          </a:xfrm>
          <a:prstGeom prst="trapezoid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87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6a34c20d-c5b2-460b-b8ea-c07c3108d59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2514</Words>
  <Application>Microsoft Office PowerPoint</Application>
  <PresentationFormat>Widescreen</PresentationFormat>
  <Paragraphs>187</Paragraphs>
  <Slides>33</Slides>
  <Notes>3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等线</vt:lpstr>
      <vt:lpstr>Arial</vt:lpstr>
      <vt:lpstr>Calibri</vt:lpstr>
      <vt:lpstr>Calibri Light</vt:lpstr>
      <vt:lpstr>Segoe Print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ý:</vt:lpstr>
      <vt:lpstr>Gợi ý:</vt:lpstr>
      <vt:lpstr>Gợi ý:</vt:lpstr>
      <vt:lpstr>Gợi ý:</vt:lpstr>
      <vt:lpstr>Gợi ý:</vt:lpstr>
      <vt:lpstr>Gợi ý: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2023-08-02T03:05:43Z</dcterms:created>
  <dcterms:modified xsi:type="dcterms:W3CDTF">2023-11-03T03:19:58Z</dcterms:modified>
</cp:coreProperties>
</file>