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68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76" r:id="rId12"/>
    <p:sldId id="283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42"/>
    <a:srgbClr val="F7FBDD"/>
    <a:srgbClr val="828202"/>
    <a:srgbClr val="DCF117"/>
    <a:srgbClr val="D5E226"/>
    <a:srgbClr val="66FF33"/>
    <a:srgbClr val="67C98C"/>
    <a:srgbClr val="66FF66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SỐNG QUANH EM VÀ 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 THỐNG QUÊ HƯƠNG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25236" y="2593263"/>
            <a:ext cx="3893128" cy="18956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28" y="1264916"/>
            <a:ext cx="6745864" cy="530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871" y="683150"/>
            <a:ext cx="960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2. Chia sẻ với bạn về một nghề truyền thống ở địa phương mà em yêu thích. </a:t>
            </a: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4617" y="2756238"/>
            <a:ext cx="38792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i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- Tên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của nghề;</a:t>
            </a:r>
          </a:p>
          <a:p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- Địa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chỉ của làng nghề đó;</a:t>
            </a:r>
          </a:p>
          <a:p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- Lí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do em thích nghề đó.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530927" y="1316182"/>
            <a:ext cx="9282545" cy="5126182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thập thông tin về nghề truyền thống ở địa phương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345" y="1559343"/>
            <a:ext cx="8409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i="1" u="sng" dirty="0" smtClean="0">
                <a:latin typeface="Times New Roman" pitchFamily="18" charset="0"/>
                <a:cs typeface="Times New Roman" pitchFamily="18" charset="0"/>
              </a:rPr>
              <a:t>Gợi </a:t>
            </a:r>
            <a:r>
              <a:rPr lang="vi-VN" sz="2500" b="1" i="1" u="sng" dirty="0"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>
              <a:lnSpc>
                <a:spcPct val="150000"/>
              </a:lnSpc>
            </a:pPr>
            <a:r>
              <a:rPr lang="vi-VN" sz="2500" i="1" u="sng" dirty="0">
                <a:latin typeface="Times New Roman" pitchFamily="18" charset="0"/>
                <a:cs typeface="Times New Roman" pitchFamily="18" charset="0"/>
              </a:rPr>
              <a:t>+ Bước 1: </a:t>
            </a: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Xác định những thông tin chính cần thu thập về nghề truyền thống ở địa phương như: Tên nghề; Sản phẩm của nghề; Nguyên liệu, dụng cụ, … cần có để làm ra sản phẩm; Cách làm để tạo ra sản phẩm; Lợi ích của sản phẩm (sản phẩm được sử dụng để làm gì ?).</a:t>
            </a:r>
          </a:p>
          <a:p>
            <a:pPr>
              <a:lnSpc>
                <a:spcPct val="150000"/>
              </a:lnSpc>
            </a:pPr>
            <a:r>
              <a:rPr lang="vi-VN" sz="2500" i="1" u="sng" dirty="0">
                <a:latin typeface="Times New Roman" pitchFamily="18" charset="0"/>
                <a:cs typeface="Times New Roman" pitchFamily="18" charset="0"/>
              </a:rPr>
              <a:t>+ Bước 2: </a:t>
            </a:r>
            <a:r>
              <a:rPr lang="vi-VN" sz="2500" i="1" dirty="0">
                <a:latin typeface="Times New Roman" pitchFamily="18" charset="0"/>
                <a:cs typeface="Times New Roman" pitchFamily="18" charset="0"/>
              </a:rPr>
              <a:t>Làm phiếu thu thập thông tin về nghề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714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745674" y="1842652"/>
            <a:ext cx="9490362" cy="3823855"/>
          </a:xfrm>
          <a:prstGeom prst="flowChartTerminator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thập thông tin về nghề truyền thống ở địa phương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6164" y="2046419"/>
            <a:ext cx="7869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Theo em để tìm hiểu những thông tin về nghề truyền thống ở địa phương như trong phiếu đã thiết kế, các em có thể tìm hiểu ở đâu, qua những kênh thông tin nào và ai có thể giúp các em tìm hiểu?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Các em sẽ phân công các thành viên trong nhóm như thế nào để tìm hiểu nghề truyền thống ở địa phương?</a:t>
            </a:r>
          </a:p>
        </p:txBody>
      </p:sp>
    </p:spTree>
    <p:extLst>
      <p:ext uri="{BB962C8B-B14F-4D97-AF65-F5344CB8AC3E}">
        <p14:creationId xmlns:p14="http://schemas.microsoft.com/office/powerpoint/2010/main" val="4228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492" y="2717953"/>
            <a:ext cx="680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48" y="1427018"/>
            <a:ext cx="9004304" cy="527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9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+mj-lt"/>
              </a:rPr>
              <a:t>(TUẦN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9127" y="3429001"/>
            <a:ext cx="7689273" cy="2001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1"/>
            <a:ext cx="12192000" cy="8174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8988" y="1409158"/>
            <a:ext cx="6455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</a:t>
            </a:r>
          </a:p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ĐỐ BẠN NGHỀ GÌ?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8988" y="3429000"/>
            <a:ext cx="63027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chơi: </a:t>
            </a:r>
          </a:p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bạn lên trước lớp dùng ngôn ngữ cơ thể diễn tả những hành động, việc làm của một nghề, các bạn khác sẽ đoán nghề mà bạn vừa thể hiện.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10" y="1308932"/>
            <a:ext cx="7419180" cy="493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72" y="1158670"/>
            <a:ext cx="7885113" cy="52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3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4" t="34659" r="53148" b="45076"/>
          <a:stretch/>
        </p:blipFill>
        <p:spPr bwMode="auto">
          <a:xfrm>
            <a:off x="2431472" y="1158670"/>
            <a:ext cx="7329055" cy="499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2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58670"/>
            <a:ext cx="7453745" cy="549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6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22" y="1158670"/>
            <a:ext cx="7764955" cy="51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diện về nghề truyền thống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20836" y="697005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1. Nêu tên nghề truyền thống</a:t>
            </a:r>
            <a:endParaRPr lang="en-US" sz="24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64" y="1158670"/>
            <a:ext cx="6082146" cy="554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5525</TotalTime>
  <Words>444</Words>
  <PresentationFormat>Custom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2023-01-19T11:10:49Z</dcterms:modified>
</cp:coreProperties>
</file>