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63" r:id="rId5"/>
    <p:sldId id="259" r:id="rId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E981FC-58DA-4017-8690-3F9D1787F8D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99E3A0-C29F-4BE5-8DE6-0DBFAB5956D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DF1E2-C9BC-4A28-AEF4-83557EF97EA2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E0BEE-25E8-4C75-B2B2-EAB8262A0144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2BB-E1AF-48D5-86A1-A89D097FBF7D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165-EC52-42ED-9974-86B8CCB6C8D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CD9C-C9E7-48EB-9FE0-7E63F818A1B7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259-287E-47E4-A8A2-F67273C21C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FDC-F0F8-4D3A-9AAE-73B3DBC6630E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7CB5-6B40-4662-9E11-261DB8BE25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5C4-4614-46BA-9E91-FDCE9E6F0A1C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5F0-3EED-4796-BF8F-F5F67542CE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7E4F-EA8A-4A70-8FB8-502FDB77A032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8E9-FD95-4069-9A98-C3105BC5CF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68E5-9CED-4028-B3DD-5A45A990BA48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892-7077-4A81-AA01-483F18C499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4670-5047-42B0-97CE-7F65668636F5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C194-60FD-4FB7-9A77-C14448DEE8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33C8-B10D-4571-BB54-C9DAC4FDBFA5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8161-3099-4B4E-9039-6E1CDC1217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E55-F307-4E7C-94A9-28A76D4EDDBE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102-20DD-46D4-8F70-B921D4964D7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A19B-4F29-48D3-BDD4-0ABD9E6BC93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79B4-7DF3-4F60-AAB0-E4D0619830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C22C-2CC7-4748-9FB9-4DC5FB15BC9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243C-BF6F-4DBD-91C0-9B7B440134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9AF89-320E-401C-BA79-A91ACF2D6952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301-54F1-4504-9C42-89A30E402D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98" y="1328989"/>
            <a:ext cx="8868365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1430"/>
                <a:solidFill>
                  <a:srgbClr val="0000CC"/>
                </a:solidFill>
                <a:latin typeface="Georgia Ref" pitchFamily="18" charset="0"/>
                <a:cs typeface="Times New Roman" pitchFamily="18" charset="0"/>
              </a:rPr>
              <a:t>BÀI 5: TRÒ CHUYỆN CÙNG THIÊN NHIÊN</a:t>
            </a:r>
            <a:endParaRPr lang="en-US" sz="3300" b="1" dirty="0">
              <a:ln w="11430"/>
              <a:solidFill>
                <a:srgbClr val="0000CC"/>
              </a:solidFill>
              <a:latin typeface="Georgia Ref" pitchFamily="18" charset="0"/>
              <a:cs typeface="Times New Roman" pitchFamily="18" charset="0"/>
            </a:endParaRPr>
          </a:p>
        </p:txBody>
      </p:sp>
      <p:pic>
        <p:nvPicPr>
          <p:cNvPr id="15362" name="Picture 34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175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541963" y="3252787"/>
            <a:ext cx="6858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 flipH="1" flipV="1">
            <a:off x="-3276600" y="3273425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9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152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1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-152400"/>
            <a:ext cx="1758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6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53225" cy="911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vi-VN" sz="32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THẦY CÔ VÀ CÁC EM HỌC SINH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3900" y="2069559"/>
            <a:ext cx="4117975" cy="2880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711200" y="2652713"/>
            <a:ext cx="2997200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NÓI VÀ NGHE</a:t>
            </a:r>
            <a:endParaRPr lang="zh-CN" altLang="en-US" sz="2800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  <p:pic>
        <p:nvPicPr>
          <p:cNvPr id="15370" name="Picture 35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45263"/>
            <a:ext cx="8610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8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4538" y="5754688"/>
            <a:ext cx="17938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0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5830888"/>
            <a:ext cx="1593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1187450" y="5229225"/>
            <a:ext cx="6264275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VỀ MỘT CẢNH SINH HOẠT</a:t>
            </a:r>
            <a:endParaRPr lang="zh-CN" altLang="en-US" sz="3200" b="1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02] LỚP 6A5 - GIỚI THIỆU CUỐN SÁCH -SỐNG XANH- (online-video-cutter.com)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7641" y="913995"/>
            <a:ext cx="6536727" cy="4461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任意多边形 18"/>
          <p:cNvSpPr>
            <a:spLocks/>
          </p:cNvSpPr>
          <p:nvPr/>
        </p:nvSpPr>
        <p:spPr bwMode="auto">
          <a:xfrm rot="1877475">
            <a:off x="38100" y="-147638"/>
            <a:ext cx="1412875" cy="1443038"/>
          </a:xfrm>
          <a:custGeom>
            <a:avLst/>
            <a:gdLst>
              <a:gd name="T0" fmla="*/ 54478 w 3340100"/>
              <a:gd name="T1" fmla="*/ 185990 h 3340100"/>
              <a:gd name="T2" fmla="*/ 310556 w 3340100"/>
              <a:gd name="T3" fmla="*/ 185990 h 3340100"/>
              <a:gd name="T4" fmla="*/ 182517 w 3340100"/>
              <a:gd name="T5" fmla="*/ 0 h 3340100"/>
              <a:gd name="T6" fmla="*/ 203252 w 3340100"/>
              <a:gd name="T7" fmla="*/ 21919 h 3340100"/>
              <a:gd name="T8" fmla="*/ 225025 w 3340100"/>
              <a:gd name="T9" fmla="*/ 26280 h 3340100"/>
              <a:gd name="T10" fmla="*/ 253561 w 3340100"/>
              <a:gd name="T11" fmla="*/ 14616 h 3340100"/>
              <a:gd name="T12" fmla="*/ 263248 w 3340100"/>
              <a:gd name="T13" fmla="*/ 42128 h 3340100"/>
              <a:gd name="T14" fmla="*/ 282079 w 3340100"/>
              <a:gd name="T15" fmla="*/ 54923 h 3340100"/>
              <a:gd name="T16" fmla="*/ 311576 w 3340100"/>
              <a:gd name="T17" fmla="*/ 54475 h 3340100"/>
              <a:gd name="T18" fmla="*/ 311210 w 3340100"/>
              <a:gd name="T19" fmla="*/ 84275 h 3340100"/>
              <a:gd name="T20" fmla="*/ 324131 w 3340100"/>
              <a:gd name="T21" fmla="*/ 103773 h 3340100"/>
              <a:gd name="T22" fmla="*/ 350691 w 3340100"/>
              <a:gd name="T23" fmla="*/ 113594 h 3340100"/>
              <a:gd name="T24" fmla="*/ 339829 w 3340100"/>
              <a:gd name="T25" fmla="*/ 141925 h 3340100"/>
              <a:gd name="T26" fmla="*/ 344488 w 3340100"/>
              <a:gd name="T27" fmla="*/ 165402 h 3340100"/>
              <a:gd name="T28" fmla="*/ 365034 w 3340100"/>
              <a:gd name="T29" fmla="*/ 185990 h 3340100"/>
              <a:gd name="T30" fmla="*/ 344661 w 3340100"/>
              <a:gd name="T31" fmla="*/ 206478 h 3340100"/>
              <a:gd name="T32" fmla="*/ 340031 w 3340100"/>
              <a:gd name="T33" fmla="*/ 230313 h 3340100"/>
              <a:gd name="T34" fmla="*/ 350691 w 3340100"/>
              <a:gd name="T35" fmla="*/ 258385 h 3340100"/>
              <a:gd name="T36" fmla="*/ 324810 w 3340100"/>
              <a:gd name="T37" fmla="*/ 268128 h 3340100"/>
              <a:gd name="T38" fmla="*/ 311425 w 3340100"/>
              <a:gd name="T39" fmla="*/ 288470 h 3340100"/>
              <a:gd name="T40" fmla="*/ 311576 w 3340100"/>
              <a:gd name="T41" fmla="*/ 317504 h 3340100"/>
              <a:gd name="T42" fmla="*/ 283084 w 3340100"/>
              <a:gd name="T43" fmla="*/ 317351 h 3340100"/>
              <a:gd name="T44" fmla="*/ 263121 w 3340100"/>
              <a:gd name="T45" fmla="*/ 330990 h 3340100"/>
              <a:gd name="T46" fmla="*/ 253561 w 3340100"/>
              <a:gd name="T47" fmla="*/ 357363 h 3340100"/>
              <a:gd name="T48" fmla="*/ 226013 w 3340100"/>
              <a:gd name="T49" fmla="*/ 346501 h 3340100"/>
              <a:gd name="T50" fmla="*/ 202624 w 3340100"/>
              <a:gd name="T51" fmla="*/ 351218 h 3340100"/>
              <a:gd name="T52" fmla="*/ 182517 w 3340100"/>
              <a:gd name="T53" fmla="*/ 371979 h 3340100"/>
              <a:gd name="T54" fmla="*/ 162314 w 3340100"/>
              <a:gd name="T55" fmla="*/ 351042 h 3340100"/>
              <a:gd name="T56" fmla="*/ 139275 w 3340100"/>
              <a:gd name="T57" fmla="*/ 346295 h 3340100"/>
              <a:gd name="T58" fmla="*/ 111473 w 3340100"/>
              <a:gd name="T59" fmla="*/ 357363 h 3340100"/>
              <a:gd name="T60" fmla="*/ 101836 w 3340100"/>
              <a:gd name="T61" fmla="*/ 330298 h 3340100"/>
              <a:gd name="T62" fmla="*/ 82702 w 3340100"/>
              <a:gd name="T63" fmla="*/ 317131 h 3340100"/>
              <a:gd name="T64" fmla="*/ 53458 w 3340100"/>
              <a:gd name="T65" fmla="*/ 317504 h 3340100"/>
              <a:gd name="T66" fmla="*/ 53898 w 3340100"/>
              <a:gd name="T67" fmla="*/ 287446 h 3340100"/>
              <a:gd name="T68" fmla="*/ 41342 w 3340100"/>
              <a:gd name="T69" fmla="*/ 268256 h 3340100"/>
              <a:gd name="T70" fmla="*/ 14343 w 3340100"/>
              <a:gd name="T71" fmla="*/ 258385 h 3340100"/>
              <a:gd name="T72" fmla="*/ 25789 w 3340100"/>
              <a:gd name="T73" fmla="*/ 229307 h 3340100"/>
              <a:gd name="T74" fmla="*/ 21510 w 3340100"/>
              <a:gd name="T75" fmla="*/ 207120 h 3340100"/>
              <a:gd name="T76" fmla="*/ 0 w 3340100"/>
              <a:gd name="T77" fmla="*/ 185990 h 3340100"/>
              <a:gd name="T78" fmla="*/ 21683 w 3340100"/>
              <a:gd name="T79" fmla="*/ 164761 h 3340100"/>
              <a:gd name="T80" fmla="*/ 25992 w 3340100"/>
              <a:gd name="T81" fmla="*/ 142931 h 3340100"/>
              <a:gd name="T82" fmla="*/ 14343 w 3340100"/>
              <a:gd name="T83" fmla="*/ 113594 h 3340100"/>
              <a:gd name="T84" fmla="*/ 42021 w 3340100"/>
              <a:gd name="T85" fmla="*/ 103644 h 3340100"/>
              <a:gd name="T86" fmla="*/ 54114 w 3340100"/>
              <a:gd name="T87" fmla="*/ 85299 h 3340100"/>
              <a:gd name="T88" fmla="*/ 53458 w 3340100"/>
              <a:gd name="T89" fmla="*/ 54475 h 3340100"/>
              <a:gd name="T90" fmla="*/ 83707 w 3340100"/>
              <a:gd name="T91" fmla="*/ 55143 h 3340100"/>
              <a:gd name="T92" fmla="*/ 101709 w 3340100"/>
              <a:gd name="T93" fmla="*/ 42820 h 3340100"/>
              <a:gd name="T94" fmla="*/ 111473 w 3340100"/>
              <a:gd name="T95" fmla="*/ 14616 h 3340100"/>
              <a:gd name="T96" fmla="*/ 140263 w 3340100"/>
              <a:gd name="T97" fmla="*/ 26486 h 3340100"/>
              <a:gd name="T98" fmla="*/ 161685 w 3340100"/>
              <a:gd name="T99" fmla="*/ 22096 h 33401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40100"/>
              <a:gd name="T151" fmla="*/ 0 h 3340100"/>
              <a:gd name="T152" fmla="*/ 3340100 w 3340100"/>
              <a:gd name="T153" fmla="*/ 3340100 h 33401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06388" y="174625"/>
            <a:ext cx="116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1"/>
                </a:solidFill>
                <a:latin typeface="+mj-lt"/>
                <a:cs typeface="+mn-cs"/>
              </a:rPr>
              <a:t>KHỞI ĐỘNG</a:t>
            </a:r>
            <a:endParaRPr lang="vi-VN" sz="20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7420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413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065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I.  QUY TRÌNH NÓI VỀ MỘT CẢNH SINH HOẠT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7415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650" y="1343025"/>
            <a:ext cx="7848600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1: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latin typeface="+mn-lt"/>
                <a:cs typeface="+mn-cs"/>
              </a:rPr>
              <a:t>Xác định đề tài, người nghe, mục đích, không gian và thời gian </a:t>
            </a:r>
            <a:r>
              <a:rPr lang="vi-VN" sz="2000" b="1" dirty="0">
                <a:latin typeface="+mn-lt"/>
                <a:cs typeface="+mn-cs"/>
              </a:rPr>
              <a:t>nói</a:t>
            </a:r>
            <a:r>
              <a:rPr lang="vi-VN" sz="2000" dirty="0">
                <a:latin typeface="+mn-lt"/>
                <a:cs typeface="+mn-cs"/>
              </a:rPr>
              <a:t> </a:t>
            </a: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125" y="4492625"/>
            <a:ext cx="4572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</a:t>
            </a: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4: </a:t>
            </a:r>
            <a:r>
              <a:rPr lang="vi-VN" sz="2000" b="1" dirty="0">
                <a:latin typeface="+mn-lt"/>
                <a:cs typeface="+mn-cs"/>
              </a:rPr>
              <a:t>Trao đổi, đánh </a:t>
            </a:r>
            <a:r>
              <a:rPr lang="vi-VN" sz="2000" b="1" dirty="0">
                <a:latin typeface="+mn-lt"/>
                <a:cs typeface="+mn-cs"/>
              </a:rPr>
              <a:t>giá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63" y="2430463"/>
            <a:ext cx="3603625" cy="73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2: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Tìm ý, lập dàn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3446463"/>
            <a:ext cx="4176713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3: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Luyện tập và trình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bày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46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9464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II.  THỰC HÀNH NÓI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9463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6563" y="1362075"/>
            <a:ext cx="86709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Nói đúng mục đích (trình bày về một cảnh sinh hoạt).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Chuẩn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bị phần mở đầu và kết thúc sao cho hấp dẫn.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to, rõ ràng, truyền cảm, tự nhiên.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Lựa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chọn từ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ngữ, câu văn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cho phù hợp với văn nói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Sử dụng phương tiện phi ngôn ngữ: nét mặt, điệu bộ,....</a:t>
            </a:r>
            <a:endParaRPr lang="vi-VN" sz="2800" dirty="0">
              <a:solidFill>
                <a:srgbClr val="0000CC"/>
              </a:solidFill>
              <a:latin typeface="+mj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85750" y="1612900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" name="Explosion 1 16"/>
          <p:cNvSpPr/>
          <p:nvPr/>
        </p:nvSpPr>
        <p:spPr>
          <a:xfrm>
            <a:off x="223838" y="2232025"/>
            <a:ext cx="436562" cy="4333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" name="Explosion 1 18"/>
          <p:cNvSpPr/>
          <p:nvPr/>
        </p:nvSpPr>
        <p:spPr>
          <a:xfrm>
            <a:off x="268288" y="2836863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0" name="Explosion 1 19"/>
          <p:cNvSpPr/>
          <p:nvPr/>
        </p:nvSpPr>
        <p:spPr>
          <a:xfrm>
            <a:off x="268288" y="3498850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" name="Explosion 1 21"/>
          <p:cNvSpPr/>
          <p:nvPr/>
        </p:nvSpPr>
        <p:spPr>
          <a:xfrm>
            <a:off x="293688" y="4135438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4" name="Explosion 1 23"/>
          <p:cNvSpPr/>
          <p:nvPr/>
        </p:nvSpPr>
        <p:spPr>
          <a:xfrm>
            <a:off x="282575" y="4764088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9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145" y="4582869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Thuyết trình viên tài năng</a:t>
            </a:r>
            <a:endParaRPr lang="en-US" sz="3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76872"/>
            <a:ext cx="35317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Cuộc thi</a:t>
            </a:r>
            <a:endParaRPr lang="en-US" sz="54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121</Words>
  <Application>Microsoft Office PowerPoint</Application>
  <PresentationFormat>On-screen Show (4:3)</PresentationFormat>
  <Paragraphs>17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Times New Roman</vt:lpstr>
      <vt:lpstr>Georgia Ref</vt:lpstr>
      <vt:lpstr>inpin heiti</vt:lpstr>
      <vt:lpstr>Microsoft YaHei UI</vt:lpstr>
      <vt:lpstr>Calibri</vt:lpstr>
      <vt:lpstr>SimSun</vt:lpstr>
      <vt:lpstr>Office Theme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KA</cp:lastModifiedBy>
  <cp:revision>39</cp:revision>
  <dcterms:created xsi:type="dcterms:W3CDTF">2021-06-26T10:29:04Z</dcterms:created>
  <dcterms:modified xsi:type="dcterms:W3CDTF">2021-06-30T03:01:01Z</dcterms:modified>
</cp:coreProperties>
</file>