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1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18.png"/><Relationship Id="rId34" Type="http://schemas.openxmlformats.org/officeDocument/2006/relationships/image" Target="../media/image27.gif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slide" Target="slide10.xml"/><Relationship Id="rId33" Type="http://schemas.openxmlformats.org/officeDocument/2006/relationships/image" Target="../media/image26.png"/><Relationship Id="rId2" Type="http://schemas.openxmlformats.org/officeDocument/2006/relationships/image" Target="../media/image5.jpg"/><Relationship Id="rId16" Type="http://schemas.openxmlformats.org/officeDocument/2006/relationships/slide" Target="slide7.xm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slide" Target="slide9.xml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8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9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10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2F01C7-C8F7-4381-9903-782FF680D282}"/>
              </a:ext>
            </a:extLst>
          </p:cNvPr>
          <p:cNvSpPr/>
          <p:nvPr/>
        </p:nvSpPr>
        <p:spPr>
          <a:xfrm>
            <a:off x="1337646" y="2942883"/>
            <a:ext cx="9584675" cy="16518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9170"/>
            <a:r>
              <a:rPr lang="en-US" sz="5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Subscribe my channel, please</a:t>
            </a:r>
            <a:endParaRPr lang="vi-VN" sz="5867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219170"/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4E87F7-F485-4915-B72D-2A6F0D1EE311}"/>
              </a:ext>
            </a:extLst>
          </p:cNvPr>
          <p:cNvSpPr/>
          <p:nvPr/>
        </p:nvSpPr>
        <p:spPr>
          <a:xfrm>
            <a:off x="1778000" y="796317"/>
            <a:ext cx="8636000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KÝ TRỢ GIẢNG </a:t>
            </a:r>
          </a:p>
          <a:p>
            <a:pPr algn="ctr" defTabSz="1219170"/>
            <a:r>
              <a:rPr lang="en-US" sz="37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KẾT CỘNG ĐỒNG GIÁO VIÊN</a:t>
            </a:r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1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2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3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4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5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6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7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138</Words>
  <Application>Microsoft Office PowerPoint</Application>
  <PresentationFormat>Widescreen</PresentationFormat>
  <Paragraphs>46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Tahoma</vt:lpstr>
      <vt:lpstr>Calibri Light</vt:lpstr>
      <vt:lpstr>Times New Roman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Vo Van Xin Em</cp:lastModifiedBy>
  <cp:revision>18</cp:revision>
  <dcterms:created xsi:type="dcterms:W3CDTF">2018-05-24T12:43:45Z</dcterms:created>
  <dcterms:modified xsi:type="dcterms:W3CDTF">2019-04-01T17:06:49Z</dcterms:modified>
</cp:coreProperties>
</file>