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CC00FF"/>
    <a:srgbClr val="00FF00"/>
    <a:srgbClr val="FF00FF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3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6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8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9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4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2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4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2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7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5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8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slide" Target="slide8.xml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5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1.gif"/><Relationship Id="rId23" Type="http://schemas.openxmlformats.org/officeDocument/2006/relationships/slide" Target="slide3.xml"/><Relationship Id="rId28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6.png"/><Relationship Id="rId27" Type="http://schemas.openxmlformats.org/officeDocument/2006/relationships/slide" Target="slide5.xml"/><Relationship Id="rId30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193038" y="715894"/>
            <a:ext cx="7677150" cy="5334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-8387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Câu hỏi 1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Đáp án 1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2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2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3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3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4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4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5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5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6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6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84" y="2766219"/>
            <a:ext cx="9793432" cy="1325563"/>
          </a:xfrm>
        </p:spPr>
        <p:txBody>
          <a:bodyPr/>
          <a:lstStyle/>
          <a:p>
            <a:r>
              <a:rPr lang="en-US" b="1"/>
              <a:t>Làm tiếp nội dung bài học vào đây bạn nhé!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5542" y="3941814"/>
            <a:ext cx="10580915" cy="525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0000"/>
                </a:solidFill>
              </a:rPr>
              <a:t>ĐĂNG KÝ 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</a:rPr>
              <a:t>ủng hộ kênh, tạo động lực cho mình làm thêm nhiều trò chơi hơn trong thời gian tới bạn nhé !</a:t>
            </a:r>
          </a:p>
        </p:txBody>
      </p:sp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2&quot;/&gt;&lt;/object&gt;&lt;object type=&quot;3&quot; unique_id=&quot;10004&quot;&gt;&lt;property id=&quot;20148&quot; value=&quot;5&quot;/&gt;&lt;property id=&quot;20300&quot; value=&quot;Slide 2&quot;/&gt;&lt;property id=&quot;20307&quot; value=&quot;277&quot;/&gt;&lt;/object&gt;&lt;object type=&quot;3&quot; unique_id=&quot;10005&quot;&gt;&lt;property id=&quot;20148&quot; value=&quot;5&quot;/&gt;&lt;property id=&quot;20300&quot; value=&quot;Slide 3&quot;/&gt;&lt;property id=&quot;20307&quot; value=&quot;278&quot;/&gt;&lt;/object&gt;&lt;object type=&quot;3&quot; unique_id=&quot;10006&quot;&gt;&lt;property id=&quot;20148&quot; value=&quot;5&quot;/&gt;&lt;property id=&quot;20300&quot; value=&quot;Slide 4&quot;/&gt;&lt;property id=&quot;20307&quot; value=&quot;279&quot;/&gt;&lt;/object&gt;&lt;object type=&quot;3&quot; unique_id=&quot;10007&quot;&gt;&lt;property id=&quot;20148&quot; value=&quot;5&quot;/&gt;&lt;property id=&quot;20300&quot; value=&quot;Slide 5&quot;/&gt;&lt;property id=&quot;20307&quot; value=&quot;280&quot;/&gt;&lt;/object&gt;&lt;object type=&quot;3&quot; unique_id=&quot;10008&quot;&gt;&lt;property id=&quot;20148&quot; value=&quot;5&quot;/&gt;&lt;property id=&quot;20300&quot; value=&quot;Slide 6&quot;/&gt;&lt;property id=&quot;20307&quot; value=&quot;281&quot;/&gt;&lt;/object&gt;&lt;object type=&quot;3&quot; unique_id=&quot;10009&quot;&gt;&lt;property id=&quot;20148&quot; value=&quot;5&quot;/&gt;&lt;property id=&quot;20300&quot; value=&quot;Slide 7&quot;/&gt;&lt;property id=&quot;20307&quot; value=&quot;282&quot;/&gt;&lt;/object&gt;&lt;object type=&quot;3&quot; unique_id=&quot;10010&quot;&gt;&lt;property id=&quot;20148&quot; value=&quot;5&quot;/&gt;&lt;property id=&quot;20300&quot; value=&quot;Slide 8 - &amp;quot;Làm tiếp nội dung bài học vào đây bạn nhé!&amp;quot;&quot;/&gt;&lt;property id=&quot;20307&quot; value=&quot;283&quot;/&gt;&lt;/object&gt;&lt;/object&gt;&lt;object type=&quot;8&quot; unique_id=&quot;10020&quot;&gt;&lt;/object&gt;&lt;/object&gt;&lt;/database&gt;"/>
  <p:tag name="MMPROD_NEXTUNIQUEID" val="10009"/>
  <p:tag name="SECTOMILLISECCONVERTED" val="1"/>
  <p:tag name="INKNOELEADERBOARD" val="-12404626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77</Words>
  <Application>Microsoft Office PowerPoint</Application>
  <PresentationFormat>Widescreen</PresentationFormat>
  <Paragraphs>14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tiếp nội dung bài học vào đây bạn nhé!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My PC</cp:lastModifiedBy>
  <cp:revision>119</cp:revision>
  <dcterms:created xsi:type="dcterms:W3CDTF">2018-10-29T09:59:25Z</dcterms:created>
  <dcterms:modified xsi:type="dcterms:W3CDTF">2021-07-29T03:20:16Z</dcterms:modified>
</cp:coreProperties>
</file>