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406" r:id="rId3"/>
    <p:sldId id="258" r:id="rId4"/>
    <p:sldId id="312" r:id="rId5"/>
    <p:sldId id="313" r:id="rId6"/>
    <p:sldId id="322" r:id="rId7"/>
    <p:sldId id="323" r:id="rId8"/>
    <p:sldId id="324" r:id="rId9"/>
    <p:sldId id="325" r:id="rId10"/>
    <p:sldId id="306" r:id="rId11"/>
    <p:sldId id="317" r:id="rId12"/>
    <p:sldId id="328" r:id="rId13"/>
    <p:sldId id="330" r:id="rId14"/>
    <p:sldId id="332" r:id="rId15"/>
    <p:sldId id="302" r:id="rId16"/>
    <p:sldId id="333" r:id="rId17"/>
    <p:sldId id="403" r:id="rId18"/>
    <p:sldId id="326" r:id="rId19"/>
    <p:sldId id="319" r:id="rId20"/>
    <p:sldId id="327" r:id="rId21"/>
    <p:sldId id="290" r:id="rId22"/>
    <p:sldId id="288" r:id="rId23"/>
    <p:sldId id="404" r:id="rId24"/>
    <p:sldId id="318" r:id="rId25"/>
    <p:sldId id="320" r:id="rId26"/>
    <p:sldId id="329" r:id="rId27"/>
    <p:sldId id="405" r:id="rId28"/>
    <p:sldId id="305" r:id="rId29"/>
    <p:sldId id="307" r:id="rId30"/>
    <p:sldId id="308" r:id="rId31"/>
    <p:sldId id="309" r:id="rId32"/>
    <p:sldId id="277" r:id="rId33"/>
    <p:sldId id="331" r:id="rId34"/>
  </p:sldIdLst>
  <p:sldSz cx="24387175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8F8F8"/>
    <a:srgbClr val="FF66CC"/>
    <a:srgbClr val="CCFF33"/>
    <a:srgbClr val="99FF33"/>
    <a:srgbClr val="00FF00"/>
    <a:srgbClr val="00CC99"/>
    <a:srgbClr val="00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6" autoAdjust="0"/>
    <p:restoredTop sz="76438" autoAdjust="0"/>
  </p:normalViewPr>
  <p:slideViewPr>
    <p:cSldViewPr snapToGrid="0">
      <p:cViewPr varScale="1">
        <p:scale>
          <a:sx n="30" d="100"/>
          <a:sy n="30" d="100"/>
        </p:scale>
        <p:origin x="1310" y="34"/>
      </p:cViewPr>
      <p:guideLst>
        <p:guide orient="horz" pos="4365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6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1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1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8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4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9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9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8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2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5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7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3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5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22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1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0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4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0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3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4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1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39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0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3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5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5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7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4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1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7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89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63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9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86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24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11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7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4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23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0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44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36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0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2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2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1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6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6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4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7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0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3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slideLayout" Target="../slideLayouts/slideLayout85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6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slideLayout" Target="../slideLayouts/slideLayout82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64" Type="http://schemas.openxmlformats.org/officeDocument/2006/relationships/theme" Target="../theme/theme2.xml"/><Relationship Id="rId69" Type="http://schemas.openxmlformats.org/officeDocument/2006/relationships/image" Target="../media/image5.png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67" Type="http://schemas.openxmlformats.org/officeDocument/2006/relationships/image" Target="../media/image3.png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slideLayout" Target="../slideLayouts/slideLayout84.xml"/><Relationship Id="rId7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19113" y="333375"/>
            <a:ext cx="16697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CUNG</a:t>
            </a:r>
            <a:r>
              <a:rPr lang="en-US" sz="46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VÀ GÓC LƯỢNG GIÁC – CÔNG THỨC LƯỢNG GIÁC</a:t>
            </a:r>
            <a:endParaRPr lang="en-US" sz="46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2185" y="45525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3015" y="276523"/>
            <a:ext cx="216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Ôn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tập</a:t>
            </a:r>
            <a:endParaRPr lang="en-US" sz="3200" b="1" baseline="0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7D642D-D958-46A3-A0E5-DD9E2AD46ABF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5B925-3A9E-447D-8F74-7FAF8FD8FC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FF097A-E280-4250-BEFE-133CF394E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8D0BFC30-20F5-40FF-9C75-AAD8F7C4104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EC1AE460-FD74-4376-A2C9-75A36381EC87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16283790-363B-4F9C-9A54-08A0B8EB3F1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C2F6881-FE73-44F0-B5AD-27F8524FBF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EEDCDE67-08DE-4229-BB28-33A00B69DC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9E3B471D-85E5-45F4-8CD8-8457B9226A3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2F2FB510-3D8C-497B-B3D5-F254ABE78CB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FD0C6BCF-D159-41E0-9937-192E587559F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9860164F-0DD1-4CE9-8798-842E0FEBDC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9AF020E3-B894-46E5-AEA3-8834870D4B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C5EAF44F-1384-47D5-BE56-DDEE375B77B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9236054B-2E94-4AA9-BEC9-9D2220B6C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D13ECDB1-2463-4061-8ECA-C21FFBCD01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3834056-10FA-409F-BC5F-CBB63625E32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CC6E5272-0E76-4D96-8116-796C9D44F0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8B1F7839-2352-42DB-95B6-1AE8FFD61B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9AD74808-100B-418E-998F-E5446C2000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FA4ED313-7B32-4B3C-9159-B6D486A527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73CB23E0-FE4C-48FA-B2E2-E200135FD5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5FA86541-9A3A-49B0-90C9-7559CAB17C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E1836857-31C7-40E9-AE13-8B170AF472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D4D87B3F-27FE-48D8-B8F1-AF437AB006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C787CD7D-E82B-4710-8F51-B88916470E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93517A74-5FA2-4C33-A15A-4A848D2FAB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EA0D7868-86A2-4810-BA39-FA72988703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32879C37-B0EA-4CBE-9B51-6BAA4AAABE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40ED5C5E-D8AA-425A-A284-C3819E2DEE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FBCD4B-2640-4621-B706-7B5D8BA179BB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72011B-7B90-41FC-87BA-63EDE641DE57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CCC7F325-63DB-42A5-ACA8-E9D33F5237D4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30" r:id="rId13"/>
    <p:sldLayoutId id="2147483706" r:id="rId14"/>
    <p:sldLayoutId id="2147483699" r:id="rId15"/>
    <p:sldLayoutId id="2147483698" r:id="rId16"/>
    <p:sldLayoutId id="2147483691" r:id="rId17"/>
    <p:sldLayoutId id="2147483685" r:id="rId18"/>
    <p:sldLayoutId id="2147483678" r:id="rId19"/>
    <p:sldLayoutId id="2147483677" r:id="rId20"/>
    <p:sldLayoutId id="2147483676" r:id="rId21"/>
    <p:sldLayoutId id="2147483675" r:id="rId2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684891" y="333375"/>
            <a:ext cx="550240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VI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CD9D8-22C1-4454-BB3E-B7FD21546AFA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9C298D-3E51-4063-8734-FC0096B06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DCE400-54AF-4D51-BC36-C1B51441A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92308DFE-C8BA-4789-B0C3-A0A1E0C0714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5B30D03F-2BE0-4C4C-9BDC-8525EDF48525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F11F038C-5C63-4572-8142-6D9D7659325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0AB72CB5-5EB8-420A-ACBA-484CDA4F58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66CB3A5F-265D-4ABB-87C8-11488FA34D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>
                <a:extLst>
                  <a:ext uri="{FF2B5EF4-FFF2-40B4-BE49-F238E27FC236}">
                    <a16:creationId xmlns:a16="http://schemas.microsoft.com/office/drawing/2014/main" id="{73C7333E-24CB-4534-9053-C179B47915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id="{E634F84F-4107-4F3D-9226-904031007AA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>
                <a:extLst>
                  <a:ext uri="{FF2B5EF4-FFF2-40B4-BE49-F238E27FC236}">
                    <a16:creationId xmlns:a16="http://schemas.microsoft.com/office/drawing/2014/main" id="{F32E8449-8537-4F82-9B68-D96C8513E61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F052EC9A-7876-47C9-AE39-1EA029A438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7481D734-70F1-40C7-ABCB-C34FCD1C25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F596B93C-D7B5-4BBD-A649-0AF14AE8A77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40FC0DAC-A8DE-4259-A270-DAE7EF398C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024F4C7E-35E3-4B05-B30E-A57F39C36C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B1370F2-7CD1-4347-BA20-9173B24F1B5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7A907E37-B0B6-4994-BAB4-8AF769979E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B37EC0DC-B700-4C06-B257-446423D1D5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49B63486-8A7B-4239-B161-FA99BAAB9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C9B21A22-F008-4429-8B06-EE0C1F1F58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AEBB47EE-B982-442B-98D9-4785055B57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F9A94380-E6EF-4D3B-B7E3-F360C08C26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9FDCCA52-39D9-447E-864B-16E11509A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49135CBC-B1F2-4642-89D8-6092D79F35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5A007A1C-0DF6-49A8-9C39-0C9E7686D8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id="{101604A4-D439-4120-9CDA-248522B4BD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id="{07F41314-E252-4080-BDE9-A4659FC484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>
                <a:extLst>
                  <a:ext uri="{FF2B5EF4-FFF2-40B4-BE49-F238E27FC236}">
                    <a16:creationId xmlns:a16="http://schemas.microsoft.com/office/drawing/2014/main" id="{C60C56B8-9C62-4742-A22B-F0D8DEBAE2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DDE23F1-7D74-4721-AE19-7CB5D6B675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101D2D-6011-45ED-B880-00697A910BFE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47CAC-3AB4-469B-BB01-3C1530C8B60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1E1833F-45FF-4457-AC78-FE238A67E04B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15" r:id="rId3"/>
    <p:sldLayoutId id="2147483697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729" r:id="rId10"/>
    <p:sldLayoutId id="2147483728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4" r:id="rId23"/>
    <p:sldLayoutId id="2147483713" r:id="rId24"/>
    <p:sldLayoutId id="2147483711" r:id="rId25"/>
    <p:sldLayoutId id="2147483710" r:id="rId26"/>
    <p:sldLayoutId id="2147483709" r:id="rId27"/>
    <p:sldLayoutId id="2147483708" r:id="rId28"/>
    <p:sldLayoutId id="2147483707" r:id="rId29"/>
    <p:sldLayoutId id="2147483705" r:id="rId30"/>
    <p:sldLayoutId id="2147483704" r:id="rId31"/>
    <p:sldLayoutId id="2147483703" r:id="rId32"/>
    <p:sldLayoutId id="2147483702" r:id="rId33"/>
    <p:sldLayoutId id="2147483701" r:id="rId34"/>
    <p:sldLayoutId id="2147483700" r:id="rId35"/>
    <p:sldLayoutId id="2147483696" r:id="rId36"/>
    <p:sldLayoutId id="2147483695" r:id="rId37"/>
    <p:sldLayoutId id="2147483693" r:id="rId38"/>
    <p:sldLayoutId id="2147483692" r:id="rId39"/>
    <p:sldLayoutId id="2147483690" r:id="rId40"/>
    <p:sldLayoutId id="2147483689" r:id="rId41"/>
    <p:sldLayoutId id="2147483688" r:id="rId42"/>
    <p:sldLayoutId id="2147483687" r:id="rId43"/>
    <p:sldLayoutId id="2147483686" r:id="rId44"/>
    <p:sldLayoutId id="2147483684" r:id="rId45"/>
    <p:sldLayoutId id="2147483683" r:id="rId46"/>
    <p:sldLayoutId id="2147483682" r:id="rId47"/>
    <p:sldLayoutId id="2147483681" r:id="rId48"/>
    <p:sldLayoutId id="2147483680" r:id="rId49"/>
    <p:sldLayoutId id="2147483679" r:id="rId50"/>
    <p:sldLayoutId id="2147483674" r:id="rId51"/>
    <p:sldLayoutId id="2147483669" r:id="rId52"/>
    <p:sldLayoutId id="2147483670" r:id="rId53"/>
    <p:sldLayoutId id="2147483671" r:id="rId54"/>
    <p:sldLayoutId id="2147483672" r:id="rId55"/>
    <p:sldLayoutId id="2147483673" r:id="rId56"/>
    <p:sldLayoutId id="2147483734" r:id="rId57"/>
    <p:sldLayoutId id="2147483733" r:id="rId58"/>
    <p:sldLayoutId id="2147483732" r:id="rId59"/>
    <p:sldLayoutId id="2147483731" r:id="rId60"/>
    <p:sldLayoutId id="2147483716" r:id="rId61"/>
    <p:sldLayoutId id="2147483712" r:id="rId62"/>
    <p:sldLayoutId id="2147483694" r:id="rId6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45.png"/><Relationship Id="rId7" Type="http://schemas.openxmlformats.org/officeDocument/2006/relationships/image" Target="../media/image11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1.png"/><Relationship Id="rId11" Type="http://schemas.openxmlformats.org/officeDocument/2006/relationships/image" Target="../media/image47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6.wmf"/><Relationship Id="rId3" Type="http://schemas.openxmlformats.org/officeDocument/2006/relationships/image" Target="../media/image52.png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2.bin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8.png"/><Relationship Id="rId11" Type="http://schemas.openxmlformats.org/officeDocument/2006/relationships/image" Target="../media/image55.png"/><Relationship Id="rId5" Type="http://schemas.openxmlformats.org/officeDocument/2006/relationships/image" Target="../media/image117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60.png"/><Relationship Id="rId7" Type="http://schemas.openxmlformats.org/officeDocument/2006/relationships/image" Target="../media/image128.png"/><Relationship Id="rId12" Type="http://schemas.openxmlformats.org/officeDocument/2006/relationships/image" Target="../media/image7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7.png"/><Relationship Id="rId11" Type="http://schemas.openxmlformats.org/officeDocument/2006/relationships/image" Target="../media/image70.png"/><Relationship Id="rId5" Type="http://schemas.openxmlformats.org/officeDocument/2006/relationships/image" Target="../media/image126.png"/><Relationship Id="rId10" Type="http://schemas.openxmlformats.org/officeDocument/2006/relationships/image" Target="../media/image69.png"/><Relationship Id="rId9" Type="http://schemas.openxmlformats.org/officeDocument/2006/relationships/image" Target="../media/image61.png"/><Relationship Id="rId14" Type="http://schemas.openxmlformats.org/officeDocument/2006/relationships/image" Target="../media/image7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7.png"/><Relationship Id="rId4" Type="http://schemas.openxmlformats.org/officeDocument/2006/relationships/image" Target="../media/image73.wmf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40.png"/><Relationship Id="rId11" Type="http://schemas.openxmlformats.org/officeDocument/2006/relationships/slide" Target="slide7.xml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500.png"/><Relationship Id="rId7" Type="http://schemas.openxmlformats.org/officeDocument/2006/relationships/oleObject" Target="../embeddings/oleObject7.bin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" Target="slide7.xml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8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250.png"/><Relationship Id="rId3" Type="http://schemas.openxmlformats.org/officeDocument/2006/relationships/image" Target="../media/image114.png"/><Relationship Id="rId7" Type="http://schemas.openxmlformats.org/officeDocument/2006/relationships/image" Target="../media/image122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1.png"/><Relationship Id="rId11" Type="http://schemas.openxmlformats.org/officeDocument/2006/relationships/image" Target="../media/image130.png"/><Relationship Id="rId5" Type="http://schemas.openxmlformats.org/officeDocument/2006/relationships/image" Target="../media/image116.png"/><Relationship Id="rId15" Type="http://schemas.openxmlformats.org/officeDocument/2006/relationships/image" Target="../media/image75.wmf"/><Relationship Id="rId10" Type="http://schemas.openxmlformats.org/officeDocument/2006/relationships/image" Target="../media/image125.png"/><Relationship Id="rId4" Type="http://schemas.openxmlformats.org/officeDocument/2006/relationships/image" Target="../media/image115.png"/><Relationship Id="rId9" Type="http://schemas.openxmlformats.org/officeDocument/2006/relationships/image" Target="../media/image124.png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711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2.png"/><Relationship Id="rId7" Type="http://schemas.openxmlformats.org/officeDocument/2006/relationships/image" Target="../media/image37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1.png"/><Relationship Id="rId5" Type="http://schemas.openxmlformats.org/officeDocument/2006/relationships/image" Target="../media/image351.png"/><Relationship Id="rId4" Type="http://schemas.openxmlformats.org/officeDocument/2006/relationships/image" Target="../media/image3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slide" Target="slide24.xml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56.wmf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oleObject" Target="../embeddings/oleObject11.bin"/><Relationship Id="rId2" Type="http://schemas.openxmlformats.org/officeDocument/2006/relationships/slide" Target="slide24.xml"/><Relationship Id="rId16" Type="http://schemas.openxmlformats.org/officeDocument/2006/relationships/image" Target="../media/image162.w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slide" Target="slide7.xml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4.png"/><Relationship Id="rId3" Type="http://schemas.openxmlformats.org/officeDocument/2006/relationships/image" Target="../media/image168.png"/><Relationship Id="rId7" Type="http://schemas.openxmlformats.org/officeDocument/2006/relationships/image" Target="../media/image68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70.png"/><Relationship Id="rId11" Type="http://schemas.openxmlformats.org/officeDocument/2006/relationships/image" Target="../media/image720.png"/><Relationship Id="rId5" Type="http://schemas.openxmlformats.org/officeDocument/2006/relationships/image" Target="../media/image660.png"/><Relationship Id="rId15" Type="http://schemas.openxmlformats.org/officeDocument/2006/relationships/image" Target="../media/image760.png"/><Relationship Id="rId10" Type="http://schemas.openxmlformats.org/officeDocument/2006/relationships/image" Target="../media/image710.png"/><Relationship Id="rId4" Type="http://schemas.openxmlformats.org/officeDocument/2006/relationships/image" Target="../media/image650.png"/><Relationship Id="rId9" Type="http://schemas.openxmlformats.org/officeDocument/2006/relationships/image" Target="../media/image761.png"/><Relationship Id="rId14" Type="http://schemas.openxmlformats.org/officeDocument/2006/relationships/image" Target="../media/image7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10.png"/><Relationship Id="rId11" Type="http://schemas.openxmlformats.org/officeDocument/2006/relationships/slide" Target="slide7.xml"/><Relationship Id="rId5" Type="http://schemas.openxmlformats.org/officeDocument/2006/relationships/image" Target="../media/image80.png"/><Relationship Id="rId10" Type="http://schemas.openxmlformats.org/officeDocument/2006/relationships/image" Target="../media/image850.png"/><Relationship Id="rId4" Type="http://schemas.openxmlformats.org/officeDocument/2006/relationships/image" Target="../media/image79.png"/><Relationship Id="rId9" Type="http://schemas.openxmlformats.org/officeDocument/2006/relationships/image" Target="../media/image8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080.png"/><Relationship Id="rId3" Type="http://schemas.openxmlformats.org/officeDocument/2006/relationships/image" Target="../media/image170.png"/><Relationship Id="rId7" Type="http://schemas.openxmlformats.org/officeDocument/2006/relationships/image" Target="../media/image900.png"/><Relationship Id="rId12" Type="http://schemas.openxmlformats.org/officeDocument/2006/relationships/image" Target="../media/image9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880.png"/><Relationship Id="rId15" Type="http://schemas.openxmlformats.org/officeDocument/2006/relationships/slide" Target="slide7.xml"/><Relationship Id="rId10" Type="http://schemas.openxmlformats.org/officeDocument/2006/relationships/image" Target="../media/image930.png"/><Relationship Id="rId4" Type="http://schemas.openxmlformats.org/officeDocument/2006/relationships/image" Target="../media/image870.png"/><Relationship Id="rId9" Type="http://schemas.openxmlformats.org/officeDocument/2006/relationships/image" Target="../media/image920.png"/><Relationship Id="rId14" Type="http://schemas.openxmlformats.org/officeDocument/2006/relationships/image" Target="../media/image9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casiofx570vnplus.zip" TargetMode="External"/><Relationship Id="rId4" Type="http://schemas.openxmlformats.org/officeDocument/2006/relationships/image" Target="../media/image16.png"/><Relationship Id="rId9" Type="http://schemas.openxmlformats.org/officeDocument/2006/relationships/hyperlink" Target="fx-580VN%20X%20Emulator.ln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71.png"/><Relationship Id="rId7" Type="http://schemas.openxmlformats.org/officeDocument/2006/relationships/image" Target="../media/image1020.png"/><Relationship Id="rId12" Type="http://schemas.openxmlformats.org/officeDocument/2006/relationships/image" Target="../media/image1240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10.png"/><Relationship Id="rId11" Type="http://schemas.openxmlformats.org/officeDocument/2006/relationships/image" Target="../media/image174.png"/><Relationship Id="rId5" Type="http://schemas.openxmlformats.org/officeDocument/2006/relationships/image" Target="../media/image1000.png"/><Relationship Id="rId15" Type="http://schemas.openxmlformats.org/officeDocument/2006/relationships/image" Target="../media/image177.png"/><Relationship Id="rId10" Type="http://schemas.openxmlformats.org/officeDocument/2006/relationships/image" Target="../media/image173.png"/><Relationship Id="rId19" Type="http://schemas.openxmlformats.org/officeDocument/2006/relationships/slide" Target="slide7.xml"/><Relationship Id="rId4" Type="http://schemas.openxmlformats.org/officeDocument/2006/relationships/image" Target="../media/image990.png"/><Relationship Id="rId9" Type="http://schemas.openxmlformats.org/officeDocument/2006/relationships/image" Target="../media/image172.png"/><Relationship Id="rId14" Type="http://schemas.openxmlformats.org/officeDocument/2006/relationships/image" Target="../media/image17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8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4.xml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1.png"/><Relationship Id="rId11" Type="http://schemas.openxmlformats.org/officeDocument/2006/relationships/image" Target="../media/image25.png"/><Relationship Id="rId5" Type="http://schemas.openxmlformats.org/officeDocument/2006/relationships/image" Target="../media/image191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4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11" Type="http://schemas.openxmlformats.org/officeDocument/2006/relationships/image" Target="../media/image37.png"/><Relationship Id="rId5" Type="http://schemas.openxmlformats.org/officeDocument/2006/relationships/image" Target="../media/image48.png"/><Relationship Id="rId10" Type="http://schemas.openxmlformats.org/officeDocument/2006/relationships/image" Target="../media/image36.png"/><Relationship Id="rId4" Type="http://schemas.openxmlformats.org/officeDocument/2006/relationships/image" Target="../media/image47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5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8.png"/><Relationship Id="rId11" Type="http://schemas.openxmlformats.org/officeDocument/2006/relationships/image" Target="../media/image40.png"/><Relationship Id="rId5" Type="http://schemas.openxmlformats.org/officeDocument/2006/relationships/image" Target="../media/image57.png"/><Relationship Id="rId10" Type="http://schemas.openxmlformats.org/officeDocument/2006/relationships/image" Target="../media/image39.png"/><Relationship Id="rId4" Type="http://schemas.openxmlformats.org/officeDocument/2006/relationships/image" Target="../media/image56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.png"/><Relationship Id="rId3" Type="http://schemas.openxmlformats.org/officeDocument/2006/relationships/image" Target="../media/image330.png"/><Relationship Id="rId7" Type="http://schemas.openxmlformats.org/officeDocument/2006/relationships/image" Target="../media/image371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39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4251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04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CUNG VÀ GÓC LƯỢNG GIÁC – CÔNG THỨC LƯỢNG GIÁC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8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85627" y="4446051"/>
              <a:ext cx="1049351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4: Ôn tập Chương VI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8556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3094" y="161874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4533" y="5796147"/>
            <a:ext cx="16861445" cy="907184"/>
            <a:chOff x="7459670" y="7086600"/>
            <a:chExt cx="1686340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52306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DẠNG I: XÉT DẤU CỦA CÁC GIÁ TRỊ LƯỢNG GIÁC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29" y="7426324"/>
            <a:ext cx="16855033" cy="929775"/>
            <a:chOff x="7459670" y="8524495"/>
            <a:chExt cx="1685699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522421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II: ĐỔI ĐƠN VỊ ĐO GÓC (CUNG) LƯỢNG GIÁC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5" y="9171175"/>
            <a:ext cx="13382929" cy="942109"/>
            <a:chOff x="7459670" y="9982200"/>
            <a:chExt cx="1338448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175169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III: TÍNH GIÁ TRỊ LƯỢNG GIÁC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FDA591FD-072A-4B4B-9BA7-2A3ED2E75BD6}"/>
              </a:ext>
            </a:extLst>
          </p:cNvPr>
          <p:cNvGrpSpPr/>
          <p:nvPr/>
        </p:nvGrpSpPr>
        <p:grpSpPr>
          <a:xfrm>
            <a:off x="2374528" y="10801349"/>
            <a:ext cx="12680813" cy="942109"/>
            <a:chOff x="7459670" y="9982200"/>
            <a:chExt cx="12682284" cy="9422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62D919-EC93-44A8-BA19-F86911380A56}"/>
                </a:ext>
              </a:extLst>
            </p:cNvPr>
            <p:cNvSpPr/>
            <p:nvPr/>
          </p:nvSpPr>
          <p:spPr>
            <a:xfrm>
              <a:off x="9092456" y="10108716"/>
              <a:ext cx="1104949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IV: CÔNG THỨC LƯỢNG GIÁC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9846D188-DC71-4AFB-AAD3-19B793DD561F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7D7705EB-54F1-45B2-B21D-F32B793405B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B524F1CC-0657-4F1A-8C16-A2D0037029F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A7185319-FCAD-4378-BC0D-6BBBB633D4C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DED7633-2805-4A94-B625-FFD2D1E9FD1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154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7605708"/>
            <a:ext cx="23669800" cy="5617924"/>
            <a:chOff x="184495" y="3636276"/>
            <a:chExt cx="11834900" cy="28089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58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82712" y="5156334"/>
            <a:ext cx="23556178" cy="2317953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382114-AC2E-4479-9C4E-F7CFB2AB9085}"/>
              </a:ext>
            </a:extLst>
          </p:cNvPr>
          <p:cNvSpPr txBox="1"/>
          <p:nvPr/>
        </p:nvSpPr>
        <p:spPr>
          <a:xfrm>
            <a:off x="918036" y="1602036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D5C94-3C09-4C0D-93CE-662DEB867D56}"/>
              </a:ext>
            </a:extLst>
          </p:cNvPr>
          <p:cNvGrpSpPr/>
          <p:nvPr/>
        </p:nvGrpSpPr>
        <p:grpSpPr>
          <a:xfrm>
            <a:off x="305783" y="2677880"/>
            <a:ext cx="23660997" cy="2361278"/>
            <a:chOff x="305783" y="2677880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677880"/>
              <a:ext cx="23660997" cy="2361278"/>
              <a:chOff x="683775" y="1720890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/>
                <p:nvPr/>
              </p:nvSpPr>
              <p:spPr>
                <a:xfrm>
                  <a:off x="4616443" y="2984640"/>
                  <a:ext cx="13171619" cy="14216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640"/>
                  <a:ext cx="13171619" cy="1421608"/>
                </a:xfrm>
                <a:prstGeom prst="rect">
                  <a:avLst/>
                </a:prstGeom>
                <a:blipFill>
                  <a:blip r:embed="rId3"/>
                  <a:stretch>
                    <a:fillRect l="-2776" r="-1851" b="-137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/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/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/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/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/>
              <p:nvPr/>
            </p:nvSpPr>
            <p:spPr>
              <a:xfrm>
                <a:off x="3725095" y="9318358"/>
                <a:ext cx="746486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95" y="9318358"/>
                <a:ext cx="7464864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3F466C8-EDB9-4348-94EA-8DC20B80DCFC}"/>
              </a:ext>
            </a:extLst>
          </p:cNvPr>
          <p:cNvGrpSpPr/>
          <p:nvPr/>
        </p:nvGrpSpPr>
        <p:grpSpPr>
          <a:xfrm>
            <a:off x="11915004" y="8063592"/>
            <a:ext cx="11042358" cy="1394750"/>
            <a:chOff x="12438725" y="1617391"/>
            <a:chExt cx="7729923" cy="1394750"/>
          </a:xfrm>
        </p:grpSpPr>
        <p:sp>
          <p:nvSpPr>
            <p:cNvPr id="59" name="Rounded Rectangular Callout 19">
              <a:extLst>
                <a:ext uri="{FF2B5EF4-FFF2-40B4-BE49-F238E27FC236}">
                  <a16:creationId xmlns:a16="http://schemas.microsoft.com/office/drawing/2014/main" id="{79AA9F95-84B5-4717-AE61-A573B2ED925D}"/>
                </a:ext>
              </a:extLst>
            </p:cNvPr>
            <p:cNvSpPr/>
            <p:nvPr/>
          </p:nvSpPr>
          <p:spPr>
            <a:xfrm>
              <a:off x="12438725" y="1617391"/>
              <a:ext cx="762171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9EC59C-2B15-426C-8417-DED8A7357575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Sử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dụng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EBF39869-41AC-465B-8595-7FEE5F8D2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803706"/>
                </p:ext>
              </p:extLst>
            </p:nvPr>
          </p:nvGraphicFramePr>
          <p:xfrm>
            <a:off x="15248747" y="1901497"/>
            <a:ext cx="4919901" cy="92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14400" imgH="177480" progId="Equation.DSMT4">
                    <p:embed/>
                  </p:oleObj>
                </mc:Choice>
                <mc:Fallback>
                  <p:oleObj name="Equation" r:id="rId10" imgW="91440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8747" y="1901497"/>
                          <a:ext cx="4919901" cy="92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10E677F-4D3F-4DC6-8A66-55EFB1648AE5}"/>
              </a:ext>
            </a:extLst>
          </p:cNvPr>
          <p:cNvSpPr/>
          <p:nvPr/>
        </p:nvSpPr>
        <p:spPr>
          <a:xfrm>
            <a:off x="69438" y="5405298"/>
            <a:ext cx="1088530" cy="178848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6791A684-E917-4829-BE06-9D2FC49E1F8C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B87A27C0-12FC-4672-9101-C5FEECC997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746945-D142-45F3-8E85-74EBF5EAEA04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grpSp>
          <p:nvGrpSpPr>
            <p:cNvPr id="53" name="Group 70">
              <a:extLst>
                <a:ext uri="{FF2B5EF4-FFF2-40B4-BE49-F238E27FC236}">
                  <a16:creationId xmlns:a16="http://schemas.microsoft.com/office/drawing/2014/main" id="{5878BC5D-E318-4492-AF4C-6878C322154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5F401F2-2572-48F9-A9C0-78360013B13D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37A439C6-FA7B-4BC0-8E2D-6A70DAAA4C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CEFEBB2D-2506-431B-BD57-228F8141F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8FEBE753-8FD6-47D3-9DC1-8A808EC585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931A4705-8B87-401F-A22A-B01D563AE5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79529207-709A-49D0-A379-B36EE070C7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AD42029C-5C48-4D16-A529-277704F88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97CC65E6-DEC5-4FA9-BFD1-21C9B52782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0CA8C97A-688A-4E4E-ABBE-23AEECBA3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AF8EC86B-C528-4164-862E-A374CA950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43675B66-75FD-463C-A782-E3A24823D6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25EA4764-9DDC-40D9-9806-996274D1B7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AF19240C-4349-4D2C-BB9D-DDE6BF0ED7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AE0C8662-0725-4A0B-9198-F91BCE886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F047B7C4-B17D-4A04-97A8-EF99F5F55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6DDC03D8-31B2-44FD-8493-4EA9D00DE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99270469-C958-4AB8-A356-969FE668B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72C797C7-E558-4338-8F57-FF8CA18B5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B6F99856-33D7-4CC3-BBEB-D25DD7A03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8FAD1AE5-6F2C-4977-BD0D-BCF863810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ADE12AED-D6FB-4706-A95A-A6B6C9746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6C3F99B7-8C48-4D01-85DA-462AA0ADC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D0CB0A1B-564F-42FF-91E7-DD26E3C53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79A5A860-E959-4B85-A335-C30162B3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61C9D15C-7430-4A34-9BCC-AFFA991D7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74">
            <a:extLst>
              <a:ext uri="{FF2B5EF4-FFF2-40B4-BE49-F238E27FC236}">
                <a16:creationId xmlns:a16="http://schemas.microsoft.com/office/drawing/2014/main" id="{FB8B59AA-9BE9-46A4-8705-30C7DFDF93A9}"/>
              </a:ext>
            </a:extLst>
          </p:cNvPr>
          <p:cNvGrpSpPr/>
          <p:nvPr/>
        </p:nvGrpSpPr>
        <p:grpSpPr>
          <a:xfrm>
            <a:off x="-178623" y="1467354"/>
            <a:ext cx="12957172" cy="942109"/>
            <a:chOff x="7459670" y="9982200"/>
            <a:chExt cx="12958673" cy="94221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F304713-48D9-41D2-A046-AE6F91975CAE}"/>
                </a:ext>
              </a:extLst>
            </p:cNvPr>
            <p:cNvSpPr/>
            <p:nvPr/>
          </p:nvSpPr>
          <p:spPr>
            <a:xfrm>
              <a:off x="9092456" y="10108716"/>
              <a:ext cx="1132588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</a:t>
              </a: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 TRỊ LƯỢNG GIÁC</a:t>
              </a:r>
            </a:p>
          </p:txBody>
        </p:sp>
        <p:grpSp>
          <p:nvGrpSpPr>
            <p:cNvPr id="86" name="Group 44">
              <a:extLst>
                <a:ext uri="{FF2B5EF4-FFF2-40B4-BE49-F238E27FC236}">
                  <a16:creationId xmlns:a16="http://schemas.microsoft.com/office/drawing/2014/main" id="{09560EBE-7FDE-442D-95F7-F94EDDEBEB13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7" name="Isosceles Triangle 44">
                <a:extLst>
                  <a:ext uri="{FF2B5EF4-FFF2-40B4-BE49-F238E27FC236}">
                    <a16:creationId xmlns:a16="http://schemas.microsoft.com/office/drawing/2014/main" id="{6B19E986-C0F8-46EC-BDEF-1E99FABFA7C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8" name="Group 46">
                <a:extLst>
                  <a:ext uri="{FF2B5EF4-FFF2-40B4-BE49-F238E27FC236}">
                    <a16:creationId xmlns:a16="http://schemas.microsoft.com/office/drawing/2014/main" id="{C0395039-7200-4A84-9B3D-F55EB001D6B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9" name="Round Same Side Corner Rectangle 51">
                  <a:extLst>
                    <a:ext uri="{FF2B5EF4-FFF2-40B4-BE49-F238E27FC236}">
                      <a16:creationId xmlns:a16="http://schemas.microsoft.com/office/drawing/2014/main" id="{87384BF6-B22B-46C6-9ABE-10B32428483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8309FFF-C165-4873-86BA-DA6AFA02287B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03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461729"/>
            <a:ext cx="23669800" cy="5937748"/>
            <a:chOff x="184495" y="3636276"/>
            <a:chExt cx="11834900" cy="2968874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7399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8B9E2-4753-44EE-A4EA-551A6B0930C5}"/>
              </a:ext>
            </a:extLst>
          </p:cNvPr>
          <p:cNvGrpSpPr/>
          <p:nvPr/>
        </p:nvGrpSpPr>
        <p:grpSpPr>
          <a:xfrm>
            <a:off x="305783" y="2677880"/>
            <a:ext cx="23660997" cy="2361278"/>
            <a:chOff x="305783" y="2677880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677880"/>
              <a:ext cx="23660997" cy="2361278"/>
              <a:chOff x="683775" y="1720890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/>
                <p:nvPr/>
              </p:nvSpPr>
              <p:spPr>
                <a:xfrm>
                  <a:off x="4807221" y="3011236"/>
                  <a:ext cx="17698948" cy="1425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21" y="3011236"/>
                  <a:ext cx="17698948" cy="1425968"/>
                </a:xfrm>
                <a:prstGeom prst="rect">
                  <a:avLst/>
                </a:prstGeom>
                <a:blipFill>
                  <a:blip r:embed="rId3"/>
                  <a:stretch>
                    <a:fillRect l="-2101" r="-1137" b="-132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E733F-B528-48B1-8AE7-64B74636B675}"/>
              </a:ext>
            </a:extLst>
          </p:cNvPr>
          <p:cNvGrpSpPr/>
          <p:nvPr/>
        </p:nvGrpSpPr>
        <p:grpSpPr>
          <a:xfrm>
            <a:off x="82712" y="5714592"/>
            <a:ext cx="23556178" cy="1985724"/>
            <a:chOff x="82712" y="5261842"/>
            <a:chExt cx="23556178" cy="19821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/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/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/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/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/>
              <p:nvPr/>
            </p:nvSpPr>
            <p:spPr>
              <a:xfrm>
                <a:off x="1342881" y="8789782"/>
                <a:ext cx="4776116" cy="13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6000" b="1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8789782"/>
                <a:ext cx="4776116" cy="1314912"/>
              </a:xfrm>
              <a:prstGeom prst="rect">
                <a:avLst/>
              </a:prstGeom>
              <a:blipFill>
                <a:blip r:embed="rId9"/>
                <a:stretch>
                  <a:fillRect l="-7653" t="-740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/>
              <p:nvPr/>
            </p:nvSpPr>
            <p:spPr>
              <a:xfrm>
                <a:off x="6095584" y="8924546"/>
                <a:ext cx="458484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000" b="1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4" y="8924546"/>
                <a:ext cx="458484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D44C9-345A-4648-901F-39371CE67A42}"/>
              </a:ext>
            </a:extLst>
          </p:cNvPr>
          <p:cNvSpPr/>
          <p:nvPr/>
        </p:nvSpPr>
        <p:spPr>
          <a:xfrm>
            <a:off x="10927171" y="8789782"/>
            <a:ext cx="93691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A; C; D</a:t>
            </a:r>
            <a:endParaRPr lang="en-US" sz="6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/>
              <p:nvPr/>
            </p:nvSpPr>
            <p:spPr>
              <a:xfrm>
                <a:off x="1342881" y="10763389"/>
                <a:ext cx="10402271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rad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10763389"/>
                <a:ext cx="10402271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1C0FB-17AF-4CFF-87E6-C28153F182EA}"/>
              </a:ext>
            </a:extLst>
          </p:cNvPr>
          <p:cNvGrpSpPr/>
          <p:nvPr/>
        </p:nvGrpSpPr>
        <p:grpSpPr>
          <a:xfrm>
            <a:off x="13384543" y="10295742"/>
            <a:ext cx="10062563" cy="1394750"/>
            <a:chOff x="12438726" y="1617391"/>
            <a:chExt cx="8259764" cy="1394750"/>
          </a:xfrm>
        </p:grpSpPr>
        <p:sp>
          <p:nvSpPr>
            <p:cNvPr id="51" name="Rounded Rectangular Callout 63">
              <a:extLst>
                <a:ext uri="{FF2B5EF4-FFF2-40B4-BE49-F238E27FC236}">
                  <a16:creationId xmlns:a16="http://schemas.microsoft.com/office/drawing/2014/main" id="{DEF98DD0-72DE-4FD2-B9B2-3F0DB5C28195}"/>
                </a:ext>
              </a:extLst>
            </p:cNvPr>
            <p:cNvSpPr/>
            <p:nvPr/>
          </p:nvSpPr>
          <p:spPr>
            <a:xfrm>
              <a:off x="12438726" y="1617391"/>
              <a:ext cx="8259764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173D9-1859-437B-AF01-C3716C73E8AA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b="1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2C1E3825-FCC1-4343-A49E-8A06752C3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0269"/>
                </p:ext>
              </p:extLst>
            </p:nvPr>
          </p:nvGraphicFramePr>
          <p:xfrm>
            <a:off x="15291055" y="1784394"/>
            <a:ext cx="4967441" cy="873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3000" imgH="203040" progId="Equation.DSMT4">
                    <p:embed/>
                  </p:oleObj>
                </mc:Choice>
                <mc:Fallback>
                  <p:oleObj name="Equation" r:id="rId12" imgW="1143000" imgH="2030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1055" y="1784394"/>
                          <a:ext cx="4967441" cy="873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461074-38C4-4F77-A037-18BECF408913}"/>
              </a:ext>
            </a:extLst>
          </p:cNvPr>
          <p:cNvSpPr/>
          <p:nvPr/>
        </p:nvSpPr>
        <p:spPr>
          <a:xfrm>
            <a:off x="6036843" y="5909327"/>
            <a:ext cx="1088530" cy="138614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67">
            <a:extLst>
              <a:ext uri="{FF2B5EF4-FFF2-40B4-BE49-F238E27FC236}">
                <a16:creationId xmlns:a16="http://schemas.microsoft.com/office/drawing/2014/main" id="{7F66155D-9B91-4855-9774-5C2036B2ECF3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AAFF8559-527F-4A9B-B400-A38EAF7DBA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6955B9-DCB8-4FD2-8E6F-6D328AE5B660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grpSp>
          <p:nvGrpSpPr>
            <p:cNvPr id="58" name="Group 70">
              <a:extLst>
                <a:ext uri="{FF2B5EF4-FFF2-40B4-BE49-F238E27FC236}">
                  <a16:creationId xmlns:a16="http://schemas.microsoft.com/office/drawing/2014/main" id="{E401D474-CCC6-4324-8707-6D61B81009A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7A2CFEB-35CA-4695-8649-1F926D409D9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3">
                <a:extLst>
                  <a:ext uri="{FF2B5EF4-FFF2-40B4-BE49-F238E27FC236}">
                    <a16:creationId xmlns:a16="http://schemas.microsoft.com/office/drawing/2014/main" id="{2E4D4788-60CE-4AAF-B5CE-34A37B1D2F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D7CE5CA9-6F66-4B88-AE1D-76B42C3E7B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AE246864-A966-44C0-B490-8E086A8DA8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66E41BD6-B9F9-419C-AB42-DBC3EED63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2909C425-28DE-4810-A9BB-2EEB770351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B1AD9CB0-3D05-44C0-A1AC-5AB33F7CD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51C1C428-8613-4F1B-95F5-F5469BC05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D648B603-5C52-44CD-899B-93CEFF7F76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63C38828-04CC-4784-9417-3D38C7AB72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A97EFA1D-DBC0-4893-A84C-E60171B0D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4555C49A-2E02-427E-BD2A-93C37EE81B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DEA86184-389A-43C0-891F-CEECF895BE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002BF5BE-B98A-4417-95BD-D90F23613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F612AF84-D45F-412B-9AA8-7296CAF0B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CA5DE3F1-5EE7-4607-9FE6-4CD784B71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9E15E196-72E4-41E4-9310-F1F7EE5E4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1AE1B162-1A6A-403A-BE56-8673C9BE9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D4214D7B-AD2A-4444-9A1D-E548ED25A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3F4E5E75-5241-4358-A969-73D659AEB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C60F8DFD-DDF9-4C5D-8D40-3364DBE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3918BB7B-EA91-4EC3-8FE6-45508D1BA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D12F0CA4-CC24-4703-A997-A4F8452EF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9CF15FB5-1505-4B79-8073-026FF90F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D4A34D32-2903-46A9-8A76-198805075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74">
            <a:extLst>
              <a:ext uri="{FF2B5EF4-FFF2-40B4-BE49-F238E27FC236}">
                <a16:creationId xmlns:a16="http://schemas.microsoft.com/office/drawing/2014/main" id="{22077251-8882-44BC-918A-AA94EDD1AA96}"/>
              </a:ext>
            </a:extLst>
          </p:cNvPr>
          <p:cNvGrpSpPr/>
          <p:nvPr/>
        </p:nvGrpSpPr>
        <p:grpSpPr>
          <a:xfrm>
            <a:off x="-178623" y="1500011"/>
            <a:ext cx="12957172" cy="942109"/>
            <a:chOff x="7459670" y="9982200"/>
            <a:chExt cx="12958673" cy="94221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87C87DC-6B63-468B-8183-CB8C34584CC1}"/>
                </a:ext>
              </a:extLst>
            </p:cNvPr>
            <p:cNvSpPr/>
            <p:nvPr/>
          </p:nvSpPr>
          <p:spPr>
            <a:xfrm>
              <a:off x="9092456" y="10108716"/>
              <a:ext cx="1132588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</a:t>
              </a: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 TRỊ LƯỢNG GIÁC</a:t>
              </a:r>
            </a:p>
          </p:txBody>
        </p:sp>
        <p:grpSp>
          <p:nvGrpSpPr>
            <p:cNvPr id="86" name="Group 44">
              <a:extLst>
                <a:ext uri="{FF2B5EF4-FFF2-40B4-BE49-F238E27FC236}">
                  <a16:creationId xmlns:a16="http://schemas.microsoft.com/office/drawing/2014/main" id="{8A4142F6-6752-4F70-92F1-720F842746FF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7" name="Isosceles Triangle 44">
                <a:extLst>
                  <a:ext uri="{FF2B5EF4-FFF2-40B4-BE49-F238E27FC236}">
                    <a16:creationId xmlns:a16="http://schemas.microsoft.com/office/drawing/2014/main" id="{3DB2F079-F784-4090-8D9B-2B44FBD5CCC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8" name="Group 46">
                <a:extLst>
                  <a:ext uri="{FF2B5EF4-FFF2-40B4-BE49-F238E27FC236}">
                    <a16:creationId xmlns:a16="http://schemas.microsoft.com/office/drawing/2014/main" id="{A250810B-80ED-42B1-AF38-2548E2D6CAA9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9" name="Round Same Side Corner Rectangle 51">
                  <a:extLst>
                    <a:ext uri="{FF2B5EF4-FFF2-40B4-BE49-F238E27FC236}">
                      <a16:creationId xmlns:a16="http://schemas.microsoft.com/office/drawing/2014/main" id="{C4406EE7-138C-4493-B3E9-43A9750211A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70B9C19-9BD1-4573-9CB5-8B630E32B17B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457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8082" y="7873027"/>
            <a:ext cx="23669800" cy="5550882"/>
            <a:chOff x="203200" y="3636276"/>
            <a:chExt cx="11834900" cy="277544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982455"/>
              <a:ext cx="11834900" cy="24292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305783" y="2677880"/>
            <a:ext cx="23660997" cy="2924265"/>
            <a:chOff x="683775" y="1720890"/>
            <a:chExt cx="23192060" cy="245226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24522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683775" y="1771634"/>
              <a:ext cx="788850" cy="707897"/>
              <a:chOff x="683775" y="1771634"/>
              <a:chExt cx="788850" cy="707897"/>
            </a:xfrm>
          </p:grpSpPr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382114-AC2E-4479-9C4E-F7CFB2AB9085}"/>
              </a:ext>
            </a:extLst>
          </p:cNvPr>
          <p:cNvSpPr txBox="1"/>
          <p:nvPr/>
        </p:nvSpPr>
        <p:spPr>
          <a:xfrm>
            <a:off x="918036" y="1602036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/>
              <p:nvPr/>
            </p:nvSpPr>
            <p:spPr>
              <a:xfrm>
                <a:off x="2237168" y="3460346"/>
                <a:ext cx="20112044" cy="1522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6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68" y="3460346"/>
                <a:ext cx="20112044" cy="1522276"/>
              </a:xfrm>
              <a:prstGeom prst="rect">
                <a:avLst/>
              </a:prstGeom>
              <a:blipFill>
                <a:blip r:embed="rId3"/>
                <a:stretch>
                  <a:fillRect l="-1849" r="-879" b="-1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A72A10-1F43-4667-AC30-35AB6CC34038}"/>
              </a:ext>
            </a:extLst>
          </p:cNvPr>
          <p:cNvGrpSpPr/>
          <p:nvPr/>
        </p:nvGrpSpPr>
        <p:grpSpPr>
          <a:xfrm>
            <a:off x="82712" y="5683871"/>
            <a:ext cx="23556178" cy="2266946"/>
            <a:chOff x="82712" y="5683871"/>
            <a:chExt cx="23556178" cy="255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683871"/>
              <a:ext cx="23556178" cy="255160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/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/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  <a:blipFill>
                  <a:blip r:embed="rId6"/>
                  <a:stretch>
                    <a:fillRect b="-8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/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/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  <a:blipFill>
                  <a:blip r:embed="rId8"/>
                  <a:stretch>
                    <a:fillRect b="-9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/>
              <p:nvPr/>
            </p:nvSpPr>
            <p:spPr>
              <a:xfrm>
                <a:off x="1037829" y="9088235"/>
                <a:ext cx="82027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" y="9088235"/>
                <a:ext cx="8202758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/>
              <p:nvPr/>
            </p:nvSpPr>
            <p:spPr>
              <a:xfrm>
                <a:off x="365253" y="10106586"/>
                <a:ext cx="17812890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3" y="10106586"/>
                <a:ext cx="17812890" cy="1013675"/>
              </a:xfrm>
              <a:prstGeom prst="rect">
                <a:avLst/>
              </a:prstGeom>
              <a:blipFill>
                <a:blip r:embed="rId10"/>
                <a:stretch>
                  <a:fillRect l="-2088" t="-19277" r="-34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/>
              <p:nvPr/>
            </p:nvSpPr>
            <p:spPr>
              <a:xfrm>
                <a:off x="1230147" y="11320235"/>
                <a:ext cx="5798382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47" y="11320235"/>
                <a:ext cx="5798382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/>
              <p:nvPr/>
            </p:nvSpPr>
            <p:spPr>
              <a:xfrm>
                <a:off x="6616840" y="11333997"/>
                <a:ext cx="5212196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0" y="11333997"/>
                <a:ext cx="5212196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E38BBBD-0C05-4E42-A9CC-1295E05560A4}"/>
              </a:ext>
            </a:extLst>
          </p:cNvPr>
          <p:cNvGrpSpPr/>
          <p:nvPr/>
        </p:nvGrpSpPr>
        <p:grpSpPr>
          <a:xfrm>
            <a:off x="13155984" y="7871477"/>
            <a:ext cx="8939911" cy="2038172"/>
            <a:chOff x="12438726" y="1598801"/>
            <a:chExt cx="8461239" cy="1413340"/>
          </a:xfrm>
        </p:grpSpPr>
        <p:sp>
          <p:nvSpPr>
            <p:cNvPr id="48" name="Rounded Rectangular Callout 124">
              <a:extLst>
                <a:ext uri="{FF2B5EF4-FFF2-40B4-BE49-F238E27FC236}">
                  <a16:creationId xmlns:a16="http://schemas.microsoft.com/office/drawing/2014/main" id="{D0EB303B-ED15-4A73-8E89-E0D498065D47}"/>
                </a:ext>
              </a:extLst>
            </p:cNvPr>
            <p:cNvSpPr/>
            <p:nvPr/>
          </p:nvSpPr>
          <p:spPr>
            <a:xfrm>
              <a:off x="12438726" y="1617391"/>
              <a:ext cx="846123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94EC3A-4597-4C0A-A88C-3FF0A5A682E0}"/>
                </a:ext>
              </a:extLst>
            </p:cNvPr>
            <p:cNvSpPr txBox="1"/>
            <p:nvPr/>
          </p:nvSpPr>
          <p:spPr>
            <a:xfrm>
              <a:off x="12695256" y="1918174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2116FA4-0055-4EA5-9DC0-FB5B31DA2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31108"/>
                </p:ext>
              </p:extLst>
            </p:nvPr>
          </p:nvGraphicFramePr>
          <p:xfrm>
            <a:off x="16289277" y="1598801"/>
            <a:ext cx="3416685" cy="1354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12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9277" y="1598801"/>
                          <a:ext cx="3416685" cy="1354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FBB02A-C563-479F-B67D-A62E5C58AC24}"/>
              </a:ext>
            </a:extLst>
          </p:cNvPr>
          <p:cNvSpPr/>
          <p:nvPr/>
        </p:nvSpPr>
        <p:spPr>
          <a:xfrm>
            <a:off x="12090376" y="5835485"/>
            <a:ext cx="1088530" cy="18191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67">
            <a:extLst>
              <a:ext uri="{FF2B5EF4-FFF2-40B4-BE49-F238E27FC236}">
                <a16:creationId xmlns:a16="http://schemas.microsoft.com/office/drawing/2014/main" id="{22370F28-7009-4222-833D-57B4A39B0D19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16C9AA88-AB88-4C95-BE73-E1C2D764F5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A90294-3D54-49BC-B0BF-4D5478F28332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grpSp>
          <p:nvGrpSpPr>
            <p:cNvPr id="57" name="Group 70">
              <a:extLst>
                <a:ext uri="{FF2B5EF4-FFF2-40B4-BE49-F238E27FC236}">
                  <a16:creationId xmlns:a16="http://schemas.microsoft.com/office/drawing/2014/main" id="{213C8CE2-3FDB-45FC-AA92-12E63011EC62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8C20357-257B-449B-834F-F34CA839683D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B4DD8EEA-4B2A-426C-8C65-17818F470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A19540DB-B423-4634-82F5-60FD7109BF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517C547E-3245-400A-A4FD-26B73497F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DAF8B24A-1A28-45DF-A99C-D7B510F66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6770615D-3523-4203-8D2A-BDEA0A01B5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9C171F3F-6232-412F-98B3-D1787BF6F6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25B9241F-593B-4E5D-B82E-A15931CCC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222347D4-FC32-498A-A0E7-C39D9A802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id="{EF46B6A3-4131-451D-A289-77E641F22B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">
                <a:extLst>
                  <a:ext uri="{FF2B5EF4-FFF2-40B4-BE49-F238E27FC236}">
                    <a16:creationId xmlns:a16="http://schemas.microsoft.com/office/drawing/2014/main" id="{CB18E949-E8DD-40B7-9B4C-1B07EE3D28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283D6B73-7387-4C7B-AF84-87D98A595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ECE3E84F-9BE7-4219-BA54-F3FF9AF3C0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">
                <a:extLst>
                  <a:ext uri="{FF2B5EF4-FFF2-40B4-BE49-F238E27FC236}">
                    <a16:creationId xmlns:a16="http://schemas.microsoft.com/office/drawing/2014/main" id="{D03176F1-778B-4AE7-92CA-9AE6650B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">
                <a:extLst>
                  <a:ext uri="{FF2B5EF4-FFF2-40B4-BE49-F238E27FC236}">
                    <a16:creationId xmlns:a16="http://schemas.microsoft.com/office/drawing/2014/main" id="{CB8642AB-D9A8-456E-BC87-4D24FE8A5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">
                <a:extLst>
                  <a:ext uri="{FF2B5EF4-FFF2-40B4-BE49-F238E27FC236}">
                    <a16:creationId xmlns:a16="http://schemas.microsoft.com/office/drawing/2014/main" id="{916C8342-8D18-47D3-9635-880B6039E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8">
                <a:extLst>
                  <a:ext uri="{FF2B5EF4-FFF2-40B4-BE49-F238E27FC236}">
                    <a16:creationId xmlns:a16="http://schemas.microsoft.com/office/drawing/2014/main" id="{DCB124A6-38E5-4622-8A38-6501EBE57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9">
                <a:extLst>
                  <a:ext uri="{FF2B5EF4-FFF2-40B4-BE49-F238E27FC236}">
                    <a16:creationId xmlns:a16="http://schemas.microsoft.com/office/drawing/2014/main" id="{7BFF9B24-1A54-4A17-B77F-F011E352B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">
                <a:extLst>
                  <a:ext uri="{FF2B5EF4-FFF2-40B4-BE49-F238E27FC236}">
                    <a16:creationId xmlns:a16="http://schemas.microsoft.com/office/drawing/2014/main" id="{4950E728-751E-4CD0-925D-610FA85F3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">
                <a:extLst>
                  <a:ext uri="{FF2B5EF4-FFF2-40B4-BE49-F238E27FC236}">
                    <a16:creationId xmlns:a16="http://schemas.microsoft.com/office/drawing/2014/main" id="{553094CB-2E33-4150-BDD8-81F2158D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CAA7658D-4C76-44C6-9239-AAE50526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05E1B3CF-F10E-4CE0-BA49-BC0E194D8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B66EC4DA-DAD5-48C3-A090-939AB47A3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86D793FE-CF45-48C1-ADCE-237BD1F1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DD44E48B-6C08-424B-860C-C56C97C87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3" name="Group 74">
            <a:extLst>
              <a:ext uri="{FF2B5EF4-FFF2-40B4-BE49-F238E27FC236}">
                <a16:creationId xmlns:a16="http://schemas.microsoft.com/office/drawing/2014/main" id="{4020FBE0-1D98-4024-8F96-47B0D06425AC}"/>
              </a:ext>
            </a:extLst>
          </p:cNvPr>
          <p:cNvGrpSpPr/>
          <p:nvPr/>
        </p:nvGrpSpPr>
        <p:grpSpPr>
          <a:xfrm>
            <a:off x="-178623" y="1500011"/>
            <a:ext cx="12957172" cy="942109"/>
            <a:chOff x="7459670" y="9982200"/>
            <a:chExt cx="12958673" cy="94221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6647A4D-081B-4ED3-A19D-6C817BAB475F}"/>
                </a:ext>
              </a:extLst>
            </p:cNvPr>
            <p:cNvSpPr/>
            <p:nvPr/>
          </p:nvSpPr>
          <p:spPr>
            <a:xfrm>
              <a:off x="9092456" y="10108716"/>
              <a:ext cx="1132588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GIÁ </a:t>
              </a: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TRỊ LƯỢNG GIÁC</a:t>
              </a:r>
            </a:p>
          </p:txBody>
        </p:sp>
        <p:grpSp>
          <p:nvGrpSpPr>
            <p:cNvPr id="85" name="Group 44">
              <a:extLst>
                <a:ext uri="{FF2B5EF4-FFF2-40B4-BE49-F238E27FC236}">
                  <a16:creationId xmlns:a16="http://schemas.microsoft.com/office/drawing/2014/main" id="{A032E4DB-37FC-4EDA-94BD-095BD8501A16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6" name="Isosceles Triangle 44">
                <a:extLst>
                  <a:ext uri="{FF2B5EF4-FFF2-40B4-BE49-F238E27FC236}">
                    <a16:creationId xmlns:a16="http://schemas.microsoft.com/office/drawing/2014/main" id="{640A20D1-C7B4-4969-B072-4168A13A6B0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7" name="Group 46">
                <a:extLst>
                  <a:ext uri="{FF2B5EF4-FFF2-40B4-BE49-F238E27FC236}">
                    <a16:creationId xmlns:a16="http://schemas.microsoft.com/office/drawing/2014/main" id="{C70D5FBD-A1B0-4F12-AEAD-13FB792013C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8" name="Round Same Side Corner Rectangle 51">
                  <a:extLst>
                    <a:ext uri="{FF2B5EF4-FFF2-40B4-BE49-F238E27FC236}">
                      <a16:creationId xmlns:a16="http://schemas.microsoft.com/office/drawing/2014/main" id="{8C2FB5AE-E73B-46F6-B238-6986878CB77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669C57A-872D-4228-9329-E1A9C564711E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6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51">
            <a:extLst>
              <a:ext uri="{FF2B5EF4-FFF2-40B4-BE49-F238E27FC236}">
                <a16:creationId xmlns:a16="http://schemas.microsoft.com/office/drawing/2014/main" id="{34E7625E-2DB3-4E40-92F4-AF562D357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3244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2120900" progId="Equation.DSMT4">
                  <p:embed/>
                </p:oleObj>
              </mc:Choice>
              <mc:Fallback>
                <p:oleObj name="Equation" r:id="rId3" imgW="2971800" imgH="21209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6">
            <a:extLst>
              <a:ext uri="{FF2B5EF4-FFF2-40B4-BE49-F238E27FC236}">
                <a16:creationId xmlns:a16="http://schemas.microsoft.com/office/drawing/2014/main" id="{66FF67CF-9699-40EA-84E4-AA3A5B712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14239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1536700" progId="Equation.DSMT4">
                  <p:embed/>
                </p:oleObj>
              </mc:Choice>
              <mc:Fallback>
                <p:oleObj name="Equation" r:id="rId5" imgW="1625600" imgH="1536700" progId="Equation.DSMT4">
                  <p:embed/>
                  <p:pic>
                    <p:nvPicPr>
                      <p:cNvPr id="42" name="Object 26">
                        <a:extLst>
                          <a:ext uri="{FF2B5EF4-FFF2-40B4-BE49-F238E27FC236}">
                            <a16:creationId xmlns:a16="http://schemas.microsoft.com/office/drawing/2014/main" id="{66FF67CF-9699-40EA-84E4-AA3A5B712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3">
            <a:extLst>
              <a:ext uri="{FF2B5EF4-FFF2-40B4-BE49-F238E27FC236}">
                <a16:creationId xmlns:a16="http://schemas.microsoft.com/office/drawing/2014/main" id="{B0C4CFEF-CF58-43FC-AE84-81FA1FA1B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61945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800" imgH="927100" progId="Equation.DSMT4">
                  <p:embed/>
                </p:oleObj>
              </mc:Choice>
              <mc:Fallback>
                <p:oleObj name="Equation" r:id="rId7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F69044B0-6128-4BF0-98CA-0AB8BDAB2AAD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9A0F22D-F995-4D57-81DF-922C788BFED9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59" name="Round Same Side Corner Rectangle 91">
                <a:extLst>
                  <a:ext uri="{FF2B5EF4-FFF2-40B4-BE49-F238E27FC236}">
                    <a16:creationId xmlns:a16="http://schemas.microsoft.com/office/drawing/2014/main" id="{FD317D5A-93A6-44A3-BC27-2AAF74952B3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8B19E3D-89B3-49F4-9035-00CF121BF3D8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939016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01FCBA-BE5C-47F4-8050-10D189923F0B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923DB3-BF7A-4143-BBDE-73DB3BC49BDB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F6EFD3-2A2C-4E45-98DD-EAEC61B471BF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4" name="Round Same Side Corner Rectangle 91">
                <a:extLst>
                  <a:ext uri="{FF2B5EF4-FFF2-40B4-BE49-F238E27FC236}">
                    <a16:creationId xmlns:a16="http://schemas.microsoft.com/office/drawing/2014/main" id="{BAC1AC04-9340-40AE-90E5-7C321426484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52B770-0BB9-442A-8736-CC639B948D45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E9D086-3F85-41AC-9740-20D3FFA997B2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D1C553-BF47-461A-9B62-B81BF35FF1F8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013B968-CD0C-4E25-AE10-5AAB6E646F6A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9" name="Round Same Side Corner Rectangle 91">
                <a:extLst>
                  <a:ext uri="{FF2B5EF4-FFF2-40B4-BE49-F238E27FC236}">
                    <a16:creationId xmlns:a16="http://schemas.microsoft.com/office/drawing/2014/main" id="{066AC1FF-F3CB-4065-936F-A437EA48F6FD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0B8047-186B-4856-9068-BEA9EBFFA564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339124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A06ABD-D1BF-432A-91F3-7CB7488CB7C2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72515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𝒔𝒊𝒏𝒂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𝒄𝒐𝒔𝒂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fName>
                            <m:e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725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262719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𝒔𝒊𝒏𝒂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𝒄𝒐𝒔𝒂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fName>
                            <m:e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26271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723D8CC-7102-4262-BA2A-D409C68B9DE2}"/>
              </a:ext>
            </a:extLst>
          </p:cNvPr>
          <p:cNvGrpSpPr/>
          <p:nvPr/>
        </p:nvGrpSpPr>
        <p:grpSpPr>
          <a:xfrm>
            <a:off x="-453315" y="1572066"/>
            <a:ext cx="11206910" cy="830997"/>
            <a:chOff x="-288924" y="1892299"/>
            <a:chExt cx="11208937" cy="830995"/>
          </a:xfrm>
        </p:grpSpPr>
        <p:sp>
          <p:nvSpPr>
            <p:cNvPr id="72" name="Rounded Rectangle 2">
              <a:extLst>
                <a:ext uri="{FF2B5EF4-FFF2-40B4-BE49-F238E27FC236}">
                  <a16:creationId xmlns:a16="http://schemas.microsoft.com/office/drawing/2014/main" id="{C8BE2BAA-6239-42AE-ACA6-7C6245EA1E9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F59335-B1CD-4CF7-943E-D2B2285CBC21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A57867-9D04-4047-8692-81ADA29BF9B0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IV: CÔNG THỨC LG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5966109"/>
            <a:ext cx="23669800" cy="7521292"/>
            <a:chOff x="184495" y="3636276"/>
            <a:chExt cx="11834900" cy="376064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712621"/>
              <a:ext cx="11834900" cy="36843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37CEF3-FA08-49DD-8333-AC78CE2E22E5}"/>
              </a:ext>
            </a:extLst>
          </p:cNvPr>
          <p:cNvGrpSpPr/>
          <p:nvPr/>
        </p:nvGrpSpPr>
        <p:grpSpPr>
          <a:xfrm>
            <a:off x="158847" y="1905000"/>
            <a:ext cx="23807933" cy="2450925"/>
            <a:chOff x="158847" y="2588233"/>
            <a:chExt cx="23807933" cy="24509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677880"/>
              <a:ext cx="23807933" cy="2361278"/>
              <a:chOff x="539751" y="1720890"/>
              <a:chExt cx="23336084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771634"/>
                <a:ext cx="932874" cy="1052569"/>
                <a:chOff x="539751" y="1771634"/>
                <a:chExt cx="932874" cy="105256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/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 giản biểu thức</a:t>
                  </a:r>
                  <a:endParaRPr lang="en-US" sz="6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được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  <a:blipFill>
                  <a:blip r:embed="rId2"/>
                  <a:stretch>
                    <a:fillRect l="-2078" t="-6117" b="-143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315FFC-BC87-4FCB-9BB2-CCA0E6FF4186}"/>
              </a:ext>
            </a:extLst>
          </p:cNvPr>
          <p:cNvGrpSpPr/>
          <p:nvPr/>
        </p:nvGrpSpPr>
        <p:grpSpPr>
          <a:xfrm>
            <a:off x="285673" y="4574567"/>
            <a:ext cx="23613380" cy="1273262"/>
            <a:chOff x="285673" y="5257800"/>
            <a:chExt cx="23613380" cy="12732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23453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/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/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/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/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/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+(1−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/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/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/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87A2F66E-E7B5-445E-86E1-CB08AB5A061E}"/>
              </a:ext>
            </a:extLst>
          </p:cNvPr>
          <p:cNvSpPr/>
          <p:nvPr/>
        </p:nvSpPr>
        <p:spPr>
          <a:xfrm>
            <a:off x="258171" y="4789550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9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61C3A65-64FC-42CC-BB9C-2109E67B06EF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51" name="Group 67">
            <a:extLst>
              <a:ext uri="{FF2B5EF4-FFF2-40B4-BE49-F238E27FC236}">
                <a16:creationId xmlns:a16="http://schemas.microsoft.com/office/drawing/2014/main" id="{863177B2-DC8F-4390-8E31-A348057E7CF9}"/>
              </a:ext>
            </a:extLst>
          </p:cNvPr>
          <p:cNvGrpSpPr/>
          <p:nvPr/>
        </p:nvGrpSpPr>
        <p:grpSpPr>
          <a:xfrm>
            <a:off x="222175" y="1711760"/>
            <a:ext cx="3600000" cy="900000"/>
            <a:chOff x="1311958" y="3405486"/>
            <a:chExt cx="3579192" cy="940513"/>
          </a:xfrm>
        </p:grpSpPr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CA151CDC-6BEE-4258-92BA-E601F44392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5964D96-67C1-43D5-9891-7141B5921FA9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grpSp>
          <p:nvGrpSpPr>
            <p:cNvPr id="54" name="Group 70">
              <a:extLst>
                <a:ext uri="{FF2B5EF4-FFF2-40B4-BE49-F238E27FC236}">
                  <a16:creationId xmlns:a16="http://schemas.microsoft.com/office/drawing/2014/main" id="{FAD4BDF8-93A5-4D6B-9876-C1170AC7B426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88CE428-268F-4DF4-AE3A-0EC7CA529C2E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F0A76E94-72A2-46C5-8738-7E2806EE3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A3BAD597-2AA5-4BAE-9BA0-B03D683B79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17551319-62E4-49CF-974C-A955EDE94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3C1F7CAF-7827-4D8B-A920-18473CBFD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23B21C47-1BFF-4440-A611-8002AB70F0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4A5FC36E-F9E2-4936-8AFC-9D964FC850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id="{F26CF6B7-94EA-4995-BC63-AB560D5FB2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08BCC441-FC24-464F-A3F3-3ADBADB472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B0D7CE97-465B-4110-8ED6-4DB51FFD9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id="{EE137F09-9A7C-4E09-8A7A-15DDE841C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D7D6EF87-ADC9-43D1-AD06-11DAA88476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09DB2A98-31AB-49A1-943E-08C45EF90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id="{B4F108F0-6828-4432-BD07-9A9CD9C33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B25A8376-D05B-42F0-8D5D-640916DEC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7">
                <a:extLst>
                  <a:ext uri="{FF2B5EF4-FFF2-40B4-BE49-F238E27FC236}">
                    <a16:creationId xmlns:a16="http://schemas.microsoft.com/office/drawing/2014/main" id="{28E1B969-CE5F-4B92-B42B-5507C4E36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8">
                <a:extLst>
                  <a:ext uri="{FF2B5EF4-FFF2-40B4-BE49-F238E27FC236}">
                    <a16:creationId xmlns:a16="http://schemas.microsoft.com/office/drawing/2014/main" id="{78B84FE4-8AE1-41B7-B94C-FEB0F8D4F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9">
                <a:extLst>
                  <a:ext uri="{FF2B5EF4-FFF2-40B4-BE49-F238E27FC236}">
                    <a16:creationId xmlns:a16="http://schemas.microsoft.com/office/drawing/2014/main" id="{F24780B8-5410-4AA7-B9A9-39501EC65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0">
                <a:extLst>
                  <a:ext uri="{FF2B5EF4-FFF2-40B4-BE49-F238E27FC236}">
                    <a16:creationId xmlns:a16="http://schemas.microsoft.com/office/drawing/2014/main" id="{E6FAB451-3E1F-49C1-A021-BA88EABF4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F5D319BF-41E9-46AD-9FEA-711D9B9FD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7F3371A4-3C1F-4822-975C-E56D64FED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5EB3DC09-A1F3-40B4-987B-079700979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id="{C5556B5B-EA1A-42C7-9AD4-D140947A7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2794147E-DCF0-460C-AB91-705CEBFB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6279E57B-29BE-4B98-A3A6-E24443578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83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6894951"/>
            <a:ext cx="23669800" cy="6440050"/>
            <a:chOff x="89351" y="3636276"/>
            <a:chExt cx="11834900" cy="3220025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29700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8845" y="1893815"/>
            <a:ext cx="23807933" cy="1574435"/>
            <a:chOff x="158847" y="2738391"/>
            <a:chExt cx="23807933" cy="15744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738391"/>
              <a:ext cx="23807933" cy="1574435"/>
              <a:chOff x="539751" y="1771634"/>
              <a:chExt cx="23336084" cy="132030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771634"/>
                <a:ext cx="932874" cy="1052569"/>
                <a:chOff x="539751" y="1771634"/>
                <a:chExt cx="932874" cy="105256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183183" y="2931195"/>
              <a:ext cx="1538062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A4DD45-6376-4D20-A436-BE35054383F2}"/>
              </a:ext>
            </a:extLst>
          </p:cNvPr>
          <p:cNvGrpSpPr/>
          <p:nvPr/>
        </p:nvGrpSpPr>
        <p:grpSpPr>
          <a:xfrm>
            <a:off x="153986" y="3784184"/>
            <a:ext cx="11869736" cy="1234536"/>
            <a:chOff x="153986" y="4622384"/>
            <a:chExt cx="11869736" cy="12345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4622384"/>
              <a:ext cx="11811001" cy="1234536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/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5900A3-D4B4-4D25-906B-1E964440CA61}"/>
              </a:ext>
            </a:extLst>
          </p:cNvPr>
          <p:cNvGrpSpPr/>
          <p:nvPr/>
        </p:nvGrpSpPr>
        <p:grpSpPr>
          <a:xfrm>
            <a:off x="12193588" y="3784184"/>
            <a:ext cx="12025979" cy="1234536"/>
            <a:chOff x="12193588" y="4622384"/>
            <a:chExt cx="12025979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4622384"/>
              <a:ext cx="11890093" cy="1234536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/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2704DD-BDA2-499C-8908-387D6774AE3E}"/>
              </a:ext>
            </a:extLst>
          </p:cNvPr>
          <p:cNvGrpSpPr/>
          <p:nvPr/>
        </p:nvGrpSpPr>
        <p:grpSpPr>
          <a:xfrm>
            <a:off x="153985" y="5166264"/>
            <a:ext cx="11853448" cy="1234536"/>
            <a:chOff x="153985" y="6004464"/>
            <a:chExt cx="11853448" cy="12345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004464"/>
              <a:ext cx="11782872" cy="1234536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/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32A86E-0F8E-4611-9CB2-99C71C452C3C}"/>
              </a:ext>
            </a:extLst>
          </p:cNvPr>
          <p:cNvGrpSpPr/>
          <p:nvPr/>
        </p:nvGrpSpPr>
        <p:grpSpPr>
          <a:xfrm>
            <a:off x="12165458" y="5166264"/>
            <a:ext cx="12049301" cy="1234536"/>
            <a:chOff x="12165458" y="6004464"/>
            <a:chExt cx="12049301" cy="123453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004464"/>
              <a:ext cx="11890093" cy="1234536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/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6C42ED2-F596-4358-849E-E86797BA2F4F}"/>
              </a:ext>
            </a:extLst>
          </p:cNvPr>
          <p:cNvSpPr/>
          <p:nvPr/>
        </p:nvSpPr>
        <p:spPr>
          <a:xfrm>
            <a:off x="215401" y="3861027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E9D652-8A63-4BA9-A61B-D4F3076E478C}"/>
              </a:ext>
            </a:extLst>
          </p:cNvPr>
          <p:cNvSpPr txBox="1"/>
          <p:nvPr/>
        </p:nvSpPr>
        <p:spPr>
          <a:xfrm>
            <a:off x="2602416" y="833664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graphicFrame>
        <p:nvGraphicFramePr>
          <p:cNvPr id="61" name="Object 51">
            <a:extLst>
              <a:ext uri="{FF2B5EF4-FFF2-40B4-BE49-F238E27FC236}">
                <a16:creationId xmlns:a16="http://schemas.microsoft.com/office/drawing/2014/main" id="{8BD8B824-1913-4053-AE29-D7BC4266F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8015" y="7413137"/>
          <a:ext cx="13003772" cy="592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71800" imgH="1155600" progId="Equation.DSMT4">
                  <p:embed/>
                </p:oleObj>
              </mc:Choice>
              <mc:Fallback>
                <p:oleObj name="Equation" r:id="rId7" imgW="2971800" imgH="1155600" progId="Equation.DSMT4">
                  <p:embed/>
                  <p:pic>
                    <p:nvPicPr>
                      <p:cNvPr id="61" name="Object 51">
                        <a:extLst>
                          <a:ext uri="{FF2B5EF4-FFF2-40B4-BE49-F238E27FC236}">
                            <a16:creationId xmlns:a16="http://schemas.microsoft.com/office/drawing/2014/main" id="{8BD8B824-1913-4053-AE29-D7BC4266F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15" y="7413137"/>
                        <a:ext cx="13003772" cy="592186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ction Button: Forward or Next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7606313-8306-4C6C-B701-1FE68D8D2C11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59" name="Group 67">
            <a:extLst>
              <a:ext uri="{FF2B5EF4-FFF2-40B4-BE49-F238E27FC236}">
                <a16:creationId xmlns:a16="http://schemas.microsoft.com/office/drawing/2014/main" id="{A47CDB0B-C58D-4B51-B3B4-7FCB2F3F7DD9}"/>
              </a:ext>
            </a:extLst>
          </p:cNvPr>
          <p:cNvGrpSpPr/>
          <p:nvPr/>
        </p:nvGrpSpPr>
        <p:grpSpPr>
          <a:xfrm>
            <a:off x="143830" y="1679980"/>
            <a:ext cx="3600000" cy="900000"/>
            <a:chOff x="1311958" y="3405486"/>
            <a:chExt cx="3579192" cy="940513"/>
          </a:xfrm>
        </p:grpSpPr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D63A0D2A-07FC-4C09-9CF7-40C24D1360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0326B7E-3167-4509-BC8B-4BE5905D64DE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:a16="http://schemas.microsoft.com/office/drawing/2014/main" id="{2C04BAC4-0943-4246-B70E-E861F4F86E5C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C11BD8A-F760-45E6-A604-5F2996ACB79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D0EED59C-954F-4BF6-B097-3105098F06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92F55D5D-9501-4F30-BC9E-2165463479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EEDCA747-918A-4254-99B9-50A602863B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938BA0EF-21E3-4125-B497-5F77414B7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id="{5ABC855F-924E-4097-8BA4-3DDB53C567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id="{54821567-F323-4567-BE1E-042F600EFF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id="{0FB6C39A-8DB8-464E-BA3E-5BC677A4E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75B5E8E1-FC21-456A-A14F-53F511EDAA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9B6A6B81-D299-4DE5-806F-479D4DD59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2">
                <a:extLst>
                  <a:ext uri="{FF2B5EF4-FFF2-40B4-BE49-F238E27FC236}">
                    <a16:creationId xmlns:a16="http://schemas.microsoft.com/office/drawing/2014/main" id="{B9689134-0295-4323-9898-A03126E30C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3">
                <a:extLst>
                  <a:ext uri="{FF2B5EF4-FFF2-40B4-BE49-F238E27FC236}">
                    <a16:creationId xmlns:a16="http://schemas.microsoft.com/office/drawing/2014/main" id="{274CAFB6-2CCF-4B19-B3D3-4068D2769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4">
                <a:extLst>
                  <a:ext uri="{FF2B5EF4-FFF2-40B4-BE49-F238E27FC236}">
                    <a16:creationId xmlns:a16="http://schemas.microsoft.com/office/drawing/2014/main" id="{87499412-A093-4251-9AA9-8AC3ECD536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5">
                <a:extLst>
                  <a:ext uri="{FF2B5EF4-FFF2-40B4-BE49-F238E27FC236}">
                    <a16:creationId xmlns:a16="http://schemas.microsoft.com/office/drawing/2014/main" id="{F75CF850-DCBC-491E-B218-03238426C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6">
                <a:extLst>
                  <a:ext uri="{FF2B5EF4-FFF2-40B4-BE49-F238E27FC236}">
                    <a16:creationId xmlns:a16="http://schemas.microsoft.com/office/drawing/2014/main" id="{59CF27E3-3C47-441C-B220-E061666D7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">
                <a:extLst>
                  <a:ext uri="{FF2B5EF4-FFF2-40B4-BE49-F238E27FC236}">
                    <a16:creationId xmlns:a16="http://schemas.microsoft.com/office/drawing/2014/main" id="{E2BE437E-71F8-47E0-BC1D-EB3BF8E0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8">
                <a:extLst>
                  <a:ext uri="{FF2B5EF4-FFF2-40B4-BE49-F238E27FC236}">
                    <a16:creationId xmlns:a16="http://schemas.microsoft.com/office/drawing/2014/main" id="{6AC38179-6458-4FC9-8252-C6E2C0664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9">
                <a:extLst>
                  <a:ext uri="{FF2B5EF4-FFF2-40B4-BE49-F238E27FC236}">
                    <a16:creationId xmlns:a16="http://schemas.microsoft.com/office/drawing/2014/main" id="{9A44ECEF-9EC6-4CAF-8B1D-BEFC4177E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0">
                <a:extLst>
                  <a:ext uri="{FF2B5EF4-FFF2-40B4-BE49-F238E27FC236}">
                    <a16:creationId xmlns:a16="http://schemas.microsoft.com/office/drawing/2014/main" id="{66B4D8B6-4C1C-48B5-B901-EDDED88CB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1">
                <a:extLst>
                  <a:ext uri="{FF2B5EF4-FFF2-40B4-BE49-F238E27FC236}">
                    <a16:creationId xmlns:a16="http://schemas.microsoft.com/office/drawing/2014/main" id="{2C412B8C-0A7A-4282-9F22-42E2887B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>
                <a:extLst>
                  <a:ext uri="{FF2B5EF4-FFF2-40B4-BE49-F238E27FC236}">
                    <a16:creationId xmlns:a16="http://schemas.microsoft.com/office/drawing/2014/main" id="{93BC9136-A21E-432D-9376-A3F11100F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3">
                <a:extLst>
                  <a:ext uri="{FF2B5EF4-FFF2-40B4-BE49-F238E27FC236}">
                    <a16:creationId xmlns:a16="http://schemas.microsoft.com/office/drawing/2014/main" id="{723D0947-70F1-4B94-98F0-EC7E0D2D7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4">
                <a:extLst>
                  <a:ext uri="{FF2B5EF4-FFF2-40B4-BE49-F238E27FC236}">
                    <a16:creationId xmlns:a16="http://schemas.microsoft.com/office/drawing/2014/main" id="{87EF8A88-FCFD-456E-B141-284FBA06A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5">
                <a:extLst>
                  <a:ext uri="{FF2B5EF4-FFF2-40B4-BE49-F238E27FC236}">
                    <a16:creationId xmlns:a16="http://schemas.microsoft.com/office/drawing/2014/main" id="{18C98102-76F5-4ED0-A764-BC7C54763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6">
                <a:extLst>
                  <a:ext uri="{FF2B5EF4-FFF2-40B4-BE49-F238E27FC236}">
                    <a16:creationId xmlns:a16="http://schemas.microsoft.com/office/drawing/2014/main" id="{658476BD-88B8-4E5E-B266-331471756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1791" y="9516538"/>
            <a:ext cx="23669800" cy="4030732"/>
            <a:chOff x="184495" y="3682150"/>
            <a:chExt cx="11834900" cy="12846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1015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50"/>
              <a:ext cx="2342698" cy="456056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62642" y="4656408"/>
                <a:ext cx="7391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40152" y="6341738"/>
                <a:ext cx="2633702" cy="49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87703" y="6378164"/>
                <a:ext cx="461195" cy="67658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54" name="Action Button: Forward or Next 53">
            <a:hlinkClick r:id="rId3" action="ppaction://hlinksldjump" highlightClick="1"/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985FD-41A6-4E20-9DB0-F84D88091A1D}"/>
              </a:ext>
            </a:extLst>
          </p:cNvPr>
          <p:cNvGrpSpPr/>
          <p:nvPr/>
        </p:nvGrpSpPr>
        <p:grpSpPr>
          <a:xfrm>
            <a:off x="65667" y="1924246"/>
            <a:ext cx="23688726" cy="2378469"/>
            <a:chOff x="112785" y="1769370"/>
            <a:chExt cx="23688726" cy="2378469"/>
          </a:xfrm>
        </p:grpSpPr>
        <p:grpSp>
          <p:nvGrpSpPr>
            <p:cNvPr id="21" name="Group 20"/>
            <p:cNvGrpSpPr/>
            <p:nvPr/>
          </p:nvGrpSpPr>
          <p:grpSpPr>
            <a:xfrm>
              <a:off x="112785" y="1769370"/>
              <a:ext cx="23688726" cy="2378469"/>
              <a:chOff x="683775" y="1771634"/>
              <a:chExt cx="23219239" cy="199456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82828" y="178605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9B075F-2ACF-49DB-88F1-3387D7D785ED}"/>
                </a:ext>
              </a:extLst>
            </p:cNvPr>
            <p:cNvSpPr/>
            <p:nvPr/>
          </p:nvSpPr>
          <p:spPr>
            <a:xfrm>
              <a:off x="4177482" y="2138343"/>
              <a:ext cx="1538062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3EA8D-4DD0-4D7D-A618-6CC3574E0F0A}"/>
              </a:ext>
            </a:extLst>
          </p:cNvPr>
          <p:cNvGrpSpPr/>
          <p:nvPr/>
        </p:nvGrpSpPr>
        <p:grpSpPr>
          <a:xfrm>
            <a:off x="1602110" y="4415412"/>
            <a:ext cx="9725088" cy="2428622"/>
            <a:chOff x="1602110" y="4291492"/>
            <a:chExt cx="9725088" cy="2428622"/>
          </a:xfrm>
        </p:grpSpPr>
        <p:grpSp>
          <p:nvGrpSpPr>
            <p:cNvPr id="74" name="Group 73"/>
            <p:cNvGrpSpPr/>
            <p:nvPr/>
          </p:nvGrpSpPr>
          <p:grpSpPr>
            <a:xfrm>
              <a:off x="1602110" y="4291492"/>
              <a:ext cx="9725088" cy="2428622"/>
              <a:chOff x="1380347" y="3163073"/>
              <a:chExt cx="6441668" cy="160866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/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3D7C2-CFC5-4310-94A4-9D273F975568}"/>
              </a:ext>
            </a:extLst>
          </p:cNvPr>
          <p:cNvGrpSpPr/>
          <p:nvPr/>
        </p:nvGrpSpPr>
        <p:grpSpPr>
          <a:xfrm>
            <a:off x="12069934" y="4446368"/>
            <a:ext cx="9725090" cy="2428622"/>
            <a:chOff x="12117052" y="4291492"/>
            <a:chExt cx="9725090" cy="2428622"/>
          </a:xfrm>
        </p:grpSpPr>
        <p:grpSp>
          <p:nvGrpSpPr>
            <p:cNvPr id="50" name="Group 49"/>
            <p:cNvGrpSpPr/>
            <p:nvPr/>
          </p:nvGrpSpPr>
          <p:grpSpPr>
            <a:xfrm>
              <a:off x="12117052" y="4291492"/>
              <a:ext cx="9725090" cy="2428622"/>
              <a:chOff x="1380347" y="3163073"/>
              <a:chExt cx="6441666" cy="160866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163073"/>
                <a:ext cx="6056766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/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18F465-114C-4E05-A64E-82DA70075C6F}"/>
              </a:ext>
            </a:extLst>
          </p:cNvPr>
          <p:cNvGrpSpPr/>
          <p:nvPr/>
        </p:nvGrpSpPr>
        <p:grpSpPr>
          <a:xfrm>
            <a:off x="1602110" y="7020178"/>
            <a:ext cx="9787767" cy="2428622"/>
            <a:chOff x="1602110" y="7020178"/>
            <a:chExt cx="9787767" cy="2428622"/>
          </a:xfrm>
        </p:grpSpPr>
        <p:grpSp>
          <p:nvGrpSpPr>
            <p:cNvPr id="55" name="Group 54"/>
            <p:cNvGrpSpPr/>
            <p:nvPr/>
          </p:nvGrpSpPr>
          <p:grpSpPr>
            <a:xfrm>
              <a:off x="1602110" y="7020178"/>
              <a:ext cx="9725088" cy="2428622"/>
              <a:chOff x="1380347" y="3163073"/>
              <a:chExt cx="6441668" cy="160866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/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F7B528-EBC9-4DC8-8703-1A22D72BC1C2}"/>
              </a:ext>
            </a:extLst>
          </p:cNvPr>
          <p:cNvGrpSpPr/>
          <p:nvPr/>
        </p:nvGrpSpPr>
        <p:grpSpPr>
          <a:xfrm>
            <a:off x="12259213" y="6965159"/>
            <a:ext cx="9611774" cy="2428622"/>
            <a:chOff x="12259213" y="6965159"/>
            <a:chExt cx="9611774" cy="24286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259213" y="6965159"/>
              <a:ext cx="9611774" cy="2428622"/>
              <a:chOff x="15118580" y="5733049"/>
              <a:chExt cx="9611774" cy="242862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33049"/>
                <a:ext cx="9144002" cy="242862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18580" y="6538729"/>
                <a:ext cx="1088530" cy="11368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/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6" name="Object 51">
            <a:extLst>
              <a:ext uri="{FF2B5EF4-FFF2-40B4-BE49-F238E27FC236}">
                <a16:creationId xmlns:a16="http://schemas.microsoft.com/office/drawing/2014/main" id="{75E9D043-80CC-4703-AD2D-2FED0BB010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1387" y="10087548"/>
          <a:ext cx="1128712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480" imgH="927000" progId="Equation.DSMT4">
                  <p:embed/>
                </p:oleObj>
              </mc:Choice>
              <mc:Fallback>
                <p:oleObj name="Equation" r:id="rId8" imgW="2895480" imgH="927000" progId="Equation.DSMT4">
                  <p:embed/>
                  <p:pic>
                    <p:nvPicPr>
                      <p:cNvPr id="56" name="Object 51">
                        <a:extLst>
                          <a:ext uri="{FF2B5EF4-FFF2-40B4-BE49-F238E27FC236}">
                            <a16:creationId xmlns:a16="http://schemas.microsoft.com/office/drawing/2014/main" id="{75E9D043-80CC-4703-AD2D-2FED0BB01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387" y="10087548"/>
                        <a:ext cx="11287125" cy="3436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E262BB49-F300-4A5F-BAAA-31D1998D7A4F}"/>
              </a:ext>
            </a:extLst>
          </p:cNvPr>
          <p:cNvSpPr txBox="1"/>
          <p:nvPr/>
        </p:nvSpPr>
        <p:spPr>
          <a:xfrm>
            <a:off x="2945560" y="11179829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A3F22-459D-43E2-A321-8F3F14278639}"/>
              </a:ext>
            </a:extLst>
          </p:cNvPr>
          <p:cNvSpPr/>
          <p:nvPr/>
        </p:nvSpPr>
        <p:spPr>
          <a:xfrm>
            <a:off x="1576254" y="7746690"/>
            <a:ext cx="1088530" cy="10005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51" name="Group 67">
            <a:extLst>
              <a:ext uri="{FF2B5EF4-FFF2-40B4-BE49-F238E27FC236}">
                <a16:creationId xmlns:a16="http://schemas.microsoft.com/office/drawing/2014/main" id="{739CFFAA-A107-4AF2-8276-CA6F03A11E99}"/>
              </a:ext>
            </a:extLst>
          </p:cNvPr>
          <p:cNvGrpSpPr/>
          <p:nvPr/>
        </p:nvGrpSpPr>
        <p:grpSpPr>
          <a:xfrm>
            <a:off x="0" y="1571500"/>
            <a:ext cx="3600000" cy="900000"/>
            <a:chOff x="1311958" y="3405486"/>
            <a:chExt cx="3579192" cy="940513"/>
          </a:xfrm>
        </p:grpSpPr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8B3D7869-CC94-45C4-8820-C389F2C916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A8B8F4-96E3-471D-9157-CC7BD4305A0A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grpSp>
          <p:nvGrpSpPr>
            <p:cNvPr id="62" name="Group 70">
              <a:extLst>
                <a:ext uri="{FF2B5EF4-FFF2-40B4-BE49-F238E27FC236}">
                  <a16:creationId xmlns:a16="http://schemas.microsoft.com/office/drawing/2014/main" id="{DBA2A6EB-5C0B-4096-8FBC-09370753A132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9F65FBF-50B1-4CFA-A009-90B05A87259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CDE28086-9506-49EF-BA20-7B22DA81C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404E85AF-CCF0-4CBF-9176-3F8B0FB31C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BA5995F0-45FA-4CDE-8C6C-8937730B7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FB0BF19E-4B0D-464B-B408-50153131B2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5C2B7273-4849-49A8-A43E-6E2F0216D1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7CD90802-462C-40F9-A169-8D6AEB3FB9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E8665C17-D07A-44DE-ABB6-1D1D04C8D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9D083A78-F2ED-4BD5-8296-318A0701D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B2625374-2A58-499E-BCF9-F5023BF0C3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09BF6379-48AB-409F-B763-1011685BB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3">
                <a:extLst>
                  <a:ext uri="{FF2B5EF4-FFF2-40B4-BE49-F238E27FC236}">
                    <a16:creationId xmlns:a16="http://schemas.microsoft.com/office/drawing/2014/main" id="{B80AD288-B855-4DEE-AC25-D8E3CF90F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4">
                <a:extLst>
                  <a:ext uri="{FF2B5EF4-FFF2-40B4-BE49-F238E27FC236}">
                    <a16:creationId xmlns:a16="http://schemas.microsoft.com/office/drawing/2014/main" id="{E5E6F649-6FC2-47D9-9D43-92FFA5E8E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id="{82AD6C2F-DBBF-4366-89F9-41CA8D66D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id="{B4807216-521A-45B7-A029-38E86A12B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0CD1DBA8-9F73-4701-8908-8F04CF295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2A187507-5627-4001-A6C8-6DAB5D941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id="{273A6D05-29A4-4D19-9F3F-8F0E08A0F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id="{BC1A25CE-2D02-4915-8F91-9CCDCA86D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1">
                <a:extLst>
                  <a:ext uri="{FF2B5EF4-FFF2-40B4-BE49-F238E27FC236}">
                    <a16:creationId xmlns:a16="http://schemas.microsoft.com/office/drawing/2014/main" id="{5656942E-3EF6-4C2E-BA2D-A30406AD5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id="{F08B89AC-6823-4A80-970C-381E89AEE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9AA21AFE-F734-4FB0-AC43-B9D7D554D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3689537A-A9C0-4D0D-A25B-9423A8450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CFE8BFF3-9272-4558-B469-EF23EB53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D087FFF2-67BB-42F7-9FAE-8CF2EB96F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86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4305FFE1-5E68-4B09-9934-443A947C0842}"/>
              </a:ext>
            </a:extLst>
          </p:cNvPr>
          <p:cNvGrpSpPr/>
          <p:nvPr/>
        </p:nvGrpSpPr>
        <p:grpSpPr>
          <a:xfrm>
            <a:off x="891853" y="2671656"/>
            <a:ext cx="22350479" cy="9703886"/>
            <a:chOff x="1175570" y="2798093"/>
            <a:chExt cx="22353065" cy="9705009"/>
          </a:xfrm>
        </p:grpSpPr>
        <p:sp>
          <p:nvSpPr>
            <p:cNvPr id="36" name="Rounded Rectangle 63">
              <a:extLst>
                <a:ext uri="{FF2B5EF4-FFF2-40B4-BE49-F238E27FC236}">
                  <a16:creationId xmlns:a16="http://schemas.microsoft.com/office/drawing/2014/main" id="{5D8ABCB1-F994-4869-8ACE-D169D3BA4277}"/>
                </a:ext>
              </a:extLst>
            </p:cNvPr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88E36AEA-81D6-42B0-8E1D-1A8F8EB10D35}"/>
                </a:ext>
              </a:extLst>
            </p:cNvPr>
            <p:cNvGrpSpPr/>
            <p:nvPr/>
          </p:nvGrpSpPr>
          <p:grpSpPr>
            <a:xfrm>
              <a:off x="1175570" y="2798093"/>
              <a:ext cx="9283081" cy="1220091"/>
              <a:chOff x="1175570" y="1584121"/>
              <a:chExt cx="9283081" cy="122009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0F3AE4F-D2BC-4F9C-8B29-BA1DC1CCFC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1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05C77E-824C-4855-84C1-236186819373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40" name="Round Diagonal Corner Rectangle 67">
                <a:extLst>
                  <a:ext uri="{FF2B5EF4-FFF2-40B4-BE49-F238E27FC236}">
                    <a16:creationId xmlns:a16="http://schemas.microsoft.com/office/drawing/2014/main" id="{624DFE23-CE3D-4937-8DEE-551403C80AA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19B69857-5772-4490-A112-BE4312D613A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CB3B5F1-8501-4910-8A00-4193B7818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DBEA486C-16A5-43F1-8C0A-1319399E2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A0AAB638-8EAF-4A19-A655-B623F9A17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>
                  <a:extLst>
                    <a:ext uri="{FF2B5EF4-FFF2-40B4-BE49-F238E27FC236}">
                      <a16:creationId xmlns:a16="http://schemas.microsoft.com/office/drawing/2014/main" id="{7764733E-5E29-4516-AC8B-033306120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3553FF9E-9BD7-4072-9A36-B45C7424E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0">
                  <a:extLst>
                    <a:ext uri="{FF2B5EF4-FFF2-40B4-BE49-F238E27FC236}">
                      <a16:creationId xmlns:a16="http://schemas.microsoft.com/office/drawing/2014/main" id="{4F1D892C-7568-42DF-82EC-4B6AB922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0B44CE7-8D4A-48C7-8F9D-03E9252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/>
              <p:nvPr/>
            </p:nvSpPr>
            <p:spPr>
              <a:xfrm>
                <a:off x="2842944" y="5751197"/>
                <a:ext cx="9924768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5751197"/>
                <a:ext cx="9924768" cy="2037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210F-FF94-4373-810D-98FB2B4A3503}"/>
              </a:ext>
            </a:extLst>
          </p:cNvPr>
          <p:cNvGrpSpPr/>
          <p:nvPr/>
        </p:nvGrpSpPr>
        <p:grpSpPr>
          <a:xfrm>
            <a:off x="13155930" y="6341629"/>
            <a:ext cx="8388301" cy="1607803"/>
            <a:chOff x="12955587" y="5572840"/>
            <a:chExt cx="8388301" cy="160780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7689853-4086-40AC-B8F0-81915DBB7B9A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1+3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56F700-61D1-4DD5-9264-6228213D4327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15BDDD-4E2D-48FB-AF87-36DBAFAF835D}"/>
              </a:ext>
            </a:extLst>
          </p:cNvPr>
          <p:cNvGrpSpPr/>
          <p:nvPr/>
        </p:nvGrpSpPr>
        <p:grpSpPr>
          <a:xfrm>
            <a:off x="13155930" y="8960754"/>
            <a:ext cx="8388301" cy="1607803"/>
            <a:chOff x="12955587" y="5572840"/>
            <a:chExt cx="8388301" cy="160780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DB467B5-FE11-4368-AD65-99F4E7792B99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2+4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732B23D-93F2-44FA-B936-6E583584A4BD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/>
              <p:nvPr/>
            </p:nvSpPr>
            <p:spPr>
              <a:xfrm>
                <a:off x="2842944" y="8560438"/>
                <a:ext cx="1008186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6000" b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8560438"/>
                <a:ext cx="10081863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B9D1EA1-548C-45C2-A6C0-4F9F6B1FB39B}"/>
              </a:ext>
            </a:extLst>
          </p:cNvPr>
          <p:cNvSpPr/>
          <p:nvPr/>
        </p:nvSpPr>
        <p:spPr>
          <a:xfrm>
            <a:off x="1941338" y="4265690"/>
            <a:ext cx="12886861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47">
            <a:extLst>
              <a:ext uri="{FF2B5EF4-FFF2-40B4-BE49-F238E27FC236}">
                <a16:creationId xmlns:a16="http://schemas.microsoft.com/office/drawing/2014/main" id="{49761AF6-C271-4194-955F-6AFA2F06F48B}"/>
              </a:ext>
            </a:extLst>
          </p:cNvPr>
          <p:cNvGrpSpPr/>
          <p:nvPr/>
        </p:nvGrpSpPr>
        <p:grpSpPr>
          <a:xfrm>
            <a:off x="152400" y="153429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2A013E84-9FE9-4F16-90AC-339A02D9E1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" name="Group 30">
              <a:extLst>
                <a:ext uri="{FF2B5EF4-FFF2-40B4-BE49-F238E27FC236}">
                  <a16:creationId xmlns:a16="http://schemas.microsoft.com/office/drawing/2014/main" id="{E11073AA-2A23-4360-A227-EE6D8DB03F7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7ED2D665-264A-4C90-9C1A-9D258B388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72">
                <a:extLst>
                  <a:ext uri="{FF2B5EF4-FFF2-40B4-BE49-F238E27FC236}">
                    <a16:creationId xmlns:a16="http://schemas.microsoft.com/office/drawing/2014/main" id="{465D379C-9BB4-4A38-BD66-11B2F25B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812B9A66-934C-43E2-AAFB-65FF200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6E22B6AF-25D6-46BA-A6B6-C5350DC7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07BDB1C6-3FB3-4EA3-BD0E-382322566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55B252C4-3E4B-49EC-A257-950046F31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ED71DB1A-71D0-4B81-A77A-6DF049751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0AC9EE09-BD0A-4232-ADA3-4D04FD2BE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22EA7E46-DEFF-4920-B02E-FE80EFF8D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00FF6E27-27F2-484B-8958-BAA033E3E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C33B21EA-BC1C-4D53-B33E-73930E83A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06A261C3-F82C-4B10-B8C6-772CFF01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1791DAEF-A00A-4F37-8DE7-281249BF668E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05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4923406"/>
            <a:ext cx="23669800" cy="8294870"/>
            <a:chOff x="184495" y="3636276"/>
            <a:chExt cx="11834900" cy="4147435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1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880385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CB7380-BBC0-4CF8-8A51-69A307AEEA7B}"/>
              </a:ext>
            </a:extLst>
          </p:cNvPr>
          <p:cNvGrpSpPr/>
          <p:nvPr/>
        </p:nvGrpSpPr>
        <p:grpSpPr>
          <a:xfrm>
            <a:off x="287862" y="2334901"/>
            <a:ext cx="23660997" cy="2542628"/>
            <a:chOff x="305783" y="2496529"/>
            <a:chExt cx="23660997" cy="2542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597392"/>
              <a:ext cx="23660997" cy="2441765"/>
              <a:chOff x="683775" y="1653394"/>
              <a:chExt cx="23192060" cy="204764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653394"/>
                <a:ext cx="2080179" cy="851727"/>
                <a:chOff x="683775" y="1653394"/>
                <a:chExt cx="2080179" cy="85172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2884" y="1653394"/>
                  <a:ext cx="181070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/>
                <p:nvPr/>
              </p:nvSpPr>
              <p:spPr>
                <a:xfrm>
                  <a:off x="5143687" y="2724685"/>
                  <a:ext cx="9924768" cy="2037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, </m:t>
                        </m:r>
                        <m:f>
                          <m:f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2724685"/>
                  <a:ext cx="9924768" cy="2037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DAD0EB-4494-409E-98D2-7B37BBA32DA7}"/>
                </a:ext>
              </a:extLst>
            </p:cNvPr>
            <p:cNvSpPr txBox="1"/>
            <p:nvPr/>
          </p:nvSpPr>
          <p:spPr>
            <a:xfrm>
              <a:off x="338804" y="2496529"/>
              <a:ext cx="7815190" cy="800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(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tr.155)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/>
              <p:nvPr/>
            </p:nvSpPr>
            <p:spPr>
              <a:xfrm>
                <a:off x="1330847" y="5978677"/>
                <a:ext cx="730014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sz="60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47" y="5978677"/>
                <a:ext cx="7300140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/>
              <p:nvPr/>
            </p:nvSpPr>
            <p:spPr>
              <a:xfrm>
                <a:off x="8337573" y="5975054"/>
                <a:ext cx="1626279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3" y="5975054"/>
                <a:ext cx="1626279" cy="181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/>
              <p:nvPr/>
            </p:nvSpPr>
            <p:spPr>
              <a:xfrm>
                <a:off x="1491584" y="8231887"/>
                <a:ext cx="4968476" cy="13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4" y="8231887"/>
                <a:ext cx="4968476" cy="1314912"/>
              </a:xfrm>
              <a:prstGeom prst="rect">
                <a:avLst/>
              </a:prstGeom>
              <a:blipFill>
                <a:blip r:embed="rId6"/>
                <a:stretch>
                  <a:fillRect l="-7485" t="-69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/>
              <p:nvPr/>
            </p:nvSpPr>
            <p:spPr>
              <a:xfrm>
                <a:off x="6460746" y="8316598"/>
                <a:ext cx="5413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6" y="8316598"/>
                <a:ext cx="541308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/>
              <p:nvPr/>
            </p:nvSpPr>
            <p:spPr>
              <a:xfrm>
                <a:off x="11912668" y="7650918"/>
                <a:ext cx="6332503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668" y="7650918"/>
                <a:ext cx="6332503" cy="203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/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/>
              <p:nvPr/>
            </p:nvSpPr>
            <p:spPr>
              <a:xfrm>
                <a:off x="1289345" y="9529930"/>
                <a:ext cx="512133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45" y="9529930"/>
                <a:ext cx="5121338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/>
              <p:nvPr/>
            </p:nvSpPr>
            <p:spPr>
              <a:xfrm>
                <a:off x="6378392" y="9369193"/>
                <a:ext cx="3295389" cy="2032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92" y="9369193"/>
                <a:ext cx="3295389" cy="203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/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/>
              <p:nvPr/>
            </p:nvSpPr>
            <p:spPr>
              <a:xfrm>
                <a:off x="1331062" y="11714347"/>
                <a:ext cx="74136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2" y="11714347"/>
                <a:ext cx="7413633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/>
              <p:nvPr/>
            </p:nvSpPr>
            <p:spPr>
              <a:xfrm>
                <a:off x="8762037" y="11109853"/>
                <a:ext cx="2131609" cy="2034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37" y="11109853"/>
                <a:ext cx="2131609" cy="20340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/>
              <p:nvPr/>
            </p:nvSpPr>
            <p:spPr>
              <a:xfrm>
                <a:off x="13994247" y="1581245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247" y="1581245"/>
                <a:ext cx="7006726" cy="1827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47">
            <a:extLst>
              <a:ext uri="{FF2B5EF4-FFF2-40B4-BE49-F238E27FC236}">
                <a16:creationId xmlns:a16="http://schemas.microsoft.com/office/drawing/2014/main" id="{BAB83044-65FB-4A35-BF48-A3E276CFEDAC}"/>
              </a:ext>
            </a:extLst>
          </p:cNvPr>
          <p:cNvGrpSpPr/>
          <p:nvPr/>
        </p:nvGrpSpPr>
        <p:grpSpPr>
          <a:xfrm>
            <a:off x="558298" y="14711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250D6E54-4756-42A6-98F7-6BC721C4CE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" name="Group 30">
              <a:extLst>
                <a:ext uri="{FF2B5EF4-FFF2-40B4-BE49-F238E27FC236}">
                  <a16:creationId xmlns:a16="http://schemas.microsoft.com/office/drawing/2014/main" id="{52C35ED1-A602-4846-976C-8666155DEEA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C953A1E3-5B31-44FC-9B6A-706DF0606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72">
                <a:extLst>
                  <a:ext uri="{FF2B5EF4-FFF2-40B4-BE49-F238E27FC236}">
                    <a16:creationId xmlns:a16="http://schemas.microsoft.com/office/drawing/2014/main" id="{D46EF311-66F0-4C64-8710-30CB0ECDA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53149C85-1392-4ECC-B6F5-8704DC973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EE5869AE-0779-45F0-A4B8-CDF8324AE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D084D642-F68A-483A-ADB0-D4B325140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237397CD-81E8-4360-B37F-FADA1D7E8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319F35BC-886F-4C1E-A3AE-D4AAC4B32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7DA67A64-8B48-4DA0-8DD1-A168685D7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41739941-4CAC-4AE7-9F23-9BE7518A6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E1E48A44-99E7-40D1-896C-0C5B0DE15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DD61547-8597-4279-BDE0-EBB695F80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6657BD4A-C688-4C92-98EA-6D5645B78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4F4C9B81-ECA0-4A37-AE3E-69EE26D2AAB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6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4" grpId="0" animBg="1"/>
      <p:bldP spid="6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68706" y="5099662"/>
            <a:ext cx="23669800" cy="8334984"/>
            <a:chOff x="184495" y="3636273"/>
            <a:chExt cx="11834900" cy="416749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385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3004513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305783" y="2597392"/>
            <a:ext cx="23660997" cy="2441765"/>
            <a:chOff x="683775" y="1653394"/>
            <a:chExt cx="23192060" cy="204764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683775" y="1653394"/>
              <a:ext cx="2080179" cy="851727"/>
              <a:chOff x="683775" y="1653394"/>
              <a:chExt cx="2080179" cy="851727"/>
            </a:xfrm>
          </p:grpSpPr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884" y="1653394"/>
                <a:ext cx="181070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D0EB-4494-409E-98D2-7B37BBA32DA7}"/>
              </a:ext>
            </a:extLst>
          </p:cNvPr>
          <p:cNvSpPr txBox="1"/>
          <p:nvPr/>
        </p:nvSpPr>
        <p:spPr>
          <a:xfrm>
            <a:off x="338804" y="2496529"/>
            <a:ext cx="7815190" cy="800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(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Sgk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tr.155)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/>
              <p:nvPr/>
            </p:nvSpPr>
            <p:spPr>
              <a:xfrm>
                <a:off x="5344566" y="3083079"/>
                <a:ext cx="1008186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6000" b="1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3083079"/>
                <a:ext cx="10081863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/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/>
              <p:nvPr/>
            </p:nvSpPr>
            <p:spPr>
              <a:xfrm>
                <a:off x="814909" y="6132356"/>
                <a:ext cx="512133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09" y="6132356"/>
                <a:ext cx="5121338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/>
              <p:nvPr/>
            </p:nvSpPr>
            <p:spPr>
              <a:xfrm>
                <a:off x="5692526" y="6014700"/>
                <a:ext cx="2131609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6" y="6014700"/>
                <a:ext cx="2131609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/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/>
              <p:nvPr/>
            </p:nvSpPr>
            <p:spPr>
              <a:xfrm>
                <a:off x="840959" y="8218302"/>
                <a:ext cx="407124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9" y="8218302"/>
                <a:ext cx="4071243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/>
              <p:nvPr/>
            </p:nvSpPr>
            <p:spPr>
              <a:xfrm>
                <a:off x="5344566" y="8448195"/>
                <a:ext cx="4963667" cy="1421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8448195"/>
                <a:ext cx="4963667" cy="1421608"/>
              </a:xfrm>
              <a:prstGeom prst="rect">
                <a:avLst/>
              </a:prstGeom>
              <a:blipFill>
                <a:blip r:embed="rId9"/>
                <a:stretch>
                  <a:fillRect l="-7494"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/>
              <p:nvPr/>
            </p:nvSpPr>
            <p:spPr>
              <a:xfrm>
                <a:off x="10142359" y="8647573"/>
                <a:ext cx="458484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359" y="8647573"/>
                <a:ext cx="458484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/>
              <p:nvPr/>
            </p:nvSpPr>
            <p:spPr>
              <a:xfrm>
                <a:off x="14580305" y="8190060"/>
                <a:ext cx="528696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05" y="8190060"/>
                <a:ext cx="5286960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/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/>
              <p:nvPr/>
            </p:nvSpPr>
            <p:spPr>
              <a:xfrm>
                <a:off x="867688" y="10849974"/>
                <a:ext cx="74136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8" y="10849974"/>
                <a:ext cx="7413633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/>
              <p:nvPr/>
            </p:nvSpPr>
            <p:spPr>
              <a:xfrm>
                <a:off x="7790472" y="10265075"/>
                <a:ext cx="3295389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72" y="10265075"/>
                <a:ext cx="3295389" cy="2037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7">
            <a:extLst>
              <a:ext uri="{FF2B5EF4-FFF2-40B4-BE49-F238E27FC236}">
                <a16:creationId xmlns:a16="http://schemas.microsoft.com/office/drawing/2014/main" id="{5779947C-B141-4AA1-A073-2D42667940F6}"/>
              </a:ext>
            </a:extLst>
          </p:cNvPr>
          <p:cNvGrpSpPr/>
          <p:nvPr/>
        </p:nvGrpSpPr>
        <p:grpSpPr>
          <a:xfrm>
            <a:off x="158847" y="144119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3F7D08EF-B913-4C2D-97AA-179A07539A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59372E63-E54D-4E8D-9B9D-B9A66AEF883D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CE254016-4169-4F5B-8671-B396BADCE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B7A5936E-1164-46D9-85AA-EEDAEB35A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3">
                <a:extLst>
                  <a:ext uri="{FF2B5EF4-FFF2-40B4-BE49-F238E27FC236}">
                    <a16:creationId xmlns:a16="http://schemas.microsoft.com/office/drawing/2014/main" id="{92A76D7D-BE93-4823-A4FF-8C9EB4CB2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DEF8120C-A0CD-48F1-81EB-429E682A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1C498FE0-23D0-4D3E-8F59-EB0DA059E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5CE15DC1-0CA3-47C2-A6AB-C829FF89E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B826040F-DA3D-4504-97BB-834331CCB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FC310514-2690-4202-8943-A2A12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6C831EB8-1A05-404B-93D3-36AC8FB9D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3DE31714-01A7-4701-8DEF-8EF6C052E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74E002A6-13FA-47A5-A9CA-47D03AC9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B693E778-0660-4B2E-8031-0FCE0A30B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BB6B3FE3-14C8-456F-9839-24286DE5AFF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58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" grpId="0" animBg="1"/>
      <p:bldP spid="3" grpId="1" animBg="1"/>
      <p:bldP spid="4" grpId="0"/>
      <p:bldP spid="5" grpId="0"/>
      <p:bldP spid="17" grpId="0" animBg="1"/>
      <p:bldP spid="17" grpId="1" animBg="1"/>
      <p:bldP spid="28" grpId="0"/>
      <p:bldP spid="3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289684"/>
            <a:ext cx="12937003" cy="861774"/>
            <a:chOff x="644526" y="2766774"/>
            <a:chExt cx="12937003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30660" y="3107058"/>
            <a:ext cx="22371335" cy="4988074"/>
            <a:chOff x="439620" y="1027840"/>
            <a:chExt cx="8809596" cy="1963827"/>
          </a:xfrm>
        </p:grpSpPr>
        <p:sp>
          <p:nvSpPr>
            <p:cNvPr id="39" name="Rounded Rectangle 38"/>
            <p:cNvSpPr/>
            <p:nvPr/>
          </p:nvSpPr>
          <p:spPr>
            <a:xfrm>
              <a:off x="439620" y="1027840"/>
              <a:ext cx="8809596" cy="196382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1052494" y="3413549"/>
            <a:ext cx="4193447" cy="781943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4886" y="3370514"/>
            <a:ext cx="36466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81541" y="3554076"/>
            <a:ext cx="2130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72577" y="4298144"/>
            <a:ext cx="5360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 = 1.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0507" y="4934636"/>
            <a:ext cx="11727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08437" y="5598022"/>
            <a:ext cx="10790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sin.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37609"/>
              </p:ext>
            </p:extLst>
          </p:nvPr>
        </p:nvGraphicFramePr>
        <p:xfrm>
          <a:off x="5016876" y="8994382"/>
          <a:ext cx="16258115" cy="44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8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5070664" y="8992932"/>
            <a:ext cx="4936191" cy="14419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07788" y="8939144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endParaRPr lang="en-US" sz="4400" b="1" dirty="0">
              <a:solidFill>
                <a:srgbClr val="F8F8F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9226" y="9687030"/>
            <a:ext cx="1693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8F8F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GTLG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061259" y="8080409"/>
            <a:ext cx="8549652" cy="874556"/>
            <a:chOff x="352301" y="7999863"/>
            <a:chExt cx="8549652" cy="874556"/>
          </a:xfrm>
        </p:grpSpPr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484403" y="8111641"/>
              <a:ext cx="8417550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301" y="7999863"/>
              <a:ext cx="853470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GTLG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A94F0-D373-4128-9D30-3847B09C4B6D}"/>
              </a:ext>
            </a:extLst>
          </p:cNvPr>
          <p:cNvGrpSpPr/>
          <p:nvPr/>
        </p:nvGrpSpPr>
        <p:grpSpPr>
          <a:xfrm>
            <a:off x="5019748" y="2859114"/>
            <a:ext cx="6345838" cy="5174702"/>
            <a:chOff x="5019748" y="2859114"/>
            <a:chExt cx="6345838" cy="517470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23CECC4-AF80-4B9B-B08E-BDC051C75614}"/>
                </a:ext>
              </a:extLst>
            </p:cNvPr>
            <p:cNvSpPr/>
            <p:nvPr/>
          </p:nvSpPr>
          <p:spPr>
            <a:xfrm>
              <a:off x="6526716" y="3979991"/>
              <a:ext cx="3287068" cy="308202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2F2FD2-01AE-48E6-B760-50F54983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0683" y="3151458"/>
              <a:ext cx="0" cy="4882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7665D-D763-439E-BC7B-CCCCEDFCE919}"/>
                </a:ext>
              </a:extLst>
            </p:cNvPr>
            <p:cNvCxnSpPr>
              <a:cxnSpLocks/>
            </p:cNvCxnSpPr>
            <p:nvPr/>
          </p:nvCxnSpPr>
          <p:spPr>
            <a:xfrm>
              <a:off x="5019748" y="5507832"/>
              <a:ext cx="5855079" cy="441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BF84A1-4C87-4DC0-ABF3-70DCE265D88E}"/>
                </a:ext>
              </a:extLst>
            </p:cNvPr>
            <p:cNvSpPr/>
            <p:nvPr/>
          </p:nvSpPr>
          <p:spPr>
            <a:xfrm>
              <a:off x="10172599" y="546314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10693EB-4102-4377-B0B3-F36F54A5C93C}"/>
                </a:ext>
              </a:extLst>
            </p:cNvPr>
            <p:cNvSpPr/>
            <p:nvPr/>
          </p:nvSpPr>
          <p:spPr>
            <a:xfrm>
              <a:off x="7183144" y="542820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552A67D-F8AA-4BF7-AACE-78D045631730}"/>
                </a:ext>
              </a:extLst>
            </p:cNvPr>
            <p:cNvSpPr/>
            <p:nvPr/>
          </p:nvSpPr>
          <p:spPr>
            <a:xfrm>
              <a:off x="7867147" y="2859114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708FE-3A58-415C-A97C-C8F83FDB6297}"/>
              </a:ext>
            </a:extLst>
          </p:cNvPr>
          <p:cNvGrpSpPr/>
          <p:nvPr/>
        </p:nvGrpSpPr>
        <p:grpSpPr>
          <a:xfrm>
            <a:off x="4680678" y="3098519"/>
            <a:ext cx="6910684" cy="4636105"/>
            <a:chOff x="4680678" y="3098519"/>
            <a:chExt cx="6910684" cy="463610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D19B4A-B0C3-48E5-9EAE-8F7BB5406EB1}"/>
                </a:ext>
              </a:extLst>
            </p:cNvPr>
            <p:cNvSpPr/>
            <p:nvPr/>
          </p:nvSpPr>
          <p:spPr>
            <a:xfrm>
              <a:off x="6222044" y="6929952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5B3CDD-A415-41E5-80CD-D6BDF8E6C86E}"/>
                </a:ext>
              </a:extLst>
            </p:cNvPr>
            <p:cNvSpPr/>
            <p:nvPr/>
          </p:nvSpPr>
          <p:spPr>
            <a:xfrm>
              <a:off x="6474791" y="3098519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C60906-6507-48C0-A8BD-96F04B130588}"/>
                </a:ext>
              </a:extLst>
            </p:cNvPr>
            <p:cNvSpPr/>
            <p:nvPr/>
          </p:nvSpPr>
          <p:spPr>
            <a:xfrm>
              <a:off x="9533498" y="4658470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8C829-4160-4F77-99FC-72F35897BEF3}"/>
                </a:ext>
              </a:extLst>
            </p:cNvPr>
            <p:cNvSpPr/>
            <p:nvPr/>
          </p:nvSpPr>
          <p:spPr>
            <a:xfrm>
              <a:off x="4680678" y="4702435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/>
              <p:nvPr/>
            </p:nvSpPr>
            <p:spPr>
              <a:xfrm>
                <a:off x="12217403" y="6424673"/>
                <a:ext cx="102547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tan.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3" y="6424673"/>
                <a:ext cx="10254730" cy="769441"/>
              </a:xfrm>
              <a:prstGeom prst="rect">
                <a:avLst/>
              </a:prstGeom>
              <a:blipFill>
                <a:blip r:embed="rId3"/>
                <a:stretch>
                  <a:fillRect l="-2378" t="-17460" r="-14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/>
              <p:nvPr/>
            </p:nvSpPr>
            <p:spPr>
              <a:xfrm>
                <a:off x="12208437" y="7232368"/>
                <a:ext cx="103150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cot.</a:t>
                </a: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437" y="7232368"/>
                <a:ext cx="10315003" cy="769441"/>
              </a:xfrm>
              <a:prstGeom prst="rect">
                <a:avLst/>
              </a:prstGeom>
              <a:blipFill>
                <a:blip r:embed="rId4"/>
                <a:stretch>
                  <a:fillRect l="-2423" t="-16535" r="-1478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/>
              <p:nvPr/>
            </p:nvSpPr>
            <p:spPr>
              <a:xfrm>
                <a:off x="6159959" y="11849176"/>
                <a:ext cx="17550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1849176"/>
                <a:ext cx="175509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/>
              <p:nvPr/>
            </p:nvSpPr>
            <p:spPr>
              <a:xfrm>
                <a:off x="6151177" y="10395848"/>
                <a:ext cx="18144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7" y="10395848"/>
                <a:ext cx="181440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/>
              <p:nvPr/>
            </p:nvSpPr>
            <p:spPr>
              <a:xfrm>
                <a:off x="6180160" y="11116997"/>
                <a:ext cx="16829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60" y="11116997"/>
                <a:ext cx="168296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/>
              <p:nvPr/>
            </p:nvSpPr>
            <p:spPr>
              <a:xfrm>
                <a:off x="6159959" y="12635566"/>
                <a:ext cx="169738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2635566"/>
                <a:ext cx="169738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B2483-1965-4971-A5BE-A9901B8FB2E3}"/>
              </a:ext>
            </a:extLst>
          </p:cNvPr>
          <p:cNvGrpSpPr/>
          <p:nvPr/>
        </p:nvGrpSpPr>
        <p:grpSpPr>
          <a:xfrm>
            <a:off x="5181520" y="2996208"/>
            <a:ext cx="6085773" cy="944478"/>
            <a:chOff x="-5919130" y="5104771"/>
            <a:chExt cx="5225200" cy="9444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B0DA0E-21A8-472B-8649-F5E655E53B2D}"/>
                </a:ext>
              </a:extLst>
            </p:cNvPr>
            <p:cNvSpPr/>
            <p:nvPr/>
          </p:nvSpPr>
          <p:spPr>
            <a:xfrm>
              <a:off x="-5919130" y="5104771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E1B653-B026-4879-8616-BD2AAA527079}"/>
                </a:ext>
              </a:extLst>
            </p:cNvPr>
            <p:cNvSpPr/>
            <p:nvPr/>
          </p:nvSpPr>
          <p:spPr>
            <a:xfrm>
              <a:off x="-1886917" y="515829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21E51E-3AF6-41A5-ABBE-A19F4F5ADD05}"/>
                </a:ext>
              </a:extLst>
            </p:cNvPr>
            <p:cNvCxnSpPr/>
            <p:nvPr/>
          </p:nvCxnSpPr>
          <p:spPr>
            <a:xfrm>
              <a:off x="-5613035" y="6049249"/>
              <a:ext cx="432261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88709-E511-4188-97C3-7807E6A2F008}"/>
              </a:ext>
            </a:extLst>
          </p:cNvPr>
          <p:cNvGrpSpPr/>
          <p:nvPr/>
        </p:nvGrpSpPr>
        <p:grpSpPr>
          <a:xfrm>
            <a:off x="8975130" y="3310045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A6E693-3E9F-4F9E-BB72-EFB9C777EB1F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EAF29CB-DE9C-4F26-80BE-0261C2437B11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6E6E24-826E-494C-9D99-C4019588685E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38DE06-0C03-4581-B6D3-9F32CE9E918C}"/>
              </a:ext>
            </a:extLst>
          </p:cNvPr>
          <p:cNvGrpSpPr/>
          <p:nvPr/>
        </p:nvGrpSpPr>
        <p:grpSpPr>
          <a:xfrm>
            <a:off x="876423" y="8126148"/>
            <a:ext cx="1269206" cy="837218"/>
            <a:chOff x="644526" y="2791330"/>
            <a:chExt cx="1269206" cy="837218"/>
          </a:xfrm>
        </p:grpSpPr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F33BC677-8876-4BA1-8FE0-ADCE88278C1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024DDF6-41C4-46C0-AEB5-6FD4A6F63D60}"/>
                </a:ext>
              </a:extLst>
            </p:cNvPr>
            <p:cNvSpPr txBox="1"/>
            <p:nvPr/>
          </p:nvSpPr>
          <p:spPr>
            <a:xfrm>
              <a:off x="1071043" y="2791330"/>
              <a:ext cx="4667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4" grpId="0"/>
      <p:bldP spid="65" grpId="0"/>
      <p:bldP spid="76" grpId="0"/>
      <p:bldP spid="77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22850" y="2642805"/>
            <a:ext cx="22350479" cy="9703886"/>
            <a:chOff x="1175570" y="2798093"/>
            <a:chExt cx="22353065" cy="9705009"/>
          </a:xfrm>
        </p:grpSpPr>
        <p:sp>
          <p:nvSpPr>
            <p:cNvPr id="64" name="Rounded Rectangle 63"/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09DA56-2F34-472A-8890-C59837D9B14E}"/>
              </a:ext>
            </a:extLst>
          </p:cNvPr>
          <p:cNvSpPr/>
          <p:nvPr/>
        </p:nvSpPr>
        <p:spPr>
          <a:xfrm>
            <a:off x="2993700" y="4087003"/>
            <a:ext cx="6290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biểu thức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/>
              <p:nvPr/>
            </p:nvSpPr>
            <p:spPr>
              <a:xfrm>
                <a:off x="4421187" y="5306748"/>
                <a:ext cx="7890558" cy="1846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306748"/>
                <a:ext cx="7890558" cy="1846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4280848" y="7843695"/>
                <a:ext cx="10336740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60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60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848" y="7843695"/>
                <a:ext cx="10336740" cy="2988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A2266-174F-4FB3-8CB5-30EEB5113530}"/>
              </a:ext>
            </a:extLst>
          </p:cNvPr>
          <p:cNvGrpSpPr/>
          <p:nvPr/>
        </p:nvGrpSpPr>
        <p:grpSpPr>
          <a:xfrm>
            <a:off x="14515613" y="5403484"/>
            <a:ext cx="8388301" cy="1607803"/>
            <a:chOff x="12955587" y="5572840"/>
            <a:chExt cx="8388301" cy="16078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689A451-D1AB-4362-AA10-27640A910DB4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FA9BBE-1D87-4272-8404-B76F1A8A5A2E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DE0908-ACA5-424C-9839-7B039FDCEBAE}"/>
              </a:ext>
            </a:extLst>
          </p:cNvPr>
          <p:cNvGrpSpPr/>
          <p:nvPr/>
        </p:nvGrpSpPr>
        <p:grpSpPr>
          <a:xfrm>
            <a:off x="14515613" y="8815822"/>
            <a:ext cx="8388301" cy="1607803"/>
            <a:chOff x="12955587" y="5572840"/>
            <a:chExt cx="8388301" cy="16078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11A7D29-059A-4E33-B994-9BA4AAEEE86F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1FA5F6-238C-4F17-AB70-9A41B5AF54EC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7">
            <a:extLst>
              <a:ext uri="{FF2B5EF4-FFF2-40B4-BE49-F238E27FC236}">
                <a16:creationId xmlns:a16="http://schemas.microsoft.com/office/drawing/2014/main" id="{17F4B17D-688A-45D0-BD77-563340BAC440}"/>
              </a:ext>
            </a:extLst>
          </p:cNvPr>
          <p:cNvGrpSpPr/>
          <p:nvPr/>
        </p:nvGrpSpPr>
        <p:grpSpPr>
          <a:xfrm>
            <a:off x="557964" y="160317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B9424DAD-73CA-41C1-B745-08CF6F2176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BB03887-8444-4DED-8931-889E79D25E20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5B9B2730-6B6D-47C3-AF5E-1EDB091B3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>
                <a:extLst>
                  <a:ext uri="{FF2B5EF4-FFF2-40B4-BE49-F238E27FC236}">
                    <a16:creationId xmlns:a16="http://schemas.microsoft.com/office/drawing/2014/main" id="{EFB04D8D-A26A-447B-AB56-431BFEAC1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449F795F-411C-42A8-A22F-384FFD7A1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E00D747-0575-4CB1-B84D-128812A71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3BA6F7BD-1D6A-423D-BEA6-8756E68A0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4A493863-F1EC-4277-9154-C01E4EBF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F6B88393-B642-49CF-9879-D62BF881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A4A7467D-7042-40A8-990E-D0A842BD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7799B62-A4CC-4EED-A7DC-408D7469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53A32D75-C12B-4BC4-B05F-67CDDE66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AACBD449-0B85-43C9-BE00-43702FF1B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23640190-82DD-4AAC-A0A3-77A201BA9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3">
                <a:extLst>
                  <a:ext uri="{FF2B5EF4-FFF2-40B4-BE49-F238E27FC236}">
                    <a16:creationId xmlns:a16="http://schemas.microsoft.com/office/drawing/2014/main" id="{B4BE1CD5-7E80-4B15-ABEE-04F181C52AF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377" y="6152435"/>
            <a:ext cx="23994417" cy="7401628"/>
            <a:chOff x="1220788" y="7162802"/>
            <a:chExt cx="23997194" cy="78814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2"/>
              <a:ext cx="3305491" cy="819319"/>
              <a:chOff x="1224542" y="6305967"/>
              <a:chExt cx="3305491" cy="87012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452" cy="870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B469E902-CC61-4C4E-ADFA-7E688B336317}"/>
              </a:ext>
            </a:extLst>
          </p:cNvPr>
          <p:cNvGrpSpPr/>
          <p:nvPr/>
        </p:nvGrpSpPr>
        <p:grpSpPr>
          <a:xfrm>
            <a:off x="82351" y="2703974"/>
            <a:ext cx="24083211" cy="3038534"/>
            <a:chOff x="1175570" y="2798093"/>
            <a:chExt cx="24085997" cy="3038885"/>
          </a:xfrm>
        </p:grpSpPr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id="{0A1C0B97-22DE-4EB7-8BAA-9DDD301F4226}"/>
                </a:ext>
              </a:extLst>
            </p:cNvPr>
            <p:cNvSpPr/>
            <p:nvPr/>
          </p:nvSpPr>
          <p:spPr>
            <a:xfrm>
              <a:off x="1403646" y="3565724"/>
              <a:ext cx="23857921" cy="227125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F9A5728B-B0BD-4E55-B518-0C0127FEEDB2}"/>
                </a:ext>
              </a:extLst>
            </p:cNvPr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E15B3AE0-57AF-4A19-B26C-C55EEB8A5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69F76C-1812-403A-8FA1-08501AE16148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4.a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57" name="Round Diagonal Corner Rectangle 67">
                <a:extLst>
                  <a:ext uri="{FF2B5EF4-FFF2-40B4-BE49-F238E27FC236}">
                    <a16:creationId xmlns:a16="http://schemas.microsoft.com/office/drawing/2014/main" id="{FF564926-A310-4BC4-B86D-A9D28AF8B92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">
                <a:extLst>
                  <a:ext uri="{FF2B5EF4-FFF2-40B4-BE49-F238E27FC236}">
                    <a16:creationId xmlns:a16="http://schemas.microsoft.com/office/drawing/2014/main" id="{E58E4A86-B154-4749-9A47-78F11D9F749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36F1135A-27D7-44D4-8096-7A31FDD81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6">
                  <a:extLst>
                    <a:ext uri="{FF2B5EF4-FFF2-40B4-BE49-F238E27FC236}">
                      <a16:creationId xmlns:a16="http://schemas.microsoft.com/office/drawing/2014/main" id="{B4E78307-DE73-4CE3-8FFA-E1A14CA1BF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7">
                  <a:extLst>
                    <a:ext uri="{FF2B5EF4-FFF2-40B4-BE49-F238E27FC236}">
                      <a16:creationId xmlns:a16="http://schemas.microsoft.com/office/drawing/2014/main" id="{F2ED1A0B-47AA-4398-8631-A370D8488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8">
                  <a:extLst>
                    <a:ext uri="{FF2B5EF4-FFF2-40B4-BE49-F238E27FC236}">
                      <a16:creationId xmlns:a16="http://schemas.microsoft.com/office/drawing/2014/main" id="{C4175DD5-A810-4E9D-8A9C-718DB6547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>
                  <a:extLst>
                    <a:ext uri="{FF2B5EF4-FFF2-40B4-BE49-F238E27FC236}">
                      <a16:creationId xmlns:a16="http://schemas.microsoft.com/office/drawing/2014/main" id="{4375EFCB-2E2E-4B6F-BABB-0FD7766E3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>
                  <a:extLst>
                    <a:ext uri="{FF2B5EF4-FFF2-40B4-BE49-F238E27FC236}">
                      <a16:creationId xmlns:a16="http://schemas.microsoft.com/office/drawing/2014/main" id="{5C597F7D-C1BC-49AE-BDCA-7F774E812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>
                  <a:extLst>
                    <a:ext uri="{FF2B5EF4-FFF2-40B4-BE49-F238E27FC236}">
                      <a16:creationId xmlns:a16="http://schemas.microsoft.com/office/drawing/2014/main" id="{85460C55-123F-40EB-847C-9FA89A1BF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/>
              <p:nvPr/>
            </p:nvSpPr>
            <p:spPr>
              <a:xfrm>
                <a:off x="9304309" y="3643185"/>
                <a:ext cx="7890558" cy="1846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309" y="3643185"/>
                <a:ext cx="7890558" cy="1846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/>
              <p:nvPr/>
            </p:nvSpPr>
            <p:spPr>
              <a:xfrm>
                <a:off x="1504169" y="6646419"/>
                <a:ext cx="8201284" cy="1846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69" y="6646419"/>
                <a:ext cx="8201284" cy="1846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/>
              <p:nvPr/>
            </p:nvSpPr>
            <p:spPr>
              <a:xfrm>
                <a:off x="2027298" y="8746559"/>
                <a:ext cx="10802444" cy="1846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98" y="8746559"/>
                <a:ext cx="10802444" cy="1846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/>
              <p:nvPr/>
            </p:nvSpPr>
            <p:spPr>
              <a:xfrm>
                <a:off x="1059890" y="11121705"/>
                <a:ext cx="8624284" cy="204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90" y="11121705"/>
                <a:ext cx="8624284" cy="2047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/>
              <p:nvPr/>
            </p:nvSpPr>
            <p:spPr>
              <a:xfrm>
                <a:off x="9737869" y="11222183"/>
                <a:ext cx="4994765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869" y="11222183"/>
                <a:ext cx="4994765" cy="1842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/>
              <p:nvPr/>
            </p:nvSpPr>
            <p:spPr>
              <a:xfrm>
                <a:off x="15190197" y="11025569"/>
                <a:ext cx="3913635" cy="1968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197" y="11025569"/>
                <a:ext cx="3913635" cy="19686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/>
              <p:nvPr/>
            </p:nvSpPr>
            <p:spPr>
              <a:xfrm>
                <a:off x="20944004" y="11625082"/>
                <a:ext cx="3405484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004" y="11625082"/>
                <a:ext cx="3405484" cy="1036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/>
              <p:nvPr/>
            </p:nvSpPr>
            <p:spPr>
              <a:xfrm>
                <a:off x="14311349" y="11037259"/>
                <a:ext cx="7042633" cy="213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spc="-15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pc="-15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pc="-15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spc="-15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b="1" i="1" spc="-15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0" spc="-15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 spc="-15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 spc="-15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 b="1" i="1" spc="-15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 spc="-15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000" b="1" i="1" spc="-15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6000" b="1" i="1" spc="-15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spc="-15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b="1" i="1" spc="-15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 spc="-15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6000" b="1" i="1" spc="-15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 spc="-15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6000" b="1" spc="-15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 spc="-15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6000" b="1" i="0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6000" b="1" spc="-1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349" y="11037259"/>
                <a:ext cx="7042633" cy="213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/>
              <p:nvPr/>
            </p:nvSpPr>
            <p:spPr>
              <a:xfrm>
                <a:off x="18817480" y="11574068"/>
                <a:ext cx="3405484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7480" y="11574068"/>
                <a:ext cx="3405484" cy="1036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/>
              <p:nvPr/>
            </p:nvSpPr>
            <p:spPr>
              <a:xfrm>
                <a:off x="13249588" y="9324398"/>
                <a:ext cx="729206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588" y="9324398"/>
                <a:ext cx="7292061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/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ct 23">
            <a:extLst>
              <a:ext uri="{FF2B5EF4-FFF2-40B4-BE49-F238E27FC236}">
                <a16:creationId xmlns:a16="http://schemas.microsoft.com/office/drawing/2014/main" id="{D95E226A-9C26-4E2B-9421-3C7139A4AE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0869" y="1675430"/>
          <a:ext cx="6598444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20800" imgH="927100" progId="Equation.DSMT4">
                  <p:embed/>
                </p:oleObj>
              </mc:Choice>
              <mc:Fallback>
                <p:oleObj name="Equation" r:id="rId14" imgW="1320800" imgH="927100" progId="Equation.DSMT4">
                  <p:embed/>
                  <p:pic>
                    <p:nvPicPr>
                      <p:cNvPr id="85" name="Object 23">
                        <a:extLst>
                          <a:ext uri="{FF2B5EF4-FFF2-40B4-BE49-F238E27FC236}">
                            <a16:creationId xmlns:a16="http://schemas.microsoft.com/office/drawing/2014/main" id="{D95E226A-9C26-4E2B-9421-3C7139A4A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0869" y="1675430"/>
                        <a:ext cx="6598444" cy="318611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/>
              <p:nvPr/>
            </p:nvSpPr>
            <p:spPr>
              <a:xfrm>
                <a:off x="10994943" y="6646419"/>
                <a:ext cx="1188806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−1=1−2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943" y="6646419"/>
                <a:ext cx="11888063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7">
            <a:extLst>
              <a:ext uri="{FF2B5EF4-FFF2-40B4-BE49-F238E27FC236}">
                <a16:creationId xmlns:a16="http://schemas.microsoft.com/office/drawing/2014/main" id="{3C813528-F165-42F6-900A-E966E5AAFBE5}"/>
              </a:ext>
            </a:extLst>
          </p:cNvPr>
          <p:cNvGrpSpPr/>
          <p:nvPr/>
        </p:nvGrpSpPr>
        <p:grpSpPr>
          <a:xfrm>
            <a:off x="196377" y="157263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FC8950B2-D6CF-4335-B257-5450A67975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F0523EF2-F601-4964-8392-4C1A1E3E165B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65274008-3A1C-4112-87C7-086EA26EB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FD7CC770-5624-48D2-9B7E-01E1FEEE5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57E136C4-5E6E-4173-B516-05F13228D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3A01C05B-7B0B-4F6D-B62F-4CB7878C7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17F5A9A-D764-478E-9DD7-E27C547CC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9F82A4EF-FEC1-49CE-A1B9-68E044B8F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7">
                <a:extLst>
                  <a:ext uri="{FF2B5EF4-FFF2-40B4-BE49-F238E27FC236}">
                    <a16:creationId xmlns:a16="http://schemas.microsoft.com/office/drawing/2014/main" id="{7674617D-072A-412A-B056-97E418065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8">
                <a:extLst>
                  <a:ext uri="{FF2B5EF4-FFF2-40B4-BE49-F238E27FC236}">
                    <a16:creationId xmlns:a16="http://schemas.microsoft.com/office/drawing/2014/main" id="{7A7DDCA0-8A81-4309-8DB0-55654961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9">
                <a:extLst>
                  <a:ext uri="{FF2B5EF4-FFF2-40B4-BE49-F238E27FC236}">
                    <a16:creationId xmlns:a16="http://schemas.microsoft.com/office/drawing/2014/main" id="{CB0367B9-133A-4638-A8D9-AD7AAB9B9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0">
                <a:extLst>
                  <a:ext uri="{FF2B5EF4-FFF2-40B4-BE49-F238E27FC236}">
                    <a16:creationId xmlns:a16="http://schemas.microsoft.com/office/drawing/2014/main" id="{0FA5EE24-A8A7-4645-9B7F-352937470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1">
                <a:extLst>
                  <a:ext uri="{FF2B5EF4-FFF2-40B4-BE49-F238E27FC236}">
                    <a16:creationId xmlns:a16="http://schemas.microsoft.com/office/drawing/2014/main" id="{B46739BF-1450-40A9-9EAA-A19E2E36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2">
                <a:extLst>
                  <a:ext uri="{FF2B5EF4-FFF2-40B4-BE49-F238E27FC236}">
                    <a16:creationId xmlns:a16="http://schemas.microsoft.com/office/drawing/2014/main" id="{F8438676-B73E-4CC1-9FDA-F1B82CB45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43">
                <a:extLst>
                  <a:ext uri="{FF2B5EF4-FFF2-40B4-BE49-F238E27FC236}">
                    <a16:creationId xmlns:a16="http://schemas.microsoft.com/office/drawing/2014/main" id="{CC995D0F-9395-4C9A-B23A-2D2A6D39502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4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0" grpId="0"/>
      <p:bldP spid="40" grpId="1"/>
      <p:bldP spid="41" grpId="0"/>
      <p:bldP spid="46" grpId="0"/>
      <p:bldP spid="71" grpId="0"/>
      <p:bldP spid="71" grpId="1"/>
      <p:bldP spid="76" grpId="0" animBg="1"/>
      <p:bldP spid="76" grpId="1" animBg="1"/>
      <p:bldP spid="78" grpId="0" animBg="1"/>
      <p:bldP spid="78" grpId="1" animBg="1"/>
      <p:bldP spid="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79010" y="2770315"/>
            <a:ext cx="23545800" cy="3115377"/>
            <a:chOff x="1129148" y="2798093"/>
            <a:chExt cx="23548524" cy="3115738"/>
          </a:xfrm>
        </p:grpSpPr>
        <p:sp>
          <p:nvSpPr>
            <p:cNvPr id="64" name="Rounded Rectangle 63"/>
            <p:cNvSpPr/>
            <p:nvPr/>
          </p:nvSpPr>
          <p:spPr>
            <a:xfrm>
              <a:off x="1129148" y="2857875"/>
              <a:ext cx="23548524" cy="3055956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9983787" y="3015881"/>
                <a:ext cx="10336740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60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60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3015881"/>
                <a:ext cx="10336740" cy="298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59D0234-D17E-4063-880A-81A1E4A2F49A}"/>
              </a:ext>
            </a:extLst>
          </p:cNvPr>
          <p:cNvGrpSpPr/>
          <p:nvPr/>
        </p:nvGrpSpPr>
        <p:grpSpPr>
          <a:xfrm>
            <a:off x="196377" y="6152435"/>
            <a:ext cx="23994417" cy="7401628"/>
            <a:chOff x="1220788" y="7162802"/>
            <a:chExt cx="23997194" cy="7881426"/>
          </a:xfrm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8852FB7-E28A-4FE7-A6EF-EA94F2A44FD5}"/>
                </a:ext>
              </a:extLst>
            </p:cNvPr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B14C653C-21AF-4715-B41C-F0610266EA0C}"/>
                </a:ext>
              </a:extLst>
            </p:cNvPr>
            <p:cNvGrpSpPr/>
            <p:nvPr/>
          </p:nvGrpSpPr>
          <p:grpSpPr>
            <a:xfrm>
              <a:off x="1220788" y="7162802"/>
              <a:ext cx="3305491" cy="819319"/>
              <a:chOff x="1224542" y="6305967"/>
              <a:chExt cx="3305491" cy="870128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609C8F9E-99A7-4024-BD1F-67BF139674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FBF087-C1A7-4119-A177-622FAB17A3CA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452" cy="870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6">
                <a:extLst>
                  <a:ext uri="{FF2B5EF4-FFF2-40B4-BE49-F238E27FC236}">
                    <a16:creationId xmlns:a16="http://schemas.microsoft.com/office/drawing/2014/main" id="{5BD623A6-26DF-4E5F-8587-40054D130D0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A704241F-024A-44BD-9BF2-6663A5E0A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/>
              <p:nvPr/>
            </p:nvSpPr>
            <p:spPr>
              <a:xfrm>
                <a:off x="1428750" y="6996915"/>
                <a:ext cx="4396973" cy="1725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6996915"/>
                <a:ext cx="4396973" cy="1725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/>
              <p:nvPr/>
            </p:nvSpPr>
            <p:spPr>
              <a:xfrm>
                <a:off x="5712989" y="7110199"/>
                <a:ext cx="9571338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9" y="7110199"/>
                <a:ext cx="9571338" cy="1674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/>
              <p:nvPr/>
            </p:nvSpPr>
            <p:spPr>
              <a:xfrm>
                <a:off x="15074963" y="6785334"/>
                <a:ext cx="7493270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963" y="6785334"/>
                <a:ext cx="7493270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/>
              <p:nvPr/>
            </p:nvSpPr>
            <p:spPr>
              <a:xfrm>
                <a:off x="1456202" y="8976421"/>
                <a:ext cx="4299190" cy="1725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02" y="8976421"/>
                <a:ext cx="4299190" cy="1725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/>
              <p:nvPr/>
            </p:nvSpPr>
            <p:spPr>
              <a:xfrm>
                <a:off x="5683045" y="8933106"/>
                <a:ext cx="9717212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5" y="8933106"/>
                <a:ext cx="9717212" cy="16748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/>
              <p:nvPr/>
            </p:nvSpPr>
            <p:spPr>
              <a:xfrm>
                <a:off x="15106096" y="8699558"/>
                <a:ext cx="7493270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096" y="8699558"/>
                <a:ext cx="7493270" cy="2031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/>
              <p:nvPr/>
            </p:nvSpPr>
            <p:spPr>
              <a:xfrm>
                <a:off x="1585412" y="10717071"/>
                <a:ext cx="7235571" cy="2207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6000" b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60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sz="6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US" sz="60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6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60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sz="60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  <m:r>
                          <a:rPr lang="en-US" sz="60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US" sz="60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6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12" y="10717071"/>
                <a:ext cx="7235571" cy="2207849"/>
              </a:xfrm>
              <a:prstGeom prst="rect">
                <a:avLst/>
              </a:prstGeom>
              <a:blipFill>
                <a:blip r:embed="rId10"/>
                <a:stretch>
                  <a:fillRect l="-5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/>
              <p:nvPr/>
            </p:nvSpPr>
            <p:spPr>
              <a:xfrm>
                <a:off x="8884462" y="10696844"/>
                <a:ext cx="4819846" cy="2210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462" y="10696844"/>
                <a:ext cx="4819846" cy="2210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/>
              <p:nvPr/>
            </p:nvSpPr>
            <p:spPr>
              <a:xfrm>
                <a:off x="13938992" y="11357475"/>
                <a:ext cx="36685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992" y="11357475"/>
                <a:ext cx="3668505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/>
              <p:nvPr/>
            </p:nvSpPr>
            <p:spPr>
              <a:xfrm>
                <a:off x="9948915" y="1625934"/>
                <a:ext cx="12355626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915" y="1625934"/>
                <a:ext cx="12355626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/>
              <p:nvPr/>
            </p:nvSpPr>
            <p:spPr>
              <a:xfrm>
                <a:off x="10003010" y="1658561"/>
                <a:ext cx="12461425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010" y="1658561"/>
                <a:ext cx="12461425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47">
            <a:extLst>
              <a:ext uri="{FF2B5EF4-FFF2-40B4-BE49-F238E27FC236}">
                <a16:creationId xmlns:a16="http://schemas.microsoft.com/office/drawing/2014/main" id="{C33E24BF-6E7B-4735-BDAF-BE7D651222CE}"/>
              </a:ext>
            </a:extLst>
          </p:cNvPr>
          <p:cNvGrpSpPr/>
          <p:nvPr/>
        </p:nvGrpSpPr>
        <p:grpSpPr>
          <a:xfrm>
            <a:off x="348758" y="1603575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75C9E642-6F85-4AAA-A8C7-FBEA74C8C7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5FCFEC06-ACA8-4626-8432-195E6A9DCA50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79560F70-35E4-459D-BB3D-B2B2C19DF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F9090317-191A-48B8-94C9-BC0CE4009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B043D490-992C-4804-87D8-BFE84D562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EE3D5EE0-FA4A-4F92-83E3-028CAAD8E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E1CA025B-17FF-4852-8B8A-36BE4F131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3C5DE56D-8274-408C-B9A5-06D020D39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AC1F6AC9-ED00-44C9-8EFD-5828421C2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F74AB2BB-BE12-4428-B415-763722A8F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815E5A4C-1E98-4FF7-839D-B8BE811E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95998272-30D8-4C32-81BD-FFA4FE9E2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1">
                <a:extLst>
                  <a:ext uri="{FF2B5EF4-FFF2-40B4-BE49-F238E27FC236}">
                    <a16:creationId xmlns:a16="http://schemas.microsoft.com/office/drawing/2014/main" id="{987FDCCB-C5E2-4190-9A5A-6411A097D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>
                <a:extLst>
                  <a:ext uri="{FF2B5EF4-FFF2-40B4-BE49-F238E27FC236}">
                    <a16:creationId xmlns:a16="http://schemas.microsoft.com/office/drawing/2014/main" id="{92AB6C1C-55BA-48F5-A921-1BA9C24A1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52E71AD9-8264-4915-AC31-C9329F37D90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4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58290" y="7145208"/>
            <a:ext cx="23687362" cy="6068066"/>
            <a:chOff x="203200" y="3636276"/>
            <a:chExt cx="11843681" cy="3034033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11981" y="3804355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E0358-5A42-40C5-9A36-548DA91AED88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3693" y="1653394"/>
                  <a:ext cx="2319454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/>
                <p:nvPr/>
              </p:nvSpPr>
              <p:spPr>
                <a:xfrm>
                  <a:off x="3948392" y="3223581"/>
                  <a:ext cx="17058965" cy="1013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392" y="3223581"/>
                  <a:ext cx="17058965" cy="1013675"/>
                </a:xfrm>
                <a:prstGeom prst="rect">
                  <a:avLst/>
                </a:prstGeom>
                <a:blipFill>
                  <a:blip r:embed="rId3"/>
                  <a:stretch>
                    <a:fillRect l="-2180" t="-19277" r="-1287" b="-39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130B6-7758-42BA-8FE3-B89473F90461}"/>
              </a:ext>
            </a:extLst>
          </p:cNvPr>
          <p:cNvGrpSpPr/>
          <p:nvPr/>
        </p:nvGrpSpPr>
        <p:grpSpPr>
          <a:xfrm>
            <a:off x="82712" y="5261842"/>
            <a:ext cx="23587668" cy="1846361"/>
            <a:chOff x="82712" y="5261842"/>
            <a:chExt cx="23587668" cy="18463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8766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/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−0,7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/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/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/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E7388-903F-49D6-B4BF-F2B63063624F}"/>
              </a:ext>
            </a:extLst>
          </p:cNvPr>
          <p:cNvGrpSpPr/>
          <p:nvPr/>
        </p:nvGrpSpPr>
        <p:grpSpPr>
          <a:xfrm>
            <a:off x="16983077" y="7741952"/>
            <a:ext cx="6910684" cy="5067865"/>
            <a:chOff x="17318977" y="226627"/>
            <a:chExt cx="6910684" cy="50678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8EBA99-BA7A-43C9-9E78-B064EDBB12E2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880718F3-2D07-44DF-851F-A94873A6A928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5F42548-FC44-4737-A223-452FE1BAF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E913FB6-F9B3-4F24-8DC5-0D31B180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87C9E2-A915-46F2-8315-FC3B538A315E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DBFC83-1498-479E-A39F-F860CC407A97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466335-B300-40CD-811D-8D05581C7D33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7EBF8D-50E6-4C63-8D63-8602A527A754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1A3697-0BAF-4AF4-8C0E-D6553074CFA6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E841FA-16A8-44DE-BB50-6D8F5F7CE43F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FEF913-27A3-441B-A46E-4582B5CF4CE0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/>
              <p:nvPr/>
            </p:nvSpPr>
            <p:spPr>
              <a:xfrm>
                <a:off x="3429279" y="10267926"/>
                <a:ext cx="56962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79" y="10267926"/>
                <a:ext cx="569623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2DD14AF-0203-4120-B6EA-B27E8AE738DD}"/>
              </a:ext>
            </a:extLst>
          </p:cNvPr>
          <p:cNvSpPr/>
          <p:nvPr/>
        </p:nvSpPr>
        <p:spPr>
          <a:xfrm>
            <a:off x="564166" y="8571595"/>
            <a:ext cx="18702556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390040-5748-440E-9E9F-B8E773977AA9}"/>
              </a:ext>
            </a:extLst>
          </p:cNvPr>
          <p:cNvSpPr/>
          <p:nvPr/>
        </p:nvSpPr>
        <p:spPr>
          <a:xfrm>
            <a:off x="78169" y="54312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47">
            <a:extLst>
              <a:ext uri="{FF2B5EF4-FFF2-40B4-BE49-F238E27FC236}">
                <a16:creationId xmlns:a16="http://schemas.microsoft.com/office/drawing/2014/main" id="{B0522ED5-2E69-4A6B-9E55-52E54A8B6576}"/>
              </a:ext>
            </a:extLst>
          </p:cNvPr>
          <p:cNvGrpSpPr/>
          <p:nvPr/>
        </p:nvGrpSpPr>
        <p:grpSpPr>
          <a:xfrm>
            <a:off x="268980" y="1494682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895E57DD-64A2-436D-B4D2-42C256581C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30">
              <a:extLst>
                <a:ext uri="{FF2B5EF4-FFF2-40B4-BE49-F238E27FC236}">
                  <a16:creationId xmlns:a16="http://schemas.microsoft.com/office/drawing/2014/main" id="{C3A63F6A-DE09-4C49-A2EC-B945621E196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E580AE61-99A1-4C38-9461-9C2A7D18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72">
                <a:extLst>
                  <a:ext uri="{FF2B5EF4-FFF2-40B4-BE49-F238E27FC236}">
                    <a16:creationId xmlns:a16="http://schemas.microsoft.com/office/drawing/2014/main" id="{552AEB2B-E5E8-4F21-9086-72EC6E406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E4B2769B-E55A-4869-A012-32352C854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E92CDB5A-71CF-4343-B7F1-1A43556D9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EC5EF413-72BB-4DFF-B5C2-5AC26A36A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AE3D2A5A-B6BB-4E08-8B61-2BAEBA756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7">
                <a:extLst>
                  <a:ext uri="{FF2B5EF4-FFF2-40B4-BE49-F238E27FC236}">
                    <a16:creationId xmlns:a16="http://schemas.microsoft.com/office/drawing/2014/main" id="{1C703E3F-97B6-4006-9F12-8158986D0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8">
                <a:extLst>
                  <a:ext uri="{FF2B5EF4-FFF2-40B4-BE49-F238E27FC236}">
                    <a16:creationId xmlns:a16="http://schemas.microsoft.com/office/drawing/2014/main" id="{8F01C169-823E-48FE-A2E6-AE556927D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9">
                <a:extLst>
                  <a:ext uri="{FF2B5EF4-FFF2-40B4-BE49-F238E27FC236}">
                    <a16:creationId xmlns:a16="http://schemas.microsoft.com/office/drawing/2014/main" id="{A048D73F-F997-4E27-AD65-5DC95C9A6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0">
                <a:extLst>
                  <a:ext uri="{FF2B5EF4-FFF2-40B4-BE49-F238E27FC236}">
                    <a16:creationId xmlns:a16="http://schemas.microsoft.com/office/drawing/2014/main" id="{AB502825-5EDD-44EE-8A3E-BF879143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1">
                <a:extLst>
                  <a:ext uri="{FF2B5EF4-FFF2-40B4-BE49-F238E27FC236}">
                    <a16:creationId xmlns:a16="http://schemas.microsoft.com/office/drawing/2014/main" id="{658D2F51-981B-4DA1-8138-87946E872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2">
                <a:extLst>
                  <a:ext uri="{FF2B5EF4-FFF2-40B4-BE49-F238E27FC236}">
                    <a16:creationId xmlns:a16="http://schemas.microsoft.com/office/drawing/2014/main" id="{EBE743F5-31F8-48D9-BD6E-DDB01B7C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43">
                <a:extLst>
                  <a:ext uri="{FF2B5EF4-FFF2-40B4-BE49-F238E27FC236}">
                    <a16:creationId xmlns:a16="http://schemas.microsoft.com/office/drawing/2014/main" id="{BD5BEDD1-CFE4-4CA7-AAC0-724FA35D1EA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4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58290" y="7145202"/>
            <a:ext cx="23703454" cy="6063972"/>
            <a:chOff x="203200" y="3636273"/>
            <a:chExt cx="11851727" cy="303198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20027" y="3802305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3004513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122174" y="5296527"/>
            <a:ext cx="23556178" cy="1827442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AF039-26EE-4164-AA6D-3087E6C5DD4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3693" y="1653394"/>
                  <a:ext cx="2319454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/>
                <p:nvPr/>
              </p:nvSpPr>
              <p:spPr>
                <a:xfrm>
                  <a:off x="4517329" y="3174322"/>
                  <a:ext cx="14778276" cy="10365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174322"/>
                  <a:ext cx="14778276" cy="1036566"/>
                </a:xfrm>
                <a:prstGeom prst="rect">
                  <a:avLst/>
                </a:prstGeom>
                <a:blipFill>
                  <a:blip r:embed="rId4"/>
                  <a:stretch>
                    <a:fillRect l="-1196" t="-16471" r="-1609" b="-3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/>
              <p:nvPr/>
            </p:nvSpPr>
            <p:spPr>
              <a:xfrm>
                <a:off x="2590002" y="5302192"/>
                <a:ext cx="1245854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02" y="5302192"/>
                <a:ext cx="1245854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/>
              <p:nvPr/>
            </p:nvSpPr>
            <p:spPr>
              <a:xfrm>
                <a:off x="8390910" y="5374103"/>
                <a:ext cx="1184940" cy="152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10" y="5374103"/>
                <a:ext cx="1184940" cy="1521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/>
              <p:nvPr/>
            </p:nvSpPr>
            <p:spPr>
              <a:xfrm>
                <a:off x="14434363" y="5396327"/>
                <a:ext cx="1245854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63" y="5396327"/>
                <a:ext cx="1245854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/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258648" cy="1687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258648" cy="16871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4D3ED42-2DB3-4702-837A-0D4F08D62F06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5A99-476E-4B02-91AA-A192425CD438}"/>
              </a:ext>
            </a:extLst>
          </p:cNvPr>
          <p:cNvSpPr txBox="1"/>
          <p:nvPr/>
        </p:nvSpPr>
        <p:spPr>
          <a:xfrm>
            <a:off x="1942024" y="10789858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/>
              <p:nvPr/>
            </p:nvSpPr>
            <p:spPr>
              <a:xfrm>
                <a:off x="5264476" y="10536182"/>
                <a:ext cx="6061724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0" smtClean="0">
                              <a:latin typeface="Cambria Math" panose="02040503050406030204" pitchFamily="18" charset="0"/>
                            </a:rPr>
                            <m:t>𝟏𝟎𝟖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536182"/>
                <a:ext cx="6061724" cy="18272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41CEE35D-0E33-48C6-B313-0E534BC02CD9}"/>
              </a:ext>
            </a:extLst>
          </p:cNvPr>
          <p:cNvSpPr/>
          <p:nvPr/>
        </p:nvSpPr>
        <p:spPr>
          <a:xfrm>
            <a:off x="13615824" y="7934949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rad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4EFA30-7BBE-41AA-8A89-86CF2AF1795A}"/>
              </a:ext>
            </a:extLst>
          </p:cNvPr>
          <p:cNvSpPr/>
          <p:nvPr/>
        </p:nvSpPr>
        <p:spPr>
          <a:xfrm>
            <a:off x="108431" y="54766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5" name="Group 47">
            <a:extLst>
              <a:ext uri="{FF2B5EF4-FFF2-40B4-BE49-F238E27FC236}">
                <a16:creationId xmlns:a16="http://schemas.microsoft.com/office/drawing/2014/main" id="{722E947B-1E14-43ED-AAEF-9EDE2A1A260F}"/>
              </a:ext>
            </a:extLst>
          </p:cNvPr>
          <p:cNvGrpSpPr/>
          <p:nvPr/>
        </p:nvGrpSpPr>
        <p:grpSpPr>
          <a:xfrm>
            <a:off x="122174" y="1492681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15E47881-E739-4ECB-9331-74ADB4A117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id="{75EF40C2-B2EF-4942-98DE-82FDBFCDBFA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8" name="Freeform 71">
                <a:extLst>
                  <a:ext uri="{FF2B5EF4-FFF2-40B4-BE49-F238E27FC236}">
                    <a16:creationId xmlns:a16="http://schemas.microsoft.com/office/drawing/2014/main" id="{17CB54FD-ED52-4662-8EE5-875B326A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72">
                <a:extLst>
                  <a:ext uri="{FF2B5EF4-FFF2-40B4-BE49-F238E27FC236}">
                    <a16:creationId xmlns:a16="http://schemas.microsoft.com/office/drawing/2014/main" id="{9ED6ABB9-BEEB-48B8-98CE-E9585D214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3761FA1D-6146-4E17-A8A1-4BD2C0A13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97EEA0BC-66FE-4D09-87A4-C49B9A6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1C942A7E-ADF6-4475-BFF6-E9632A3C8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F27EDC5-7127-4840-A351-600CAA22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71302677-B437-4C2F-A95A-69B8ACEDA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F9974900-083E-40D9-AD0D-D2E7A9BF8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A8F3A2C0-5459-4508-A753-3056CD268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88D97D1-BCEB-4ADE-867D-B04B6148A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C4D33C73-10E8-445A-9BFC-43612003D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99CE642E-006F-4EDC-948E-55AEF4186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3C243F8B-6EAB-43EA-AAEB-08C540B9AE5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33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52" grpId="0"/>
      <p:bldP spid="53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91397" y="7499142"/>
            <a:ext cx="23692374" cy="6064174"/>
            <a:chOff x="203200" y="3636273"/>
            <a:chExt cx="11846187" cy="3032087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14487" y="3853742"/>
              <a:ext cx="11834900" cy="2814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3004513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778BD-916E-4A08-9D6D-5734F7D4E57A}"/>
              </a:ext>
            </a:extLst>
          </p:cNvPr>
          <p:cNvGrpSpPr/>
          <p:nvPr/>
        </p:nvGrpSpPr>
        <p:grpSpPr>
          <a:xfrm>
            <a:off x="153987" y="2450124"/>
            <a:ext cx="23812793" cy="2694355"/>
            <a:chOff x="153987" y="2450124"/>
            <a:chExt cx="23812793" cy="2694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450124"/>
              <a:ext cx="23812793" cy="2694355"/>
              <a:chOff x="534987" y="1647866"/>
              <a:chExt cx="23340848" cy="225946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21864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/>
                <p:nvPr/>
              </p:nvSpPr>
              <p:spPr>
                <a:xfrm>
                  <a:off x="627789" y="3325655"/>
                  <a:ext cx="23255982" cy="1519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𝑬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89" y="3325655"/>
                  <a:ext cx="23255982" cy="1519647"/>
                </a:xfrm>
                <a:prstGeom prst="rect">
                  <a:avLst/>
                </a:prstGeom>
                <a:blipFill>
                  <a:blip r:embed="rId3"/>
                  <a:stretch>
                    <a:fillRect l="-1599" r="-603" b="-124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D0921B-0FA0-4CA1-9318-DA24BDBE3E49}"/>
              </a:ext>
            </a:extLst>
          </p:cNvPr>
          <p:cNvGrpSpPr/>
          <p:nvPr/>
        </p:nvGrpSpPr>
        <p:grpSpPr>
          <a:xfrm>
            <a:off x="82712" y="5261842"/>
            <a:ext cx="23556178" cy="2237306"/>
            <a:chOff x="82712" y="5261842"/>
            <a:chExt cx="23556178" cy="2237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223730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/>
                <p:nvPr/>
              </p:nvSpPr>
              <p:spPr>
                <a:xfrm>
                  <a:off x="2607154" y="5380609"/>
                  <a:ext cx="1184940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𝟓𝟕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54" y="5380609"/>
                  <a:ext cx="1184940" cy="16535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/>
                <p:nvPr/>
              </p:nvSpPr>
              <p:spPr>
                <a:xfrm>
                  <a:off x="8216104" y="5416781"/>
                  <a:ext cx="1818126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𝟓𝟕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104" y="5416781"/>
                  <a:ext cx="1818126" cy="16535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/>
                <p:nvPr/>
              </p:nvSpPr>
              <p:spPr>
                <a:xfrm>
                  <a:off x="14492659" y="5450909"/>
                  <a:ext cx="1184940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𝟓𝟕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59" y="5450909"/>
                  <a:ext cx="1184940" cy="16505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/>
                <p:nvPr/>
              </p:nvSpPr>
              <p:spPr>
                <a:xfrm>
                  <a:off x="20001677" y="5417999"/>
                  <a:ext cx="1818126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𝟓𝟕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1677" y="5417999"/>
                  <a:ext cx="1818126" cy="16505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/>
              <p:nvPr/>
            </p:nvSpPr>
            <p:spPr>
              <a:xfrm>
                <a:off x="922718" y="8845642"/>
                <a:ext cx="6434775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8845642"/>
                <a:ext cx="6434775" cy="16673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/>
              <p:nvPr/>
            </p:nvSpPr>
            <p:spPr>
              <a:xfrm>
                <a:off x="7510641" y="8293999"/>
                <a:ext cx="5775940" cy="2874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41" y="8293999"/>
                <a:ext cx="5775940" cy="28741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/>
              <p:nvPr/>
            </p:nvSpPr>
            <p:spPr>
              <a:xfrm>
                <a:off x="13775306" y="8752267"/>
                <a:ext cx="6394443" cy="1794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306" y="8752267"/>
                <a:ext cx="6394443" cy="17948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/>
              <p:nvPr/>
            </p:nvSpPr>
            <p:spPr>
              <a:xfrm>
                <a:off x="12172945" y="11176160"/>
                <a:ext cx="4799583" cy="1781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945" y="11176160"/>
                <a:ext cx="4799583" cy="17810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/>
              <p:nvPr/>
            </p:nvSpPr>
            <p:spPr>
              <a:xfrm>
                <a:off x="16887659" y="11358871"/>
                <a:ext cx="2528256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𝟓𝟕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59" y="11358871"/>
                <a:ext cx="2528256" cy="16535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5CDAC-2F9B-482A-925E-ED4F3FF802BB}"/>
              </a:ext>
            </a:extLst>
          </p:cNvPr>
          <p:cNvGrpSpPr/>
          <p:nvPr/>
        </p:nvGrpSpPr>
        <p:grpSpPr>
          <a:xfrm>
            <a:off x="12689546" y="1125415"/>
            <a:ext cx="7312131" cy="4656507"/>
            <a:chOff x="15733060" y="8525540"/>
            <a:chExt cx="6210215" cy="3761256"/>
          </a:xfrm>
        </p:grpSpPr>
        <p:sp>
          <p:nvSpPr>
            <p:cNvPr id="51" name="Rounded Rectangular Callout 128">
              <a:extLst>
                <a:ext uri="{FF2B5EF4-FFF2-40B4-BE49-F238E27FC236}">
                  <a16:creationId xmlns:a16="http://schemas.microsoft.com/office/drawing/2014/main" id="{CA92B6B1-D2FB-4466-857B-59735151D669}"/>
                </a:ext>
              </a:extLst>
            </p:cNvPr>
            <p:cNvSpPr/>
            <p:nvPr/>
          </p:nvSpPr>
          <p:spPr>
            <a:xfrm>
              <a:off x="15733060" y="8525540"/>
              <a:ext cx="6210215" cy="3761256"/>
            </a:xfrm>
            <a:prstGeom prst="wedgeRoundRectCallout">
              <a:avLst>
                <a:gd name="adj1" fmla="val -73472"/>
                <a:gd name="adj2" fmla="val 47461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D79B86A1-E4F4-409F-92B5-738DFF4C4B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54217" y="9293324"/>
            <a:ext cx="2554940" cy="148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D79B86A1-E4F4-409F-92B5-738DFF4C4B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217" y="9293324"/>
                          <a:ext cx="2554940" cy="1480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49CCBA67-7006-44A7-9FD9-AE01597929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513425" y="9418638"/>
            <a:ext cx="2741613" cy="147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927000" imgH="393480" progId="Equation.DSMT4">
                    <p:embed/>
                  </p:oleObj>
                </mc:Choice>
                <mc:Fallback>
                  <p:oleObj name="Equation" r:id="rId15" imgW="927000" imgH="393480" progId="Equation.DSMT4">
                    <p:embed/>
                    <p:pic>
                      <p:nvPicPr>
                        <p:cNvPr id="54" name="Object 53">
                          <a:extLst>
                            <a:ext uri="{FF2B5EF4-FFF2-40B4-BE49-F238E27FC236}">
                              <a16:creationId xmlns:a16="http://schemas.microsoft.com/office/drawing/2014/main" id="{49CCBA67-7006-44A7-9FD9-AE01597929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3425" y="9418638"/>
                          <a:ext cx="2741613" cy="147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354B18-81FE-4760-A683-25492190EC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033624" y="10920570"/>
            <a:ext cx="4777704" cy="795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3000" imgH="203040" progId="Equation.DSMT4">
                    <p:embed/>
                  </p:oleObj>
                </mc:Choice>
                <mc:Fallback>
                  <p:oleObj name="Equation" r:id="rId17" imgW="1143000" imgH="20304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81354B18-81FE-4760-A683-25492190EC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624" y="10920570"/>
                          <a:ext cx="4777704" cy="795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A115D04-8A6C-42AC-A354-550E00DAEB1F}"/>
              </a:ext>
            </a:extLst>
          </p:cNvPr>
          <p:cNvSpPr/>
          <p:nvPr/>
        </p:nvSpPr>
        <p:spPr>
          <a:xfrm>
            <a:off x="6045107" y="5487120"/>
            <a:ext cx="1088530" cy="17734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9BCDEFC4-E225-48EB-AC45-CEBD4EB7D3DF}"/>
              </a:ext>
            </a:extLst>
          </p:cNvPr>
          <p:cNvGrpSpPr/>
          <p:nvPr/>
        </p:nvGrpSpPr>
        <p:grpSpPr>
          <a:xfrm>
            <a:off x="122174" y="1492681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12F098D2-A3AF-4284-87B4-0B0CD406CF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30">
              <a:extLst>
                <a:ext uri="{FF2B5EF4-FFF2-40B4-BE49-F238E27FC236}">
                  <a16:creationId xmlns:a16="http://schemas.microsoft.com/office/drawing/2014/main" id="{F90CF3AD-9C90-478F-B32C-C01F2EDD8D5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E90E62CF-9E16-4412-86B3-A7707E08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72">
                <a:extLst>
                  <a:ext uri="{FF2B5EF4-FFF2-40B4-BE49-F238E27FC236}">
                    <a16:creationId xmlns:a16="http://schemas.microsoft.com/office/drawing/2014/main" id="{55FDB7A9-D1B4-4362-BF2B-C9AB86A38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3">
                <a:extLst>
                  <a:ext uri="{FF2B5EF4-FFF2-40B4-BE49-F238E27FC236}">
                    <a16:creationId xmlns:a16="http://schemas.microsoft.com/office/drawing/2014/main" id="{8BC07588-12B7-4A71-971F-4CB1ABB1E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4">
                <a:extLst>
                  <a:ext uri="{FF2B5EF4-FFF2-40B4-BE49-F238E27FC236}">
                    <a16:creationId xmlns:a16="http://schemas.microsoft.com/office/drawing/2014/main" id="{C1A85392-E063-4BA6-AEF3-5679E1AA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5">
                <a:extLst>
                  <a:ext uri="{FF2B5EF4-FFF2-40B4-BE49-F238E27FC236}">
                    <a16:creationId xmlns:a16="http://schemas.microsoft.com/office/drawing/2014/main" id="{39BE8AC7-7508-4B9B-8DF4-374C50AF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6">
                <a:extLst>
                  <a:ext uri="{FF2B5EF4-FFF2-40B4-BE49-F238E27FC236}">
                    <a16:creationId xmlns:a16="http://schemas.microsoft.com/office/drawing/2014/main" id="{8B852925-BFEB-4A3C-9C4E-785545BC6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ACAA658D-32E9-42C9-A03D-60A68CC6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3492F9A9-4291-499A-8E6F-06761A52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9">
                <a:extLst>
                  <a:ext uri="{FF2B5EF4-FFF2-40B4-BE49-F238E27FC236}">
                    <a16:creationId xmlns:a16="http://schemas.microsoft.com/office/drawing/2014/main" id="{47A202A3-A331-41F5-8829-B1EA2B39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0">
                <a:extLst>
                  <a:ext uri="{FF2B5EF4-FFF2-40B4-BE49-F238E27FC236}">
                    <a16:creationId xmlns:a16="http://schemas.microsoft.com/office/drawing/2014/main" id="{C47C239D-5C91-47AA-9097-D30AF804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C1E58F28-DBA2-4F35-992D-93B99C948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2">
                <a:extLst>
                  <a:ext uri="{FF2B5EF4-FFF2-40B4-BE49-F238E27FC236}">
                    <a16:creationId xmlns:a16="http://schemas.microsoft.com/office/drawing/2014/main" id="{0F91F3C4-52AC-43C1-91A3-A5BF0FF1E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TextBox 43">
                <a:extLst>
                  <a:ext uri="{FF2B5EF4-FFF2-40B4-BE49-F238E27FC236}">
                    <a16:creationId xmlns:a16="http://schemas.microsoft.com/office/drawing/2014/main" id="{328E6A2E-C0AA-454B-82FF-1CD26BE2472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40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16520" y="9220200"/>
            <a:ext cx="23669800" cy="4012758"/>
            <a:chOff x="203200" y="3636276"/>
            <a:chExt cx="11834900" cy="200637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835230"/>
              <a:ext cx="11834900" cy="18074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2862938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568706" y="2931195"/>
              <a:ext cx="14609577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30555" algn="l"/>
                  <a:tab pos="2160270" algn="l"/>
                  <a:tab pos="3600450" algn="l"/>
                  <a:tab pos="5040630" algn="l"/>
                </a:tabLst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179053-4C14-434F-938E-9F947FBAA27D}"/>
              </a:ext>
            </a:extLst>
          </p:cNvPr>
          <p:cNvGrpSpPr/>
          <p:nvPr/>
        </p:nvGrpSpPr>
        <p:grpSpPr>
          <a:xfrm>
            <a:off x="153986" y="4721793"/>
            <a:ext cx="11955172" cy="2005577"/>
            <a:chOff x="153986" y="3784183"/>
            <a:chExt cx="11955172" cy="25479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3784183"/>
              <a:ext cx="11811001" cy="2547909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82723" cy="36563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/>
                <p:nvPr/>
              </p:nvSpPr>
              <p:spPr>
                <a:xfrm>
                  <a:off x="1171099" y="4169651"/>
                  <a:ext cx="10938059" cy="18936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099" y="4169651"/>
                  <a:ext cx="10938059" cy="18936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2C9B6-C988-4F11-B88D-5ACC55C075CE}"/>
              </a:ext>
            </a:extLst>
          </p:cNvPr>
          <p:cNvGrpSpPr/>
          <p:nvPr/>
        </p:nvGrpSpPr>
        <p:grpSpPr>
          <a:xfrm>
            <a:off x="12193588" y="4827955"/>
            <a:ext cx="12064194" cy="1950517"/>
            <a:chOff x="12193588" y="3725305"/>
            <a:chExt cx="12064194" cy="26363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3725305"/>
              <a:ext cx="11861964" cy="2547909"/>
              <a:chOff x="367654" y="2245166"/>
              <a:chExt cx="3821422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594299" y="2245166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382723" cy="38900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/>
                <p:nvPr/>
              </p:nvSpPr>
              <p:spPr>
                <a:xfrm>
                  <a:off x="13617305" y="4346925"/>
                  <a:ext cx="10640477" cy="20146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17305" y="4346925"/>
                  <a:ext cx="10640477" cy="20146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4B37C8-1273-4E81-8371-15F067C6D7F4}"/>
              </a:ext>
            </a:extLst>
          </p:cNvPr>
          <p:cNvGrpSpPr/>
          <p:nvPr/>
        </p:nvGrpSpPr>
        <p:grpSpPr>
          <a:xfrm>
            <a:off x="153985" y="7208515"/>
            <a:ext cx="12396132" cy="2022570"/>
            <a:chOff x="153985" y="7045230"/>
            <a:chExt cx="12396132" cy="202257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7045230"/>
              <a:ext cx="11782872" cy="2022570"/>
              <a:chOff x="402196" y="2386701"/>
              <a:chExt cx="3795942" cy="48999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386701"/>
                <a:ext cx="3594777" cy="48999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455263"/>
                <a:ext cx="371126" cy="28781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/>
                <p:nvPr/>
              </p:nvSpPr>
              <p:spPr>
                <a:xfrm>
                  <a:off x="990286" y="7086458"/>
                  <a:ext cx="11559831" cy="1664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86" y="7086458"/>
                  <a:ext cx="11559831" cy="16646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FBCE81-E078-4C12-8829-27BBA734FB50}"/>
              </a:ext>
            </a:extLst>
          </p:cNvPr>
          <p:cNvGrpSpPr/>
          <p:nvPr/>
        </p:nvGrpSpPr>
        <p:grpSpPr>
          <a:xfrm>
            <a:off x="12165458" y="7273829"/>
            <a:ext cx="11894671" cy="2022570"/>
            <a:chOff x="12165458" y="6519891"/>
            <a:chExt cx="11894671" cy="25479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519891"/>
              <a:ext cx="11890093" cy="2547909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382723" cy="3625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/>
                <p:nvPr/>
              </p:nvSpPr>
              <p:spPr>
                <a:xfrm>
                  <a:off x="13458124" y="6760143"/>
                  <a:ext cx="10602005" cy="1877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8124" y="6760143"/>
                  <a:ext cx="10602005" cy="18777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E25D73-5226-4F49-AD4F-4E39F7BD49B7}"/>
              </a:ext>
            </a:extLst>
          </p:cNvPr>
          <p:cNvSpPr/>
          <p:nvPr/>
        </p:nvSpPr>
        <p:spPr>
          <a:xfrm>
            <a:off x="4906878" y="9713583"/>
            <a:ext cx="12970621" cy="1804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A44E79-C4A0-4CD7-8668-F0A75E11C9DF}"/>
              </a:ext>
            </a:extLst>
          </p:cNvPr>
          <p:cNvSpPr/>
          <p:nvPr/>
        </p:nvSpPr>
        <p:spPr>
          <a:xfrm>
            <a:off x="12193587" y="5008714"/>
            <a:ext cx="1188000" cy="1188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/>
              <p:nvPr/>
            </p:nvSpPr>
            <p:spPr>
              <a:xfrm>
                <a:off x="5837042" y="11330862"/>
                <a:ext cx="14101958" cy="166539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5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5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42" y="11330862"/>
                <a:ext cx="14101958" cy="1665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Forward or Next 5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9328D8F-F30E-48EC-AF26-F418D165AB1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FD5ABD66-85B4-4F49-AE4C-A565C99B86B2}"/>
              </a:ext>
            </a:extLst>
          </p:cNvPr>
          <p:cNvGrpSpPr/>
          <p:nvPr/>
        </p:nvGrpSpPr>
        <p:grpSpPr>
          <a:xfrm>
            <a:off x="122174" y="1590652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AAB2BC6E-459B-4D69-B124-9CE6D2FAC4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E8966854-B92B-4AC5-9633-0827C5D28C29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FBC0DB14-522A-488D-B9A3-2AC16B5E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24D9F666-19D8-4CD7-8327-394309B11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BC253B2-E489-41F1-A8CA-627AD187B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144C796-40B3-485E-80DB-48039061A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977B497-F7B7-42A1-BF37-CF7672D43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6890A987-F03C-4A7E-BB29-A0EF7F395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862CC3DB-B006-4532-BE9B-75344168C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C2AC0ECF-0A50-4107-ADB1-7A3C48367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024201D0-413B-4AD0-B77F-2FEF69B8A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7A9E49F6-7A94-42E4-9C3E-0B90ACB3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9348601E-1418-4CC7-82FD-A16D61C98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AB491C0-7CCA-4803-9F74-AC6E3CE09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F7FEB049-7BD1-4EA2-92CF-C17E2F35180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71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43193" y="7693577"/>
            <a:ext cx="23684690" cy="5510772"/>
            <a:chOff x="203200" y="3636276"/>
            <a:chExt cx="11842345" cy="275538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10645" y="3763104"/>
              <a:ext cx="11834900" cy="26285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E65D6C-C4E3-4954-A150-4EC3B67C3C76}"/>
              </a:ext>
            </a:extLst>
          </p:cNvPr>
          <p:cNvGrpSpPr/>
          <p:nvPr/>
        </p:nvGrpSpPr>
        <p:grpSpPr>
          <a:xfrm>
            <a:off x="153987" y="3472543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/>
                <p:nvPr/>
              </p:nvSpPr>
              <p:spPr>
                <a:xfrm>
                  <a:off x="1964632" y="2694884"/>
                  <a:ext cx="19888678" cy="21561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:r>
                    <a:rPr lang="en-US" sz="6000" b="1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</a:t>
                  </a:r>
                  <a:r>
                    <a:rPr lang="vi-VN" sz="6000" b="1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Rút gọn biểu thức :, ta được :</a:t>
                  </a:r>
                  <a:endParaRPr lang="en-US" sz="6000" b="1" dirty="0">
                    <a:latin typeface="+mj-lt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60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vi-VN" sz="6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vi-VN" sz="6000" b="1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  <m:r>
                          <a:rPr lang="vi-VN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sz="60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vi-VN" sz="6000" b="1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vi-VN" sz="6000" b="1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6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vi-VN" sz="60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6000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632" y="2694884"/>
                  <a:ext cx="19888678" cy="2156168"/>
                </a:xfrm>
                <a:prstGeom prst="rect">
                  <a:avLst/>
                </a:prstGeom>
                <a:blipFill>
                  <a:blip r:embed="rId3"/>
                  <a:stretch>
                    <a:fillRect t="-9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1FCDA-B478-4AD3-A616-0BD994EC16B1}"/>
              </a:ext>
            </a:extLst>
          </p:cNvPr>
          <p:cNvGrpSpPr/>
          <p:nvPr/>
        </p:nvGrpSpPr>
        <p:grpSpPr>
          <a:xfrm>
            <a:off x="285673" y="6022422"/>
            <a:ext cx="23556178" cy="1634819"/>
            <a:chOff x="285673" y="5296526"/>
            <a:chExt cx="23556178" cy="23607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236071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/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/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/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/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/>
              <p:nvPr/>
            </p:nvSpPr>
            <p:spPr>
              <a:xfrm>
                <a:off x="3083741" y="2483013"/>
                <a:ext cx="1340745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41" y="2483013"/>
                <a:ext cx="13407453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/>
              <p:nvPr/>
            </p:nvSpPr>
            <p:spPr>
              <a:xfrm>
                <a:off x="16745450" y="2408022"/>
                <a:ext cx="679872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450" y="2408022"/>
                <a:ext cx="679872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/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/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/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/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/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/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93C34DB-90D3-47EC-85EB-4FB4FEE82AA0}"/>
              </a:ext>
            </a:extLst>
          </p:cNvPr>
          <p:cNvSpPr/>
          <p:nvPr/>
        </p:nvSpPr>
        <p:spPr>
          <a:xfrm>
            <a:off x="12239134" y="6179357"/>
            <a:ext cx="1088530" cy="127835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5" name="Action Button: Forward or Next 5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0F5431FE-5680-4134-9D79-6AC481AE5287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EE30622E-74B0-4674-916F-14FF1675A56D}"/>
              </a:ext>
            </a:extLst>
          </p:cNvPr>
          <p:cNvGrpSpPr/>
          <p:nvPr/>
        </p:nvGrpSpPr>
        <p:grpSpPr>
          <a:xfrm>
            <a:off x="122174" y="1460024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93C2EFB7-1C10-4DD3-A3DC-B24AB766E0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id="{1CB015B1-1277-4572-8F84-BE8E3E64A7C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9" name="Freeform 71">
                <a:extLst>
                  <a:ext uri="{FF2B5EF4-FFF2-40B4-BE49-F238E27FC236}">
                    <a16:creationId xmlns:a16="http://schemas.microsoft.com/office/drawing/2014/main" id="{2070ECC2-C75A-4E45-A312-2FB6162F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>
                <a:extLst>
                  <a:ext uri="{FF2B5EF4-FFF2-40B4-BE49-F238E27FC236}">
                    <a16:creationId xmlns:a16="http://schemas.microsoft.com/office/drawing/2014/main" id="{10322147-B080-4B1B-A7FC-297369C05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>
                <a:extLst>
                  <a:ext uri="{FF2B5EF4-FFF2-40B4-BE49-F238E27FC236}">
                    <a16:creationId xmlns:a16="http://schemas.microsoft.com/office/drawing/2014/main" id="{22A8E77C-FE14-4BB2-A5E7-62D063B1B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>
                <a:extLst>
                  <a:ext uri="{FF2B5EF4-FFF2-40B4-BE49-F238E27FC236}">
                    <a16:creationId xmlns:a16="http://schemas.microsoft.com/office/drawing/2014/main" id="{5D0FD26F-744E-475C-AE84-52E28D872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>
                <a:extLst>
                  <a:ext uri="{FF2B5EF4-FFF2-40B4-BE49-F238E27FC236}">
                    <a16:creationId xmlns:a16="http://schemas.microsoft.com/office/drawing/2014/main" id="{7D7EEA93-CA30-40DF-AA83-D6C8A0E6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6">
                <a:extLst>
                  <a:ext uri="{FF2B5EF4-FFF2-40B4-BE49-F238E27FC236}">
                    <a16:creationId xmlns:a16="http://schemas.microsoft.com/office/drawing/2014/main" id="{912EFE6B-E197-4582-8639-0D0DF6EC6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7">
                <a:extLst>
                  <a:ext uri="{FF2B5EF4-FFF2-40B4-BE49-F238E27FC236}">
                    <a16:creationId xmlns:a16="http://schemas.microsoft.com/office/drawing/2014/main" id="{12119992-E7E0-45E9-B70E-68FCDAF51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8">
                <a:extLst>
                  <a:ext uri="{FF2B5EF4-FFF2-40B4-BE49-F238E27FC236}">
                    <a16:creationId xmlns:a16="http://schemas.microsoft.com/office/drawing/2014/main" id="{6B033683-783A-4043-BE23-90F67068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9">
                <a:extLst>
                  <a:ext uri="{FF2B5EF4-FFF2-40B4-BE49-F238E27FC236}">
                    <a16:creationId xmlns:a16="http://schemas.microsoft.com/office/drawing/2014/main" id="{AACE5AC0-91BD-4E04-B6A5-8E6AF8BB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0">
                <a:extLst>
                  <a:ext uri="{FF2B5EF4-FFF2-40B4-BE49-F238E27FC236}">
                    <a16:creationId xmlns:a16="http://schemas.microsoft.com/office/drawing/2014/main" id="{0627E821-1B82-4868-A808-B0CB8058D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D7C387F0-22B3-4770-B1C5-A88123E6B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2">
                <a:extLst>
                  <a:ext uri="{FF2B5EF4-FFF2-40B4-BE49-F238E27FC236}">
                    <a16:creationId xmlns:a16="http://schemas.microsoft.com/office/drawing/2014/main" id="{39FD6B0B-17E7-4067-98A5-69D9A1C61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43">
                <a:extLst>
                  <a:ext uri="{FF2B5EF4-FFF2-40B4-BE49-F238E27FC236}">
                    <a16:creationId xmlns:a16="http://schemas.microsoft.com/office/drawing/2014/main" id="{5BD38149-AE98-4E30-8D78-39493CD033B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04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40890" y="7145208"/>
            <a:ext cx="23669800" cy="5884598"/>
            <a:chOff x="194500" y="3636276"/>
            <a:chExt cx="11834900" cy="294229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94500" y="3712621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1BA299-124C-4AC7-8AF3-B1A4F6FD2E31}"/>
              </a:ext>
            </a:extLst>
          </p:cNvPr>
          <p:cNvGrpSpPr/>
          <p:nvPr/>
        </p:nvGrpSpPr>
        <p:grpSpPr>
          <a:xfrm>
            <a:off x="153987" y="2721428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/>
                <p:nvPr/>
              </p:nvSpPr>
              <p:spPr>
                <a:xfrm>
                  <a:off x="4292204" y="2625628"/>
                  <a:ext cx="18161395" cy="23457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hai góc nhọn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r>
                    <a:rPr lang="vi-VN" sz="60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204" y="2625628"/>
                  <a:ext cx="18161395" cy="2345707"/>
                </a:xfrm>
                <a:prstGeom prst="rect">
                  <a:avLst/>
                </a:prstGeom>
                <a:blipFill>
                  <a:blip r:embed="rId2"/>
                  <a:stretch>
                    <a:fillRect l="-2014" b="-166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D80FF-E354-45EC-A50B-18CF532C1B82}"/>
              </a:ext>
            </a:extLst>
          </p:cNvPr>
          <p:cNvGrpSpPr/>
          <p:nvPr/>
        </p:nvGrpSpPr>
        <p:grpSpPr>
          <a:xfrm>
            <a:off x="263310" y="5457303"/>
            <a:ext cx="23556178" cy="1631980"/>
            <a:chOff x="263310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63310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/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/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/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/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/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/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/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3/4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×3/4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/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6276182" y="5547374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50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573C8AF7-C1BB-4255-A681-52B0816E6E40}"/>
              </a:ext>
            </a:extLst>
          </p:cNvPr>
          <p:cNvGrpSpPr/>
          <p:nvPr/>
        </p:nvGrpSpPr>
        <p:grpSpPr>
          <a:xfrm>
            <a:off x="122174" y="1492681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61555D3B-5E3A-4ACA-A011-FFAD134D4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51A785E4-EF8C-4E10-950D-3EA7FCDCFD8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EB33167-5B83-4546-A691-D0772E7EF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5FA3AFA-C0F0-4271-BB80-7B70B09EC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9C6C777C-E1B6-472E-8F57-95B796BA3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4735CB3-3E8F-4249-95AA-ADFD834DA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0011E1E4-918D-45C3-B884-02A740A7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7A0FF144-DAC3-4975-80DD-89BD110AC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9D955DC3-9737-4CFD-9537-F32624693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14A5336E-5693-4D8C-801B-E0C2559F5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0B6149A1-D6A4-49F0-8068-1CEABC35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565C86CC-B2E6-4F89-B186-856340AD4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25690884-4D29-499A-9C64-19E208270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F589449B-A120-44AA-9164-D095EA1F0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5BE73007-F5A9-4868-9CBA-A35DE070E51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3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2197" y="7093434"/>
            <a:ext cx="23736858" cy="6233060"/>
            <a:chOff x="203200" y="3636276"/>
            <a:chExt cx="11868429" cy="311653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36729" y="3805818"/>
              <a:ext cx="11834900" cy="29469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AE515A-1FEF-44F7-8788-CB911C2DE670}"/>
              </a:ext>
            </a:extLst>
          </p:cNvPr>
          <p:cNvGrpSpPr/>
          <p:nvPr/>
        </p:nvGrpSpPr>
        <p:grpSpPr>
          <a:xfrm>
            <a:off x="153987" y="2950027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/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vi-VN" sz="6000" b="1" dirty="0">
                      <a:latin typeface="+mj-lt"/>
                      <a:ea typeface="Calibri" panose="020F0502020204030204" pitchFamily="34" charset="0"/>
                    </a:rPr>
                    <a:t>Biểu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  <m:func>
                            <m:funcPr>
                              <m:ctrlP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8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US" sz="8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</m:oMath>
                  </a14:m>
                  <a:r>
                    <a:rPr lang="vi-VN" sz="6000" b="1" dirty="0">
                      <a:latin typeface="+mj-lt"/>
                      <a:ea typeface="Calibri" panose="020F0502020204030204" pitchFamily="34" charset="0"/>
                    </a:rPr>
                    <a:t> có kết quả rút gọn bằng:</a:t>
                  </a:r>
                  <a:endParaRPr lang="en-US" sz="6000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  <a:blipFill>
                  <a:blip r:embed="rId3"/>
                  <a:stretch>
                    <a:fillRect l="-1957" r="-160" b="-26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D86319-B9F6-4F3C-A0A0-F28FC3471C4F}"/>
              </a:ext>
            </a:extLst>
          </p:cNvPr>
          <p:cNvGrpSpPr/>
          <p:nvPr/>
        </p:nvGrpSpPr>
        <p:grpSpPr>
          <a:xfrm>
            <a:off x="285673" y="5497272"/>
            <a:ext cx="23556178" cy="1477444"/>
            <a:chOff x="285673" y="5257800"/>
            <a:chExt cx="23556178" cy="17169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67819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/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/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/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/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/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/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−4(1−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−1+8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/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/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/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/>
              <p:nvPr/>
            </p:nvSpPr>
            <p:spPr>
              <a:xfrm>
                <a:off x="12892507" y="1465643"/>
                <a:ext cx="11333174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2507" y="1465643"/>
                <a:ext cx="11333174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/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=1−8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2376911E-3238-40D4-BA4F-6390CDD7705C}"/>
              </a:ext>
            </a:extLst>
          </p:cNvPr>
          <p:cNvSpPr/>
          <p:nvPr/>
        </p:nvSpPr>
        <p:spPr>
          <a:xfrm>
            <a:off x="18324291" y="5405298"/>
            <a:ext cx="1088530" cy="143321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3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36896D7-A254-4A04-881D-24C6BB1FF9A5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id="{F82BDEE3-55B5-4D71-9701-34A2D519B6F3}"/>
              </a:ext>
            </a:extLst>
          </p:cNvPr>
          <p:cNvGrpSpPr/>
          <p:nvPr/>
        </p:nvGrpSpPr>
        <p:grpSpPr>
          <a:xfrm>
            <a:off x="122174" y="1492681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6687EBF7-D41C-4209-9141-CC1E167B7F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id="{B5191A10-608F-4DA4-8793-51BB53BAC9C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id="{3B99A11C-53DF-43F5-B8C9-2C5306D5C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2817C8BF-0AE9-4CA0-8480-8CEC03F39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3">
                <a:extLst>
                  <a:ext uri="{FF2B5EF4-FFF2-40B4-BE49-F238E27FC236}">
                    <a16:creationId xmlns:a16="http://schemas.microsoft.com/office/drawing/2014/main" id="{74AB2333-2EAA-4405-A86F-F2DADB60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D6D2A180-B8F7-4337-91F1-CDDEE32F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FE2523E7-0ADC-423B-89DC-8D1E4ACD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BAF4BEBD-F73E-484C-9082-C286AFADE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0E4CCAA7-F0B3-48CD-839C-E52C4F9BA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832397A9-5816-474F-9383-369E06D04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B0B34B75-4E3C-4541-AFAD-2BAF05AD1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5D1AA695-C5D4-44EE-A2D5-61DFBC4B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C6151B8A-DB55-42AC-8A16-0B487462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6B589AEC-3107-4306-9F7E-9646AA230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DB241334-184B-4DFF-BCDB-E935D077668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248749" cy="699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6E2194-59D9-408F-904F-19114199A7CD}"/>
              </a:ext>
            </a:extLst>
          </p:cNvPr>
          <p:cNvGrpSpPr/>
          <p:nvPr/>
        </p:nvGrpSpPr>
        <p:grpSpPr>
          <a:xfrm>
            <a:off x="243643" y="2583385"/>
            <a:ext cx="23660997" cy="2361278"/>
            <a:chOff x="243643" y="2583385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243643" y="2583385"/>
              <a:ext cx="23660997" cy="2361278"/>
              <a:chOff x="683775" y="1720890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/>
                <p:nvPr/>
              </p:nvSpPr>
              <p:spPr>
                <a:xfrm>
                  <a:off x="4634489" y="3207769"/>
                  <a:ext cx="9020839" cy="773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489" y="3207769"/>
                  <a:ext cx="9020839" cy="773417"/>
                </a:xfrm>
                <a:prstGeom prst="rect">
                  <a:avLst/>
                </a:prstGeom>
                <a:blipFill>
                  <a:blip r:embed="rId3"/>
                  <a:stretch>
                    <a:fillRect l="-2703"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198085-76C1-4AF2-B203-AC8DE6487820}"/>
              </a:ext>
            </a:extLst>
          </p:cNvPr>
          <p:cNvGrpSpPr/>
          <p:nvPr/>
        </p:nvGrpSpPr>
        <p:grpSpPr>
          <a:xfrm>
            <a:off x="51181" y="5261842"/>
            <a:ext cx="23630097" cy="1827442"/>
            <a:chOff x="51181" y="5261842"/>
            <a:chExt cx="23630097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51181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/>
                <p:nvPr/>
              </p:nvSpPr>
              <p:spPr>
                <a:xfrm>
                  <a:off x="2867317" y="5885811"/>
                  <a:ext cx="68800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17" y="5885811"/>
                  <a:ext cx="688009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C19B58-6707-4E78-B129-A4B91F478AAB}"/>
                </a:ext>
              </a:extLst>
            </p:cNvPr>
            <p:cNvSpPr/>
            <p:nvPr/>
          </p:nvSpPr>
          <p:spPr>
            <a:xfrm>
              <a:off x="8806241" y="5885811"/>
              <a:ext cx="54373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/>
                <p:nvPr/>
              </p:nvSpPr>
              <p:spPr>
                <a:xfrm>
                  <a:off x="14765698" y="5798536"/>
                  <a:ext cx="110959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5698" y="5798536"/>
                  <a:ext cx="1109599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/>
                <p:nvPr/>
              </p:nvSpPr>
              <p:spPr>
                <a:xfrm>
                  <a:off x="19168504" y="5854279"/>
                  <a:ext cx="451277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𝑲𝒉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𝒏𝒈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đị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𝒏𝒉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8504" y="5854279"/>
                  <a:ext cx="4512774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0422-170C-4130-BFB1-5D50744482CD}"/>
              </a:ext>
            </a:extLst>
          </p:cNvPr>
          <p:cNvSpPr/>
          <p:nvPr/>
        </p:nvSpPr>
        <p:spPr>
          <a:xfrm>
            <a:off x="926617" y="8241732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4DEE18-AB19-4027-A728-919CE37691DD}"/>
              </a:ext>
            </a:extLst>
          </p:cNvPr>
          <p:cNvSpPr/>
          <p:nvPr/>
        </p:nvSpPr>
        <p:spPr>
          <a:xfrm>
            <a:off x="3482125" y="8188560"/>
            <a:ext cx="7944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6939F8-8012-4D47-88DB-5F2B53BC3425}"/>
              </a:ext>
            </a:extLst>
          </p:cNvPr>
          <p:cNvSpPr/>
          <p:nvPr/>
        </p:nvSpPr>
        <p:spPr>
          <a:xfrm>
            <a:off x="928443" y="9226943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B80A1C-5B89-401D-851A-F645659A9D96}"/>
              </a:ext>
            </a:extLst>
          </p:cNvPr>
          <p:cNvSpPr/>
          <p:nvPr/>
        </p:nvSpPr>
        <p:spPr>
          <a:xfrm>
            <a:off x="942792" y="11447558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/>
              <p:nvPr/>
            </p:nvSpPr>
            <p:spPr>
              <a:xfrm>
                <a:off x="3498300" y="9231911"/>
                <a:ext cx="12433086" cy="1500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00" y="9231911"/>
                <a:ext cx="12433086" cy="1500283"/>
              </a:xfrm>
              <a:prstGeom prst="rect">
                <a:avLst/>
              </a:prstGeom>
              <a:blipFill>
                <a:blip r:embed="rId7"/>
                <a:stretch>
                  <a:fillRect l="-2011" t="-8502" r="-1962" b="-17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/>
              <p:nvPr/>
            </p:nvSpPr>
            <p:spPr>
              <a:xfrm>
                <a:off x="3547310" y="10889918"/>
                <a:ext cx="8447312" cy="1468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10" y="10889918"/>
                <a:ext cx="8447312" cy="1468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4766D-BBFA-4719-8B10-1610C64FC7D9}"/>
              </a:ext>
            </a:extLst>
          </p:cNvPr>
          <p:cNvGrpSpPr/>
          <p:nvPr/>
        </p:nvGrpSpPr>
        <p:grpSpPr>
          <a:xfrm>
            <a:off x="16832574" y="8013303"/>
            <a:ext cx="6910684" cy="5067865"/>
            <a:chOff x="17318977" y="226627"/>
            <a:chExt cx="6910684" cy="50678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33443B-6697-4535-BD5E-24EE4A23EC1A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340C25CA-1E6E-4496-BBC2-E1717C8AE980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A112A6-DCFA-4C4B-B6E4-0625A449E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03FC803-69F4-421A-9B68-0A11DE688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8653569-8AC8-4B8C-9AE5-3E1062634F58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F8E7A-0ED1-454E-8F4C-28C0219D499D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1C51DC-71AE-4706-95BD-0FF17D86227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31F8F8-9DEF-4C22-BA95-B6B52086326D}"/>
                </a:ext>
              </a:extLst>
            </p:cNvPr>
            <p:cNvSpPr/>
            <p:nvPr/>
          </p:nvSpPr>
          <p:spPr>
            <a:xfrm>
              <a:off x="20708206" y="4260786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B’(0;-1)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693D4A0-0BAD-4636-A52F-635458496D7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B(0;1)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3D7D1C-EFEB-4FFB-9515-2B1B710E0F5D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A(1;0)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6D9D1-5447-48E7-9B21-9971CDE74177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A’(-1;0)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59F806-7D49-41B9-AC98-B63FF68263A6}"/>
              </a:ext>
            </a:extLst>
          </p:cNvPr>
          <p:cNvGrpSpPr/>
          <p:nvPr/>
        </p:nvGrpSpPr>
        <p:grpSpPr>
          <a:xfrm>
            <a:off x="0" y="1437522"/>
            <a:ext cx="12937003" cy="861774"/>
            <a:chOff x="644526" y="2766774"/>
            <a:chExt cx="12937003" cy="8617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52A06-92AE-414D-8DF0-E9DEAC67FA8D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tròn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D380CFD-94E0-4C39-B5F3-29C89CB4866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3A01041-0E0D-4775-AD8D-3A899070D08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BC6800A-1C0F-4989-AD61-460389A4DA0F}"/>
              </a:ext>
            </a:extLst>
          </p:cNvPr>
          <p:cNvSpPr/>
          <p:nvPr/>
        </p:nvSpPr>
        <p:spPr>
          <a:xfrm>
            <a:off x="6035191" y="543726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2" name="Rectangle: Rounded Corners 1">
            <a:hlinkClick r:id="rId9" action="ppaction://hlinkfile"/>
            <a:extLst>
              <a:ext uri="{FF2B5EF4-FFF2-40B4-BE49-F238E27FC236}">
                <a16:creationId xmlns:a16="http://schemas.microsoft.com/office/drawing/2014/main" id="{BC84361A-7493-43F1-8AB3-8E618DED0C73}"/>
              </a:ext>
            </a:extLst>
          </p:cNvPr>
          <p:cNvSpPr/>
          <p:nvPr/>
        </p:nvSpPr>
        <p:spPr>
          <a:xfrm>
            <a:off x="12076925" y="8241732"/>
            <a:ext cx="3317980" cy="887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580vnx </a:t>
            </a:r>
          </a:p>
        </p:txBody>
      </p:sp>
      <p:sp>
        <p:nvSpPr>
          <p:cNvPr id="3" name="Rectangle: Rounded Corners 2">
            <a:hlinkClick r:id="rId10" action="ppaction://hlinkfile"/>
            <a:extLst>
              <a:ext uri="{FF2B5EF4-FFF2-40B4-BE49-F238E27FC236}">
                <a16:creationId xmlns:a16="http://schemas.microsoft.com/office/drawing/2014/main" id="{08C1F1DC-3687-4DEF-9774-6D82221593B5}"/>
              </a:ext>
            </a:extLst>
          </p:cNvPr>
          <p:cNvSpPr/>
          <p:nvPr/>
        </p:nvSpPr>
        <p:spPr>
          <a:xfrm>
            <a:off x="15779644" y="8243085"/>
            <a:ext cx="2681567" cy="88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570vn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39D747-5F88-4C3C-95D2-FDDBFCD0EC51}"/>
              </a:ext>
            </a:extLst>
          </p:cNvPr>
          <p:cNvGrpSpPr/>
          <p:nvPr/>
        </p:nvGrpSpPr>
        <p:grpSpPr>
          <a:xfrm>
            <a:off x="21220210" y="8241732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C3F2E39-D081-4E33-9FD5-88DCB530A685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t’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E628E9-0145-4FF5-A329-D340A121E155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3137EC4-E663-44C5-9A0A-C9F5575EFE84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67">
            <a:extLst>
              <a:ext uri="{FF2B5EF4-FFF2-40B4-BE49-F238E27FC236}">
                <a16:creationId xmlns:a16="http://schemas.microsoft.com/office/drawing/2014/main" id="{6F02841B-5405-49DD-A720-A371A9354AF6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279E4FB0-D25D-4B2D-95F3-46D3FD3F7A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B3AEF35-9341-4661-876F-D3091FD57921}"/>
                </a:ext>
              </a:extLst>
            </p:cNvPr>
            <p:cNvSpPr txBox="1"/>
            <p:nvPr/>
          </p:nvSpPr>
          <p:spPr>
            <a:xfrm>
              <a:off x="2316645" y="3484582"/>
              <a:ext cx="2129553" cy="804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grpSp>
          <p:nvGrpSpPr>
            <p:cNvPr id="95" name="Group 70">
              <a:extLst>
                <a:ext uri="{FF2B5EF4-FFF2-40B4-BE49-F238E27FC236}">
                  <a16:creationId xmlns:a16="http://schemas.microsoft.com/office/drawing/2014/main" id="{5BD0681D-1C88-436B-B6E3-ACFE3B138381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67E3C2E-A9F6-4778-AC8A-70326F33616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13">
                <a:extLst>
                  <a:ext uri="{FF2B5EF4-FFF2-40B4-BE49-F238E27FC236}">
                    <a16:creationId xmlns:a16="http://schemas.microsoft.com/office/drawing/2014/main" id="{7C54A205-C8B7-40EE-8A92-DFDD09EF66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Freeform 14">
                <a:extLst>
                  <a:ext uri="{FF2B5EF4-FFF2-40B4-BE49-F238E27FC236}">
                    <a16:creationId xmlns:a16="http://schemas.microsoft.com/office/drawing/2014/main" id="{C84A01F6-C071-467D-B1D2-EB2A618BA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4E7DABC8-C1B8-44A5-B952-99B497964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EFFCF30A-FB73-4835-921C-F6B0DE560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4798DAE4-98D5-4F07-A4D8-529AE9A08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1C987D4F-9C7C-4200-8DF5-AE70EF391B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2DC11476-D0D5-4762-98A3-AD356D387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ECCA4F92-F62B-458E-B75A-FCB56044BE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593CDD63-ECAB-4962-AEE3-FDC27E233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Freeform 22">
                <a:extLst>
                  <a:ext uri="{FF2B5EF4-FFF2-40B4-BE49-F238E27FC236}">
                    <a16:creationId xmlns:a16="http://schemas.microsoft.com/office/drawing/2014/main" id="{3A0D25E7-5F39-4BC1-AB6A-E30D1545E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23">
                <a:extLst>
                  <a:ext uri="{FF2B5EF4-FFF2-40B4-BE49-F238E27FC236}">
                    <a16:creationId xmlns:a16="http://schemas.microsoft.com/office/drawing/2014/main" id="{C2399BC4-7DA6-4D86-BECF-8ED5AF451B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24">
                <a:extLst>
                  <a:ext uri="{FF2B5EF4-FFF2-40B4-BE49-F238E27FC236}">
                    <a16:creationId xmlns:a16="http://schemas.microsoft.com/office/drawing/2014/main" id="{ECF31A45-C894-4FBB-A168-F85E34EE76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25">
                <a:extLst>
                  <a:ext uri="{FF2B5EF4-FFF2-40B4-BE49-F238E27FC236}">
                    <a16:creationId xmlns:a16="http://schemas.microsoft.com/office/drawing/2014/main" id="{0119BEF2-A91C-4BA7-AB03-1B8D365DE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26">
                <a:extLst>
                  <a:ext uri="{FF2B5EF4-FFF2-40B4-BE49-F238E27FC236}">
                    <a16:creationId xmlns:a16="http://schemas.microsoft.com/office/drawing/2014/main" id="{B63D49B4-6A5B-44A1-AC4A-DF0F311A3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27">
                <a:extLst>
                  <a:ext uri="{FF2B5EF4-FFF2-40B4-BE49-F238E27FC236}">
                    <a16:creationId xmlns:a16="http://schemas.microsoft.com/office/drawing/2014/main" id="{DE9CD624-660A-4446-ADB7-3FE45DA17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28">
                <a:extLst>
                  <a:ext uri="{FF2B5EF4-FFF2-40B4-BE49-F238E27FC236}">
                    <a16:creationId xmlns:a16="http://schemas.microsoft.com/office/drawing/2014/main" id="{F2CCC79B-2756-4B0D-8DAE-2BB2E6EEA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29">
                <a:extLst>
                  <a:ext uri="{FF2B5EF4-FFF2-40B4-BE49-F238E27FC236}">
                    <a16:creationId xmlns:a16="http://schemas.microsoft.com/office/drawing/2014/main" id="{BF97EE3E-45A5-4E15-BC60-9F08845DF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30">
                <a:extLst>
                  <a:ext uri="{FF2B5EF4-FFF2-40B4-BE49-F238E27FC236}">
                    <a16:creationId xmlns:a16="http://schemas.microsoft.com/office/drawing/2014/main" id="{F6235A1F-9519-42D5-8A07-A8ECBD2F3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31">
                <a:extLst>
                  <a:ext uri="{FF2B5EF4-FFF2-40B4-BE49-F238E27FC236}">
                    <a16:creationId xmlns:a16="http://schemas.microsoft.com/office/drawing/2014/main" id="{52732190-96EE-4F3A-BEEF-41FA21869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32">
                <a:extLst>
                  <a:ext uri="{FF2B5EF4-FFF2-40B4-BE49-F238E27FC236}">
                    <a16:creationId xmlns:a16="http://schemas.microsoft.com/office/drawing/2014/main" id="{E1A29F6A-F79A-4E04-B700-7CDB38E0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Freeform 33">
                <a:extLst>
                  <a:ext uri="{FF2B5EF4-FFF2-40B4-BE49-F238E27FC236}">
                    <a16:creationId xmlns:a16="http://schemas.microsoft.com/office/drawing/2014/main" id="{03623E3E-DBEB-43CB-B5B0-57F936E61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34">
                <a:extLst>
                  <a:ext uri="{FF2B5EF4-FFF2-40B4-BE49-F238E27FC236}">
                    <a16:creationId xmlns:a16="http://schemas.microsoft.com/office/drawing/2014/main" id="{469806BD-11E3-4FBE-AA6D-62D7B94E8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35">
                <a:extLst>
                  <a:ext uri="{FF2B5EF4-FFF2-40B4-BE49-F238E27FC236}">
                    <a16:creationId xmlns:a16="http://schemas.microsoft.com/office/drawing/2014/main" id="{36CB41AF-8443-479E-87E9-0F23AB64E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36">
                <a:extLst>
                  <a:ext uri="{FF2B5EF4-FFF2-40B4-BE49-F238E27FC236}">
                    <a16:creationId xmlns:a16="http://schemas.microsoft.com/office/drawing/2014/main" id="{DED7344C-9E07-4E42-B347-3656BEEC8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88" grpId="0" animBg="1"/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59584" y="7831515"/>
            <a:ext cx="23720614" cy="5652340"/>
            <a:chOff x="203200" y="3636276"/>
            <a:chExt cx="11860307" cy="282617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28607" y="3837766"/>
              <a:ext cx="11834900" cy="26246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11705" cy="838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4A417A-A877-4235-8DF3-C8717B250839}"/>
              </a:ext>
            </a:extLst>
          </p:cNvPr>
          <p:cNvGrpSpPr/>
          <p:nvPr/>
        </p:nvGrpSpPr>
        <p:grpSpPr>
          <a:xfrm>
            <a:off x="153987" y="2590800"/>
            <a:ext cx="23812793" cy="2647331"/>
            <a:chOff x="153987" y="2590800"/>
            <a:chExt cx="23812793" cy="2647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647331"/>
              <a:chOff x="534987" y="1647866"/>
              <a:chExt cx="23340848" cy="2220030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21470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/>
                <p:nvPr/>
              </p:nvSpPr>
              <p:spPr>
                <a:xfrm>
                  <a:off x="4119140" y="2645000"/>
                  <a:ext cx="18782276" cy="25862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Nếu biết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vi-VN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6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6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vi-VN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thì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vi-VN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là:</a:t>
                  </a:r>
                  <a:endPara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645000"/>
                  <a:ext cx="18782276" cy="2586285"/>
                </a:xfrm>
                <a:prstGeom prst="rect">
                  <a:avLst/>
                </a:prstGeom>
                <a:blipFill>
                  <a:blip r:embed="rId3"/>
                  <a:stretch>
                    <a:fillRect l="-1136" b="-17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CEB28-1328-4328-A5F9-2A131124060A}"/>
              </a:ext>
            </a:extLst>
          </p:cNvPr>
          <p:cNvGrpSpPr/>
          <p:nvPr/>
        </p:nvGrpSpPr>
        <p:grpSpPr>
          <a:xfrm>
            <a:off x="285673" y="5471063"/>
            <a:ext cx="23556178" cy="2192715"/>
            <a:chOff x="285673" y="5471063"/>
            <a:chExt cx="23556178" cy="21927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471063"/>
              <a:ext cx="23556178" cy="2192715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/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/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/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/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  <a:blipFill>
                  <a:blip r:embed="rId7"/>
                  <a:stretch>
                    <a:fillRect r="-4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/>
              <p:nvPr/>
            </p:nvSpPr>
            <p:spPr>
              <a:xfrm>
                <a:off x="11453124" y="4373662"/>
                <a:ext cx="12059007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124" y="4373662"/>
                <a:ext cx="1205900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/>
              <p:nvPr/>
            </p:nvSpPr>
            <p:spPr>
              <a:xfrm>
                <a:off x="498351" y="9123178"/>
                <a:ext cx="5743752" cy="254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5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5400" b="1" i="1" smtClean="0">
                                          <a:latin typeface="Cambria Math" panose="02040503050406030204" pitchFamily="18" charset="0"/>
                                        </a:rPr>
                                        <m:t>𝟏𝟕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1" y="9123178"/>
                <a:ext cx="5743752" cy="25474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/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/>
              <p:nvPr/>
            </p:nvSpPr>
            <p:spPr>
              <a:xfrm>
                <a:off x="3583901" y="8070785"/>
                <a:ext cx="17647076" cy="1561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5400" b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0" b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cosa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&gt;0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func>
                                <m:func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01" y="8070785"/>
                <a:ext cx="17647076" cy="15618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/>
              <p:nvPr/>
            </p:nvSpPr>
            <p:spPr>
              <a:xfrm>
                <a:off x="14945564" y="1248117"/>
                <a:ext cx="6155596" cy="16562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564" y="1248117"/>
                <a:ext cx="6155596" cy="16562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/>
              <p:nvPr/>
            </p:nvSpPr>
            <p:spPr>
              <a:xfrm>
                <a:off x="8970000" y="9375519"/>
                <a:ext cx="6259214" cy="332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5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5400" b="1" i="1" smtClean="0">
                                              <a:latin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num>
                                        <m:den>
                                          <m:r>
                                            <a:rPr lang="en-US" sz="5400" b="1" i="1" smtClean="0">
                                              <a:latin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000" y="9375519"/>
                <a:ext cx="6259214" cy="3325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/>
              <p:nvPr/>
            </p:nvSpPr>
            <p:spPr>
              <a:xfrm>
                <a:off x="15494593" y="9787249"/>
                <a:ext cx="1895071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593" y="9787249"/>
                <a:ext cx="1895071" cy="16535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/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/>
              <p:nvPr/>
            </p:nvSpPr>
            <p:spPr>
              <a:xfrm>
                <a:off x="8016730" y="11639551"/>
                <a:ext cx="1895071" cy="1670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30" y="11639551"/>
                <a:ext cx="1895071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/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/>
              <p:nvPr/>
            </p:nvSpPr>
            <p:spPr>
              <a:xfrm>
                <a:off x="3480257" y="10223859"/>
                <a:ext cx="1578573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6000" b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𝟐𝟐𝟏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257" y="10223859"/>
                <a:ext cx="15785732" cy="18209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AA30F1AB-6364-4856-A9F9-AC5ED2CC0DFC}"/>
              </a:ext>
            </a:extLst>
          </p:cNvPr>
          <p:cNvSpPr/>
          <p:nvPr/>
        </p:nvSpPr>
        <p:spPr>
          <a:xfrm>
            <a:off x="12311417" y="5659757"/>
            <a:ext cx="1088530" cy="182200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7" name="Action Button: Forward or Next 5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478407FD-B9E6-4521-A678-4A1DA58895A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b="1"/>
          </a:p>
        </p:txBody>
      </p:sp>
      <p:grpSp>
        <p:nvGrpSpPr>
          <p:cNvPr id="58" name="Group 47">
            <a:extLst>
              <a:ext uri="{FF2B5EF4-FFF2-40B4-BE49-F238E27FC236}">
                <a16:creationId xmlns:a16="http://schemas.microsoft.com/office/drawing/2014/main" id="{1E070E52-54D3-4FBB-BDE6-96384FF61D46}"/>
              </a:ext>
            </a:extLst>
          </p:cNvPr>
          <p:cNvGrpSpPr/>
          <p:nvPr/>
        </p:nvGrpSpPr>
        <p:grpSpPr>
          <a:xfrm>
            <a:off x="122174" y="1492681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98099EC6-2595-4E13-8065-7A5600E326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" name="Group 30">
              <a:extLst>
                <a:ext uri="{FF2B5EF4-FFF2-40B4-BE49-F238E27FC236}">
                  <a16:creationId xmlns:a16="http://schemas.microsoft.com/office/drawing/2014/main" id="{6A3A7DB6-9D5F-42C5-82B6-A0FC362CF59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854DF5A9-579A-45A6-9741-55A694B69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2">
                <a:extLst>
                  <a:ext uri="{FF2B5EF4-FFF2-40B4-BE49-F238E27FC236}">
                    <a16:creationId xmlns:a16="http://schemas.microsoft.com/office/drawing/2014/main" id="{4395A3D2-C4D3-4C15-89F4-E7AE39D70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9BBCFE7A-5CB4-491F-BE48-7DA50B0F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1D2EC558-29E8-4C83-BFCB-EDFEC8597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95E209A6-BA43-4DA4-A33E-2DF6EAF57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F2408C8B-E2FB-4DF5-955B-AE8ABCEA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003DE972-FD9E-403A-AEC6-62C030630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1BC9EBDD-1DBA-4DEE-92F7-4BA8B3F74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7547C91E-A3C6-4873-93A2-25D3EF5A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0ADDA437-D4B7-4029-BBA1-39CA465CA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B6669633-654F-4CEC-9C93-76E6F297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410A8B6A-4F5E-46CE-A2EE-C97747A27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AA048D92-036A-43F4-AE4F-7A031D9244D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7440" y="3802791"/>
            <a:ext cx="2817743" cy="7004348"/>
            <a:chOff x="4347440" y="3802791"/>
            <a:chExt cx="2817743" cy="529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5105726" y="3802791"/>
              <a:ext cx="2059457" cy="5295689"/>
              <a:chOff x="4379588" y="3103547"/>
              <a:chExt cx="2059457" cy="5295689"/>
            </a:xfrm>
          </p:grpSpPr>
          <p:sp>
            <p:nvSpPr>
              <p:cNvPr id="37" name="Rounded Rectangle 36"/>
              <p:cNvSpPr/>
              <p:nvPr/>
            </p:nvSpPr>
            <p:spPr>
              <a:xfrm rot="16200000">
                <a:off x="2716941" y="4854500"/>
                <a:ext cx="5295689" cy="1793783"/>
              </a:xfrm>
              <a:prstGeom prst="roundRec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79588" y="3547303"/>
                <a:ext cx="2059457" cy="342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</a:p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DẠNG </a:t>
                </a:r>
              </a:p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BÀI </a:t>
                </a:r>
              </a:p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</a:p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CƠ </a:t>
                </a:r>
              </a:p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BẢN</a:t>
                </a: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4419476" y="5992626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63224" y="3996365"/>
            <a:ext cx="4812631" cy="1227218"/>
            <a:chOff x="5649180" y="6091517"/>
            <a:chExt cx="4812631" cy="927847"/>
          </a:xfrm>
        </p:grpSpPr>
        <p:sp>
          <p:nvSpPr>
            <p:cNvPr id="40" name="Rounded Rectangle 39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0652" y="6091518"/>
              <a:ext cx="4781159" cy="57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79444" y="4357770"/>
            <a:ext cx="1972023" cy="5836981"/>
            <a:chOff x="6879444" y="4357771"/>
            <a:chExt cx="1972023" cy="4413092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6951480" y="6096327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5" name="Left Arrow 54"/>
            <p:cNvSpPr/>
            <p:nvPr/>
          </p:nvSpPr>
          <p:spPr>
            <a:xfrm rot="10800000">
              <a:off x="8079770" y="6293548"/>
              <a:ext cx="771697" cy="516675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7980313" y="4357771"/>
              <a:ext cx="779425" cy="498154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Bent-Up Arrow 50"/>
            <p:cNvSpPr/>
            <p:nvPr/>
          </p:nvSpPr>
          <p:spPr>
            <a:xfrm rot="5400000">
              <a:off x="6107529" y="6061380"/>
              <a:ext cx="4370604" cy="1048361"/>
            </a:xfrm>
            <a:prstGeom prst="bentUpArrow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18548" y="3329683"/>
            <a:ext cx="7566467" cy="1104063"/>
            <a:chOff x="13218548" y="3646204"/>
            <a:chExt cx="6341163" cy="834735"/>
          </a:xfrm>
        </p:grpSpPr>
        <p:grpSp>
          <p:nvGrpSpPr>
            <p:cNvPr id="49" name="Group 48"/>
            <p:cNvGrpSpPr/>
            <p:nvPr/>
          </p:nvGrpSpPr>
          <p:grpSpPr>
            <a:xfrm>
              <a:off x="14284472" y="3646204"/>
              <a:ext cx="5275239" cy="834735"/>
              <a:chOff x="2416488" y="7890970"/>
              <a:chExt cx="5275239" cy="8347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51126" y="7890970"/>
                <a:ext cx="5240601" cy="57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13218548" y="400978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227260" y="4723947"/>
            <a:ext cx="8019090" cy="1176268"/>
            <a:chOff x="13227260" y="4653609"/>
            <a:chExt cx="6708609" cy="889326"/>
          </a:xfrm>
        </p:grpSpPr>
        <p:grpSp>
          <p:nvGrpSpPr>
            <p:cNvPr id="84" name="Group 83"/>
            <p:cNvGrpSpPr/>
            <p:nvPr/>
          </p:nvGrpSpPr>
          <p:grpSpPr>
            <a:xfrm>
              <a:off x="14175298" y="4653609"/>
              <a:ext cx="5760571" cy="889326"/>
              <a:chOff x="14175298" y="4653609"/>
              <a:chExt cx="5760571" cy="88932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289935" y="473029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175298" y="4653609"/>
                <a:ext cx="5760571" cy="57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GTLG</a:t>
                </a:r>
              </a:p>
            </p:txBody>
          </p:sp>
        </p:grpSp>
        <p:sp>
          <p:nvSpPr>
            <p:cNvPr id="54" name="Left Arrow 53"/>
            <p:cNvSpPr/>
            <p:nvPr/>
          </p:nvSpPr>
          <p:spPr>
            <a:xfrm rot="10800000">
              <a:off x="13227260" y="475444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025" y="4303251"/>
            <a:ext cx="3653573" cy="5446716"/>
            <a:chOff x="1361064" y="4657147"/>
            <a:chExt cx="2898776" cy="3411088"/>
          </a:xfrm>
        </p:grpSpPr>
        <p:sp>
          <p:nvSpPr>
            <p:cNvPr id="57" name="Rounded Rectangle 56"/>
            <p:cNvSpPr/>
            <p:nvPr/>
          </p:nvSpPr>
          <p:spPr>
            <a:xfrm>
              <a:off x="1361064" y="4657147"/>
              <a:ext cx="2752726" cy="3411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4252" y="5072637"/>
              <a:ext cx="2795588" cy="190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ÔN </a:t>
              </a:r>
            </a:p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TẬP CHƯƠNG </a:t>
              </a:r>
            </a:p>
            <a:p>
              <a:pPr algn="ctr"/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VI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61836" y="6654043"/>
            <a:ext cx="4812631" cy="1227218"/>
            <a:chOff x="5649180" y="6091517"/>
            <a:chExt cx="4812631" cy="927847"/>
          </a:xfrm>
        </p:grpSpPr>
        <p:sp>
          <p:nvSpPr>
            <p:cNvPr id="63" name="Rounded Rectangle 62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0652" y="6091518"/>
              <a:ext cx="4781159" cy="57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317160" y="6057699"/>
            <a:ext cx="7426524" cy="1104063"/>
            <a:chOff x="13317160" y="5600502"/>
            <a:chExt cx="6341163" cy="834735"/>
          </a:xfrm>
        </p:grpSpPr>
        <p:grpSp>
          <p:nvGrpSpPr>
            <p:cNvPr id="65" name="Group 64"/>
            <p:cNvGrpSpPr/>
            <p:nvPr/>
          </p:nvGrpSpPr>
          <p:grpSpPr>
            <a:xfrm>
              <a:off x="14383084" y="5600502"/>
              <a:ext cx="5275239" cy="834735"/>
              <a:chOff x="2416488" y="7890970"/>
              <a:chExt cx="5275239" cy="83473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51126" y="7890970"/>
                <a:ext cx="5240601" cy="57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sang rad</a:t>
                </a:r>
              </a:p>
            </p:txBody>
          </p:sp>
        </p:grpSp>
        <p:sp>
          <p:nvSpPr>
            <p:cNvPr id="69" name="Left Arrow 68"/>
            <p:cNvSpPr/>
            <p:nvPr/>
          </p:nvSpPr>
          <p:spPr>
            <a:xfrm rot="10800000">
              <a:off x="13317160" y="596408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325872" y="7381625"/>
            <a:ext cx="7920478" cy="1074844"/>
            <a:chOff x="13325872" y="6607907"/>
            <a:chExt cx="6816185" cy="812644"/>
          </a:xfrm>
        </p:grpSpPr>
        <p:grpSp>
          <p:nvGrpSpPr>
            <p:cNvPr id="72" name="Group 71"/>
            <p:cNvGrpSpPr/>
            <p:nvPr/>
          </p:nvGrpSpPr>
          <p:grpSpPr>
            <a:xfrm>
              <a:off x="14381486" y="6607907"/>
              <a:ext cx="5760571" cy="812644"/>
              <a:chOff x="13547772" y="8248441"/>
              <a:chExt cx="5760571" cy="81264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558333" y="8248441"/>
                <a:ext cx="527524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3547772" y="8248441"/>
                <a:ext cx="5760571" cy="57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rad sang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eft Arrow 69"/>
            <p:cNvSpPr/>
            <p:nvPr/>
          </p:nvSpPr>
          <p:spPr>
            <a:xfrm rot="10800000">
              <a:off x="13325872" y="670874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79766" y="9365512"/>
            <a:ext cx="4812631" cy="1227218"/>
            <a:chOff x="5649180" y="6091517"/>
            <a:chExt cx="4812631" cy="927847"/>
          </a:xfrm>
        </p:grpSpPr>
        <p:sp>
          <p:nvSpPr>
            <p:cNvPr id="77" name="Rounded Rectangle 76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0652" y="6091518"/>
              <a:ext cx="4781159" cy="57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35090" y="8752618"/>
            <a:ext cx="8434664" cy="1104063"/>
            <a:chOff x="13335090" y="7662376"/>
            <a:chExt cx="7911260" cy="834735"/>
          </a:xfrm>
        </p:grpSpPr>
        <p:grpSp>
          <p:nvGrpSpPr>
            <p:cNvPr id="79" name="Group 78"/>
            <p:cNvGrpSpPr/>
            <p:nvPr/>
          </p:nvGrpSpPr>
          <p:grpSpPr>
            <a:xfrm>
              <a:off x="14401014" y="7662376"/>
              <a:ext cx="6845336" cy="834735"/>
              <a:chOff x="2416488" y="7890970"/>
              <a:chExt cx="6146089" cy="8347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451126" y="7890970"/>
                <a:ext cx="6111451" cy="57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LG, MT</a:t>
                </a:r>
              </a:p>
            </p:txBody>
          </p:sp>
        </p:grpSp>
        <p:sp>
          <p:nvSpPr>
            <p:cNvPr id="82" name="Left Arrow 81"/>
            <p:cNvSpPr/>
            <p:nvPr/>
          </p:nvSpPr>
          <p:spPr>
            <a:xfrm rot="10800000">
              <a:off x="13335090" y="797216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343802" y="10163432"/>
            <a:ext cx="7399882" cy="1074844"/>
            <a:chOff x="13343802" y="8615993"/>
            <a:chExt cx="6816185" cy="812644"/>
          </a:xfrm>
        </p:grpSpPr>
        <p:grpSp>
          <p:nvGrpSpPr>
            <p:cNvPr id="73" name="Group 72"/>
            <p:cNvGrpSpPr/>
            <p:nvPr/>
          </p:nvGrpSpPr>
          <p:grpSpPr>
            <a:xfrm>
              <a:off x="14399416" y="8615993"/>
              <a:ext cx="5760571" cy="812644"/>
              <a:chOff x="13547772" y="8248441"/>
              <a:chExt cx="5760571" cy="812644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3558333" y="8248441"/>
                <a:ext cx="573208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547772" y="8248441"/>
                <a:ext cx="5760571" cy="57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Left Arrow 82"/>
            <p:cNvSpPr/>
            <p:nvPr/>
          </p:nvSpPr>
          <p:spPr>
            <a:xfrm rot="10800000">
              <a:off x="13343802" y="871682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8"/>
            <a:chOff x="7483861" y="7543801"/>
            <a:chExt cx="14646001" cy="9071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2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ound Same Side Corner Rectangle 68">
                <a:extLst>
                  <a:ext uri="{FF2B5EF4-FFF2-40B4-BE49-F238E27FC236}">
                    <a16:creationId xmlns:a16="http://schemas.microsoft.com/office/drawing/2014/main" id="{26BE477E-14BB-4B9C-86A6-9C89FD1CCCEB}"/>
                  </a:ext>
                </a:extLst>
              </p:cNvPr>
              <p:cNvSpPr/>
              <p:nvPr/>
            </p:nvSpPr>
            <p:spPr>
              <a:xfrm rot="5400000">
                <a:off x="7813418" y="7365087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6681753" y="3668991"/>
            <a:ext cx="1219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4758" y="3346570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4758" y="5507646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4758" y="7668722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6681753" y="5815839"/>
            <a:ext cx="10711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6000" b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9D4291-93CF-42BF-84B4-525503073BDB}"/>
              </a:ext>
            </a:extLst>
          </p:cNvPr>
          <p:cNvSpPr/>
          <p:nvPr/>
        </p:nvSpPr>
        <p:spPr>
          <a:xfrm>
            <a:off x="6681753" y="7962687"/>
            <a:ext cx="107981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b+d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Graphic 44" descr="Corn">
            <a:extLst>
              <a:ext uri="{FF2B5EF4-FFF2-40B4-BE49-F238E27FC236}">
                <a16:creationId xmlns:a16="http://schemas.microsoft.com/office/drawing/2014/main" id="{453AC680-158F-4026-A41E-3920DF2F9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4758" y="9829799"/>
            <a:ext cx="1676400" cy="16764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2BAB981-C380-4E52-8D87-929B05A62DC4}"/>
              </a:ext>
            </a:extLst>
          </p:cNvPr>
          <p:cNvSpPr/>
          <p:nvPr/>
        </p:nvSpPr>
        <p:spPr>
          <a:xfrm>
            <a:off x="6681753" y="10109536"/>
            <a:ext cx="87976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(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6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156)</a:t>
            </a:r>
            <a:endParaRPr lang="en-US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39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7252" y="9303779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0AA5F-DC5A-48C8-8B28-11EF3692A0C3}"/>
              </a:ext>
            </a:extLst>
          </p:cNvPr>
          <p:cNvGrpSpPr/>
          <p:nvPr/>
        </p:nvGrpSpPr>
        <p:grpSpPr>
          <a:xfrm>
            <a:off x="190441" y="2664713"/>
            <a:ext cx="23660997" cy="2361278"/>
            <a:chOff x="305783" y="2677878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677878"/>
              <a:ext cx="23660997" cy="2361278"/>
              <a:chOff x="683775" y="1720889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/>
                <p:nvPr/>
              </p:nvSpPr>
              <p:spPr>
                <a:xfrm>
                  <a:off x="3621166" y="3371394"/>
                  <a:ext cx="18136760" cy="1051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định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166" y="3371394"/>
                  <a:ext cx="18136760" cy="1051698"/>
                </a:xfrm>
                <a:prstGeom prst="rect">
                  <a:avLst/>
                </a:prstGeom>
                <a:blipFill>
                  <a:blip r:embed="rId4"/>
                  <a:stretch>
                    <a:fillRect l="-1345" t="-1163" r="-403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CF530-27F9-49F9-93A3-0390E4D2A1BA}"/>
              </a:ext>
            </a:extLst>
          </p:cNvPr>
          <p:cNvGrpSpPr/>
          <p:nvPr/>
        </p:nvGrpSpPr>
        <p:grpSpPr>
          <a:xfrm>
            <a:off x="74304" y="5356204"/>
            <a:ext cx="8530075" cy="1827442"/>
            <a:chOff x="459032" y="5356204"/>
            <a:chExt cx="1067142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459032" y="5356204"/>
              <a:ext cx="10671423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/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  <a:blipFill>
                  <a:blip r:embed="rId5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0C5B2-3CBC-45A8-8DFF-C5DF7074E0E7}"/>
              </a:ext>
            </a:extLst>
          </p:cNvPr>
          <p:cNvGrpSpPr/>
          <p:nvPr/>
        </p:nvGrpSpPr>
        <p:grpSpPr>
          <a:xfrm>
            <a:off x="8828690" y="5356204"/>
            <a:ext cx="8324196" cy="1827442"/>
            <a:chOff x="12954228" y="5356204"/>
            <a:chExt cx="10413862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12954228" y="5356204"/>
              <a:ext cx="10413862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/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  <a:blipFill>
                  <a:blip r:embed="rId6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5F1C0-35B7-458B-8BFC-A09ED21A8EE9}"/>
              </a:ext>
            </a:extLst>
          </p:cNvPr>
          <p:cNvGrpSpPr/>
          <p:nvPr/>
        </p:nvGrpSpPr>
        <p:grpSpPr>
          <a:xfrm>
            <a:off x="95333" y="7406533"/>
            <a:ext cx="8509046" cy="1827442"/>
            <a:chOff x="485340" y="7406533"/>
            <a:chExt cx="10645115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485340" y="7406533"/>
              <a:ext cx="10645115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/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  <a:blipFill>
                  <a:blip r:embed="rId7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13ED40-40D1-444A-85FA-6684EE3A9976}"/>
              </a:ext>
            </a:extLst>
          </p:cNvPr>
          <p:cNvGrpSpPr/>
          <p:nvPr/>
        </p:nvGrpSpPr>
        <p:grpSpPr>
          <a:xfrm>
            <a:off x="8828690" y="7454461"/>
            <a:ext cx="8324196" cy="1827442"/>
            <a:chOff x="12954228" y="7454461"/>
            <a:chExt cx="1041386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12954228" y="7454461"/>
              <a:ext cx="10413862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/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sp>
        <p:nvSpPr>
          <p:cNvPr id="47" name="Partial Circle 46">
            <a:extLst>
              <a:ext uri="{FF2B5EF4-FFF2-40B4-BE49-F238E27FC236}">
                <a16:creationId xmlns:a16="http://schemas.microsoft.com/office/drawing/2014/main" id="{B750ED37-0ED7-4091-B547-26D743E15442}"/>
              </a:ext>
            </a:extLst>
          </p:cNvPr>
          <p:cNvSpPr/>
          <p:nvPr/>
        </p:nvSpPr>
        <p:spPr>
          <a:xfrm rot="16200000">
            <a:off x="19511326" y="5922804"/>
            <a:ext cx="3117750" cy="3252003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314EF-9681-4191-9D1D-8B28D0C5C438}"/>
              </a:ext>
            </a:extLst>
          </p:cNvPr>
          <p:cNvSpPr/>
          <p:nvPr/>
        </p:nvSpPr>
        <p:spPr>
          <a:xfrm>
            <a:off x="2631495" y="10569255"/>
            <a:ext cx="16158591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/>
              <p:nvPr/>
            </p:nvSpPr>
            <p:spPr>
              <a:xfrm>
                <a:off x="2290273" y="11625282"/>
                <a:ext cx="109103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273" y="11625282"/>
                <a:ext cx="10910359" cy="769441"/>
              </a:xfrm>
              <a:prstGeom prst="rect">
                <a:avLst/>
              </a:prstGeom>
              <a:blipFill>
                <a:blip r:embed="rId9"/>
                <a:stretch>
                  <a:fillRect l="-2292" t="-16667" r="-12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/>
              <p:nvPr/>
            </p:nvSpPr>
            <p:spPr>
              <a:xfrm>
                <a:off x="14049132" y="11604791"/>
                <a:ext cx="36486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4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132" y="11604791"/>
                <a:ext cx="364869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/>
              <p:nvPr/>
            </p:nvSpPr>
            <p:spPr>
              <a:xfrm>
                <a:off x="18291515" y="11509666"/>
                <a:ext cx="3548087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1515" y="11509666"/>
                <a:ext cx="3548087" cy="759375"/>
              </a:xfrm>
              <a:prstGeom prst="rect">
                <a:avLst/>
              </a:prstGeom>
              <a:blipFill>
                <a:blip r:embed="rId11"/>
                <a:stretch>
                  <a:fillRect t="-18400" r="-601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77580A33-A941-4430-8B6A-46CA95AF319F}"/>
              </a:ext>
            </a:extLst>
          </p:cNvPr>
          <p:cNvSpPr/>
          <p:nvPr/>
        </p:nvSpPr>
        <p:spPr>
          <a:xfrm>
            <a:off x="8847091" y="7620066"/>
            <a:ext cx="1088530" cy="1456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3" name="Group 67">
            <a:extLst>
              <a:ext uri="{FF2B5EF4-FFF2-40B4-BE49-F238E27FC236}">
                <a16:creationId xmlns:a16="http://schemas.microsoft.com/office/drawing/2014/main" id="{D28BCEA9-6C65-4C8E-8F3D-86C189AAF101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010D93C4-9780-440B-B2A7-6301EADE2A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FADB840-EE3D-4D66-B4D0-449E2400C625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grpSp>
          <p:nvGrpSpPr>
            <p:cNvPr id="86" name="Group 70">
              <a:extLst>
                <a:ext uri="{FF2B5EF4-FFF2-40B4-BE49-F238E27FC236}">
                  <a16:creationId xmlns:a16="http://schemas.microsoft.com/office/drawing/2014/main" id="{E6A0D97E-D6B7-48FD-8F13-A9B8F1E5DC05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FFFA6D-82E2-4CAE-82CB-0170CA778D8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5E7A62C4-7108-4374-A853-E3EEA04A3B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D8D17B74-C0FC-4C8D-9C1C-1CC8148D5B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5B2F2B32-4CE4-418B-9AFE-D6529998FA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6">
                <a:extLst>
                  <a:ext uri="{FF2B5EF4-FFF2-40B4-BE49-F238E27FC236}">
                    <a16:creationId xmlns:a16="http://schemas.microsoft.com/office/drawing/2014/main" id="{E18CE900-404C-4CFE-9ABA-903746A19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C16BFC21-74CE-4EDF-8F44-72804D3B3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C8BC79A7-4E38-4BA4-9A1A-83A3BEF5F6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F410963E-F60A-47D0-9A85-932497C1F9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6DEA5DC3-65B5-4FE2-A8FC-4A5F75D971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1">
                <a:extLst>
                  <a:ext uri="{FF2B5EF4-FFF2-40B4-BE49-F238E27FC236}">
                    <a16:creationId xmlns:a16="http://schemas.microsoft.com/office/drawing/2014/main" id="{2C89012F-1F07-49DA-97D8-7A6008A87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2">
                <a:extLst>
                  <a:ext uri="{FF2B5EF4-FFF2-40B4-BE49-F238E27FC236}">
                    <a16:creationId xmlns:a16="http://schemas.microsoft.com/office/drawing/2014/main" id="{D1E9878E-046F-48DA-9AA5-740BDD1D2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id="{05BFD2EB-E883-46D2-9F70-D5E0C37625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4">
                <a:extLst>
                  <a:ext uri="{FF2B5EF4-FFF2-40B4-BE49-F238E27FC236}">
                    <a16:creationId xmlns:a16="http://schemas.microsoft.com/office/drawing/2014/main" id="{62DB41A0-3DFB-42A1-98CA-71D88AD10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5">
                <a:extLst>
                  <a:ext uri="{FF2B5EF4-FFF2-40B4-BE49-F238E27FC236}">
                    <a16:creationId xmlns:a16="http://schemas.microsoft.com/office/drawing/2014/main" id="{1CFDB178-96DC-428F-B324-2E9C30123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2BA5D023-9EB7-44E8-A5B1-2ACEA0B78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7">
                <a:extLst>
                  <a:ext uri="{FF2B5EF4-FFF2-40B4-BE49-F238E27FC236}">
                    <a16:creationId xmlns:a16="http://schemas.microsoft.com/office/drawing/2014/main" id="{9B8B1175-A933-4AAF-9CE8-8669B52D1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242CC40E-C3AE-4327-A73C-EFB9775B0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">
                <a:extLst>
                  <a:ext uri="{FF2B5EF4-FFF2-40B4-BE49-F238E27FC236}">
                    <a16:creationId xmlns:a16="http://schemas.microsoft.com/office/drawing/2014/main" id="{B00405CC-F2B8-40B9-A812-4AAC8A06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">
                <a:extLst>
                  <a:ext uri="{FF2B5EF4-FFF2-40B4-BE49-F238E27FC236}">
                    <a16:creationId xmlns:a16="http://schemas.microsoft.com/office/drawing/2014/main" id="{C0A14031-BAE4-436E-A96F-02DAD4249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1">
                <a:extLst>
                  <a:ext uri="{FF2B5EF4-FFF2-40B4-BE49-F238E27FC236}">
                    <a16:creationId xmlns:a16="http://schemas.microsoft.com/office/drawing/2014/main" id="{E2BF7A8E-5C45-4DBC-9541-1BAB2E8F0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">
                <a:extLst>
                  <a:ext uri="{FF2B5EF4-FFF2-40B4-BE49-F238E27FC236}">
                    <a16:creationId xmlns:a16="http://schemas.microsoft.com/office/drawing/2014/main" id="{5602800F-3D3B-41B5-B7B7-59FBC1CD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3">
                <a:extLst>
                  <a:ext uri="{FF2B5EF4-FFF2-40B4-BE49-F238E27FC236}">
                    <a16:creationId xmlns:a16="http://schemas.microsoft.com/office/drawing/2014/main" id="{07D3503A-6FEE-4305-8DB0-79DA7C296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4">
                <a:extLst>
                  <a:ext uri="{FF2B5EF4-FFF2-40B4-BE49-F238E27FC236}">
                    <a16:creationId xmlns:a16="http://schemas.microsoft.com/office/drawing/2014/main" id="{18B61920-C854-4F33-846B-56114864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5">
                <a:extLst>
                  <a:ext uri="{FF2B5EF4-FFF2-40B4-BE49-F238E27FC236}">
                    <a16:creationId xmlns:a16="http://schemas.microsoft.com/office/drawing/2014/main" id="{385FD40C-99C9-40F0-9183-7C2D07063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6">
                <a:extLst>
                  <a:ext uri="{FF2B5EF4-FFF2-40B4-BE49-F238E27FC236}">
                    <a16:creationId xmlns:a16="http://schemas.microsoft.com/office/drawing/2014/main" id="{1FF69673-EC46-43BC-8446-A6C7F5DA3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2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/>
      <p:bldP spid="79" grpId="0"/>
      <p:bldP spid="80" grpId="0"/>
      <p:bldP spid="81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1"/>
            <a:ext cx="23669800" cy="4108062"/>
            <a:chOff x="184495" y="3636273"/>
            <a:chExt cx="11834900" cy="205403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3004513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D974-EB91-42D3-8FE1-ECDA87BCECF6}"/>
              </a:ext>
            </a:extLst>
          </p:cNvPr>
          <p:cNvGrpSpPr/>
          <p:nvPr/>
        </p:nvGrpSpPr>
        <p:grpSpPr>
          <a:xfrm>
            <a:off x="305783" y="2677878"/>
            <a:ext cx="23660997" cy="2361278"/>
            <a:chOff x="305783" y="2677878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677878"/>
              <a:ext cx="23660997" cy="2361278"/>
              <a:chOff x="683775" y="1720889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/>
                <p:nvPr/>
              </p:nvSpPr>
              <p:spPr>
                <a:xfrm>
                  <a:off x="979969" y="3298016"/>
                  <a:ext cx="22650111" cy="1529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69" y="3298016"/>
                  <a:ext cx="22650111" cy="1529329"/>
                </a:xfrm>
                <a:prstGeom prst="rect">
                  <a:avLst/>
                </a:prstGeom>
                <a:blipFill>
                  <a:blip r:embed="rId4"/>
                  <a:stretch>
                    <a:fillRect l="-1642" r="-727" b="-127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0B783-EE14-447F-9B76-475EA6E60D2F}"/>
              </a:ext>
            </a:extLst>
          </p:cNvPr>
          <p:cNvGrpSpPr/>
          <p:nvPr/>
        </p:nvGrpSpPr>
        <p:grpSpPr>
          <a:xfrm>
            <a:off x="42773" y="5356204"/>
            <a:ext cx="8530075" cy="1827442"/>
            <a:chOff x="74304" y="5356204"/>
            <a:chExt cx="8530075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74304" y="5356204"/>
              <a:ext cx="8530075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/>
                <p:nvPr/>
              </p:nvSpPr>
              <p:spPr>
                <a:xfrm>
                  <a:off x="1409134" y="5846926"/>
                  <a:ext cx="681789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unc>
                          <m:func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34" y="5846926"/>
                  <a:ext cx="6817892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AD6C87-1D63-4633-8D3E-B7A8138282DC}"/>
              </a:ext>
            </a:extLst>
          </p:cNvPr>
          <p:cNvGrpSpPr/>
          <p:nvPr/>
        </p:nvGrpSpPr>
        <p:grpSpPr>
          <a:xfrm>
            <a:off x="8797159" y="5356204"/>
            <a:ext cx="8324196" cy="1827442"/>
            <a:chOff x="8828690" y="5356204"/>
            <a:chExt cx="8324196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8828690" y="5356204"/>
              <a:ext cx="8324196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/>
                <p:nvPr/>
              </p:nvSpPr>
              <p:spPr>
                <a:xfrm>
                  <a:off x="9943616" y="5864563"/>
                  <a:ext cx="681789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unc>
                          <m:func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616" y="5864563"/>
                  <a:ext cx="6817892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808912-C438-48FF-8867-8049072B95C5}"/>
              </a:ext>
            </a:extLst>
          </p:cNvPr>
          <p:cNvGrpSpPr/>
          <p:nvPr/>
        </p:nvGrpSpPr>
        <p:grpSpPr>
          <a:xfrm>
            <a:off x="63802" y="7406533"/>
            <a:ext cx="8509046" cy="1827442"/>
            <a:chOff x="95333" y="7406533"/>
            <a:chExt cx="8509046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95333" y="7406533"/>
              <a:ext cx="8509046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/>
                <p:nvPr/>
              </p:nvSpPr>
              <p:spPr>
                <a:xfrm>
                  <a:off x="1476258" y="7837323"/>
                  <a:ext cx="681789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unc>
                          <m:func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58" y="7837323"/>
                  <a:ext cx="6817892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AD592-3837-4632-B064-08BBF4F19264}"/>
              </a:ext>
            </a:extLst>
          </p:cNvPr>
          <p:cNvGrpSpPr/>
          <p:nvPr/>
        </p:nvGrpSpPr>
        <p:grpSpPr>
          <a:xfrm>
            <a:off x="8797159" y="7454461"/>
            <a:ext cx="8324196" cy="1827442"/>
            <a:chOff x="8828690" y="7454461"/>
            <a:chExt cx="8324196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8828690" y="7454461"/>
              <a:ext cx="8324196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/>
                <p:nvPr/>
              </p:nvSpPr>
              <p:spPr>
                <a:xfrm>
                  <a:off x="9982869" y="7801019"/>
                  <a:ext cx="6817892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unc>
                          <m:func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869" y="7801019"/>
                  <a:ext cx="6817892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FC894-0321-4954-9656-BAB2892B9CC7}"/>
              </a:ext>
            </a:extLst>
          </p:cNvPr>
          <p:cNvSpPr/>
          <p:nvPr/>
        </p:nvSpPr>
        <p:spPr>
          <a:xfrm>
            <a:off x="905317" y="10557845"/>
            <a:ext cx="18702556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/>
              <p:nvPr/>
            </p:nvSpPr>
            <p:spPr>
              <a:xfrm>
                <a:off x="1942024" y="11704665"/>
                <a:ext cx="1242519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24" y="11704665"/>
                <a:ext cx="12425196" cy="1015663"/>
              </a:xfrm>
              <a:prstGeom prst="rect">
                <a:avLst/>
              </a:prstGeom>
              <a:blipFill>
                <a:blip r:embed="rId9"/>
                <a:stretch>
                  <a:fillRect l="-2993" t="-17964" r="-2012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/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6000" b="1">
                          <a:latin typeface="Cambria Math" panose="020405030504060302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60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3441B49-AD8C-4376-BE5B-878DF658D3F4}"/>
              </a:ext>
            </a:extLst>
          </p:cNvPr>
          <p:cNvSpPr/>
          <p:nvPr/>
        </p:nvSpPr>
        <p:spPr>
          <a:xfrm>
            <a:off x="19413857" y="6014155"/>
            <a:ext cx="3282342" cy="3091675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68540A-B018-4951-B966-8FBF8E183C1F}"/>
              </a:ext>
            </a:extLst>
          </p:cNvPr>
          <p:cNvSpPr/>
          <p:nvPr/>
        </p:nvSpPr>
        <p:spPr>
          <a:xfrm>
            <a:off x="78013" y="5545273"/>
            <a:ext cx="1299589" cy="148588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80" name="Group 67">
            <a:extLst>
              <a:ext uri="{FF2B5EF4-FFF2-40B4-BE49-F238E27FC236}">
                <a16:creationId xmlns:a16="http://schemas.microsoft.com/office/drawing/2014/main" id="{6C0E66A9-8C84-4BD2-B2A9-2BBF1E43CA54}"/>
              </a:ext>
            </a:extLst>
          </p:cNvPr>
          <p:cNvGrpSpPr/>
          <p:nvPr/>
        </p:nvGrpSpPr>
        <p:grpSpPr>
          <a:xfrm>
            <a:off x="42773" y="2331443"/>
            <a:ext cx="3600000" cy="900000"/>
            <a:chOff x="1311958" y="3405486"/>
            <a:chExt cx="3579192" cy="940513"/>
          </a:xfrm>
        </p:grpSpPr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89907E69-617A-48D9-B6CE-409C464A87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943A95C-7A39-449C-8333-BE6073D6F6DE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grpSp>
          <p:nvGrpSpPr>
            <p:cNvPr id="83" name="Group 70">
              <a:extLst>
                <a:ext uri="{FF2B5EF4-FFF2-40B4-BE49-F238E27FC236}">
                  <a16:creationId xmlns:a16="http://schemas.microsoft.com/office/drawing/2014/main" id="{DE843056-7180-4E76-87A2-8D17C21FCEA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E74E7E1-B96B-4AA7-B45B-622B7C78C29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5" name="Freeform 13">
                <a:extLst>
                  <a:ext uri="{FF2B5EF4-FFF2-40B4-BE49-F238E27FC236}">
                    <a16:creationId xmlns:a16="http://schemas.microsoft.com/office/drawing/2014/main" id="{9B8C7B12-70FB-4C94-B9FB-AC46184253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6" name="Freeform 14">
                <a:extLst>
                  <a:ext uri="{FF2B5EF4-FFF2-40B4-BE49-F238E27FC236}">
                    <a16:creationId xmlns:a16="http://schemas.microsoft.com/office/drawing/2014/main" id="{15F51016-8D83-49B6-B0DD-9330BE03F3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7" name="Freeform 15">
                <a:extLst>
                  <a:ext uri="{FF2B5EF4-FFF2-40B4-BE49-F238E27FC236}">
                    <a16:creationId xmlns:a16="http://schemas.microsoft.com/office/drawing/2014/main" id="{C764A389-850B-43EB-BD09-C7EC03D4B1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8" name="Freeform 16">
                <a:extLst>
                  <a:ext uri="{FF2B5EF4-FFF2-40B4-BE49-F238E27FC236}">
                    <a16:creationId xmlns:a16="http://schemas.microsoft.com/office/drawing/2014/main" id="{37D96AD6-6816-4554-9055-AF0E7BB1F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9" name="Freeform 17">
                <a:extLst>
                  <a:ext uri="{FF2B5EF4-FFF2-40B4-BE49-F238E27FC236}">
                    <a16:creationId xmlns:a16="http://schemas.microsoft.com/office/drawing/2014/main" id="{5E85423D-B5BF-442C-8927-8A61206E1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0" name="Freeform 18">
                <a:extLst>
                  <a:ext uri="{FF2B5EF4-FFF2-40B4-BE49-F238E27FC236}">
                    <a16:creationId xmlns:a16="http://schemas.microsoft.com/office/drawing/2014/main" id="{5DFECEFB-AA4A-4316-9F98-1E24D3DC1E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1" name="Freeform 19">
                <a:extLst>
                  <a:ext uri="{FF2B5EF4-FFF2-40B4-BE49-F238E27FC236}">
                    <a16:creationId xmlns:a16="http://schemas.microsoft.com/office/drawing/2014/main" id="{83411C97-863E-4801-9175-2F2CE46977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3C2867C9-BD55-4D78-87F7-BC6E39EB65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3" name="Freeform 21">
                <a:extLst>
                  <a:ext uri="{FF2B5EF4-FFF2-40B4-BE49-F238E27FC236}">
                    <a16:creationId xmlns:a16="http://schemas.microsoft.com/office/drawing/2014/main" id="{DF7E838B-E384-463D-811D-8219171AD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4" name="Freeform 22">
                <a:extLst>
                  <a:ext uri="{FF2B5EF4-FFF2-40B4-BE49-F238E27FC236}">
                    <a16:creationId xmlns:a16="http://schemas.microsoft.com/office/drawing/2014/main" id="{BFCF749B-77AC-43C0-AD83-4CFBEE680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5" name="Freeform 23">
                <a:extLst>
                  <a:ext uri="{FF2B5EF4-FFF2-40B4-BE49-F238E27FC236}">
                    <a16:creationId xmlns:a16="http://schemas.microsoft.com/office/drawing/2014/main" id="{B05148BE-048D-454B-A048-F76F9907D8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6" name="Freeform 24">
                <a:extLst>
                  <a:ext uri="{FF2B5EF4-FFF2-40B4-BE49-F238E27FC236}">
                    <a16:creationId xmlns:a16="http://schemas.microsoft.com/office/drawing/2014/main" id="{BBCD81B5-EC04-4368-8A85-8484564C9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7" name="Freeform 25">
                <a:extLst>
                  <a:ext uri="{FF2B5EF4-FFF2-40B4-BE49-F238E27FC236}">
                    <a16:creationId xmlns:a16="http://schemas.microsoft.com/office/drawing/2014/main" id="{2CA042BD-A820-4CE9-B865-BFB75634D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8" name="Freeform 26">
                <a:extLst>
                  <a:ext uri="{FF2B5EF4-FFF2-40B4-BE49-F238E27FC236}">
                    <a16:creationId xmlns:a16="http://schemas.microsoft.com/office/drawing/2014/main" id="{916F6F71-0BEB-478B-BF0A-46CA803B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9" name="Freeform 27">
                <a:extLst>
                  <a:ext uri="{FF2B5EF4-FFF2-40B4-BE49-F238E27FC236}">
                    <a16:creationId xmlns:a16="http://schemas.microsoft.com/office/drawing/2014/main" id="{457862DC-8AB7-4ED6-BABF-26BBABDBF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0" name="Freeform 28">
                <a:extLst>
                  <a:ext uri="{FF2B5EF4-FFF2-40B4-BE49-F238E27FC236}">
                    <a16:creationId xmlns:a16="http://schemas.microsoft.com/office/drawing/2014/main" id="{2D36F91D-1D47-45BA-A632-B5038C51F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1" name="Freeform 29">
                <a:extLst>
                  <a:ext uri="{FF2B5EF4-FFF2-40B4-BE49-F238E27FC236}">
                    <a16:creationId xmlns:a16="http://schemas.microsoft.com/office/drawing/2014/main" id="{728DBC51-7904-4F54-840E-CFE463D0A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2" name="Freeform 30">
                <a:extLst>
                  <a:ext uri="{FF2B5EF4-FFF2-40B4-BE49-F238E27FC236}">
                    <a16:creationId xmlns:a16="http://schemas.microsoft.com/office/drawing/2014/main" id="{C331A995-7125-4ABE-9311-C88B2398C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3" name="Freeform 31">
                <a:extLst>
                  <a:ext uri="{FF2B5EF4-FFF2-40B4-BE49-F238E27FC236}">
                    <a16:creationId xmlns:a16="http://schemas.microsoft.com/office/drawing/2014/main" id="{2ECB3ADB-34B0-4875-8217-7307D189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4" name="Freeform 32">
                <a:extLst>
                  <a:ext uri="{FF2B5EF4-FFF2-40B4-BE49-F238E27FC236}">
                    <a16:creationId xmlns:a16="http://schemas.microsoft.com/office/drawing/2014/main" id="{AE7D6D0A-E49C-4B83-801C-F464DC42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5" name="Freeform 33">
                <a:extLst>
                  <a:ext uri="{FF2B5EF4-FFF2-40B4-BE49-F238E27FC236}">
                    <a16:creationId xmlns:a16="http://schemas.microsoft.com/office/drawing/2014/main" id="{DCE3BAFC-88B6-4F63-AABB-C88B9A7F9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6" name="Freeform 34">
                <a:extLst>
                  <a:ext uri="{FF2B5EF4-FFF2-40B4-BE49-F238E27FC236}">
                    <a16:creationId xmlns:a16="http://schemas.microsoft.com/office/drawing/2014/main" id="{D617A683-F14E-4781-B949-BFBB91B8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7" name="Freeform 35">
                <a:extLst>
                  <a:ext uri="{FF2B5EF4-FFF2-40B4-BE49-F238E27FC236}">
                    <a16:creationId xmlns:a16="http://schemas.microsoft.com/office/drawing/2014/main" id="{D2022D64-450D-42BF-B772-F4FE78D42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08" name="Freeform 36">
                <a:extLst>
                  <a:ext uri="{FF2B5EF4-FFF2-40B4-BE49-F238E27FC236}">
                    <a16:creationId xmlns:a16="http://schemas.microsoft.com/office/drawing/2014/main" id="{7CB36AAA-88FB-4B0E-9484-28FF46740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124699-DA76-439F-9BC8-580BA35B9993}"/>
              </a:ext>
            </a:extLst>
          </p:cNvPr>
          <p:cNvGrpSpPr/>
          <p:nvPr/>
        </p:nvGrpSpPr>
        <p:grpSpPr>
          <a:xfrm>
            <a:off x="195488" y="2677880"/>
            <a:ext cx="23771293" cy="2361278"/>
            <a:chOff x="305783" y="2677880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677880"/>
              <a:ext cx="23660997" cy="2361278"/>
              <a:chOff x="683775" y="1720890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/>
                <p:nvPr/>
              </p:nvSpPr>
              <p:spPr>
                <a:xfrm>
                  <a:off x="4406065" y="2984892"/>
                  <a:ext cx="12191158" cy="15193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6065" y="2984892"/>
                  <a:ext cx="12191158" cy="1519327"/>
                </a:xfrm>
                <a:prstGeom prst="rect">
                  <a:avLst/>
                </a:prstGeom>
                <a:blipFill>
                  <a:blip r:embed="rId3"/>
                  <a:stretch>
                    <a:fillRect l="-3036" r="-1593" b="-124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F2035-3BB6-4FF5-A422-05BB9D343B38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/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/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/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/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4042517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4042517" cy="18269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E38E2A5-511D-4C94-B94F-0C65A445F6F3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B3A50-996D-407C-9130-27A005D8A29A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4042517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4042517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929794" cy="2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929794" cy="2436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437270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437270" cy="1036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08E18D4A-D72F-4397-9CBD-957F3C62B2D8}"/>
              </a:ext>
            </a:extLst>
          </p:cNvPr>
          <p:cNvSpPr/>
          <p:nvPr/>
        </p:nvSpPr>
        <p:spPr>
          <a:xfrm>
            <a:off x="15859272" y="7712683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sang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4F8690-3905-4B66-8341-0F95BB25ADA8}"/>
              </a:ext>
            </a:extLst>
          </p:cNvPr>
          <p:cNvSpPr/>
          <p:nvPr/>
        </p:nvSpPr>
        <p:spPr>
          <a:xfrm>
            <a:off x="12115543" y="5437269"/>
            <a:ext cx="1088530" cy="148105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67">
            <a:extLst>
              <a:ext uri="{FF2B5EF4-FFF2-40B4-BE49-F238E27FC236}">
                <a16:creationId xmlns:a16="http://schemas.microsoft.com/office/drawing/2014/main" id="{0A883448-9C33-4136-B30D-696F0B455D37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316EACE1-2C41-47B9-84C2-F00AACCA07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F672AF9-F2FA-4949-81DF-D08C6CB414B7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grpSp>
          <p:nvGrpSpPr>
            <p:cNvPr id="59" name="Group 70">
              <a:extLst>
                <a:ext uri="{FF2B5EF4-FFF2-40B4-BE49-F238E27FC236}">
                  <a16:creationId xmlns:a16="http://schemas.microsoft.com/office/drawing/2014/main" id="{68B08A69-37EB-474B-9D0A-F62B2C870CD1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2CD6A32-F69F-441A-ACE8-C68EFC2908C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0A512A46-9158-4033-B78A-27F6150619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5D1D876F-54C5-4574-AD49-AB8AD23C8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37749504-1559-4F7A-8856-24F521E70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6BB8AFF4-7893-4442-9258-39CA6B4E91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12EF3781-ED4D-459B-B487-D84EEC9CA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986713F7-89F9-4EE4-845F-497D417A1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68D8DAE9-70DA-400C-B5E6-34DFDC493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18FB9736-DF1C-4293-B700-8BA49275ED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1">
                <a:extLst>
                  <a:ext uri="{FF2B5EF4-FFF2-40B4-BE49-F238E27FC236}">
                    <a16:creationId xmlns:a16="http://schemas.microsoft.com/office/drawing/2014/main" id="{6B837C28-A436-4418-8440-18E1D199E7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2">
                <a:extLst>
                  <a:ext uri="{FF2B5EF4-FFF2-40B4-BE49-F238E27FC236}">
                    <a16:creationId xmlns:a16="http://schemas.microsoft.com/office/drawing/2014/main" id="{4216CF6B-DB39-4F27-8522-E1739D3C98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79FBBF46-B275-407D-9872-2111BAA7D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34AB91E6-ED00-498B-B07B-B45A964307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E0C3FCA4-F7EA-4AFF-B0E9-D64188D63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3AEFEBAC-7826-4EE5-A188-7546A8E56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BD7A4AAD-9496-44C0-AF5B-E98FBD96B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68035449-52ED-4056-9A57-4977938A0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6FDFFAD6-1D97-47CB-8716-46194BFAA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6B332F1E-48EA-46CD-9CFD-A799C5EF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6F748D58-6128-4F77-ABC0-05EB8369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47AE5FED-213F-40FF-A8EA-F763AC5EA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6283B3CF-DBFD-4DD5-8970-69E0D528C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BAFAFF67-8D6B-40B4-871F-118744AA5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9580E114-C0E7-4EE1-9FB8-9AEB495E1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AB35B131-52E9-49E4-83E2-ACC8D7C6E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3" grpId="0"/>
      <p:bldP spid="44" grpId="0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512194" y="7089284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C3109-710C-45A1-83DA-2FF0A7192063}"/>
              </a:ext>
            </a:extLst>
          </p:cNvPr>
          <p:cNvGrpSpPr/>
          <p:nvPr/>
        </p:nvGrpSpPr>
        <p:grpSpPr>
          <a:xfrm>
            <a:off x="305783" y="2677880"/>
            <a:ext cx="23660997" cy="2361278"/>
            <a:chOff x="305783" y="2677880"/>
            <a:chExt cx="23660997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305783" y="2677880"/>
              <a:ext cx="23660997" cy="2361278"/>
              <a:chOff x="683775" y="1720890"/>
              <a:chExt cx="23192060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683775" y="1771634"/>
                <a:ext cx="788850" cy="707897"/>
                <a:chOff x="683775" y="1771634"/>
                <a:chExt cx="788850" cy="707897"/>
              </a:xfrm>
            </p:grpSpPr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/>
                <p:nvPr/>
              </p:nvSpPr>
              <p:spPr>
                <a:xfrm>
                  <a:off x="5646296" y="3120907"/>
                  <a:ext cx="11854527" cy="1319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6" y="3120907"/>
                  <a:ext cx="11854527" cy="1319272"/>
                </a:xfrm>
                <a:prstGeom prst="rect">
                  <a:avLst/>
                </a:prstGeom>
                <a:blipFill>
                  <a:blip r:embed="rId3"/>
                  <a:stretch>
                    <a:fillRect l="-3085" t="-7407" r="-2211" b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29B55-7027-45D6-8199-DFDDC8B0DD71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/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/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/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/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AE1EA67-21FA-4E3B-BBD8-2C8EE9733C42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C10FBF-B080-4DE5-9EAE-56EDBFCED8D3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4042517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6000" b="1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4042517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469732" cy="228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469732" cy="2284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437270" cy="1036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437270" cy="10365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8DA64A3E-4D8B-4602-A767-D6245C141268}"/>
              </a:ext>
            </a:extLst>
          </p:cNvPr>
          <p:cNvSpPr/>
          <p:nvPr/>
        </p:nvSpPr>
        <p:spPr>
          <a:xfrm>
            <a:off x="12108456" y="5454870"/>
            <a:ext cx="1088530" cy="1431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67">
            <a:extLst>
              <a:ext uri="{FF2B5EF4-FFF2-40B4-BE49-F238E27FC236}">
                <a16:creationId xmlns:a16="http://schemas.microsoft.com/office/drawing/2014/main" id="{188BDE4C-A3A5-4D76-95BB-A495A288C3E8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B56C4469-FF9A-49DE-98B2-2F44457784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3EDB0B0-1C76-4766-A8A3-DD2BD1631615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grpSp>
          <p:nvGrpSpPr>
            <p:cNvPr id="59" name="Group 70">
              <a:extLst>
                <a:ext uri="{FF2B5EF4-FFF2-40B4-BE49-F238E27FC236}">
                  <a16:creationId xmlns:a16="http://schemas.microsoft.com/office/drawing/2014/main" id="{5EA80D42-243B-4F3C-BC6D-8CE4873DA4BD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72C4BA6-195B-4FEF-99E2-A9C076B09DF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430465DA-0A31-40E2-A518-0650E48E46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A00C4C53-EE7F-435C-A9E6-7065A2D9D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0A33EF87-7BBA-47A5-A0D5-9B31695B10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66C685F0-84A4-4F6D-B5BB-3389679C85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13A080C4-3176-4244-9BFF-5D49F9940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EC62D958-303B-4428-8F36-C7329EF6E9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1EA7C411-8D9F-4AE1-A97D-83CCBB50D0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AECE04F8-5B09-493B-833C-97423F51A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1">
                <a:extLst>
                  <a:ext uri="{FF2B5EF4-FFF2-40B4-BE49-F238E27FC236}">
                    <a16:creationId xmlns:a16="http://schemas.microsoft.com/office/drawing/2014/main" id="{95E84570-52AF-45A1-A981-D1CF7C228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2">
                <a:extLst>
                  <a:ext uri="{FF2B5EF4-FFF2-40B4-BE49-F238E27FC236}">
                    <a16:creationId xmlns:a16="http://schemas.microsoft.com/office/drawing/2014/main" id="{290D6E4A-ADA1-41BB-90FE-DC068E62A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16D5494B-502F-4EF6-AAC0-82AA1F7BC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A4226ED-FEB3-46E8-8E73-31260BB106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608B96E3-8552-462B-9366-3B851A78E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81C39C39-12C8-44A0-8FD7-E759CC0A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DD8387BF-54B6-4433-85C4-F25367B09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7224BD7A-3223-4963-90A1-D338369B3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0F6CD4FF-7A26-4668-B057-6CAE59F69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7132BACF-D5D1-45E1-BA19-E3C31E8BB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D4B1F516-D5DE-4A05-899E-B9E070A8C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08B43F55-B322-42D1-B7EC-86CC8340E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3691731A-148B-46C9-BCCF-B1D16298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C8690B4C-9479-433A-BBFA-669BA5F62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33ED7985-AA16-4EEB-B4AD-3E01D2BB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B267FF5B-5624-4435-809F-B661EAC7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13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586642"/>
            <a:ext cx="23669800" cy="5691032"/>
            <a:chOff x="184495" y="3636276"/>
            <a:chExt cx="11834900" cy="284551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165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E4CEF-3C55-44A1-89EB-185F747A83F0}"/>
              </a:ext>
            </a:extLst>
          </p:cNvPr>
          <p:cNvGrpSpPr/>
          <p:nvPr/>
        </p:nvGrpSpPr>
        <p:grpSpPr>
          <a:xfrm>
            <a:off x="158847" y="2677880"/>
            <a:ext cx="23807933" cy="2361278"/>
            <a:chOff x="158847" y="2677880"/>
            <a:chExt cx="23807933" cy="23612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677880"/>
              <a:ext cx="23807933" cy="2361278"/>
              <a:chOff x="539751" y="1720890"/>
              <a:chExt cx="23336084" cy="1980148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771634"/>
                <a:ext cx="932874" cy="1052569"/>
                <a:chOff x="539751" y="1771634"/>
                <a:chExt cx="932874" cy="105256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/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2685" t="-18675" r="-167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72C41-24BA-4851-B235-6C476D1E46FD}"/>
              </a:ext>
            </a:extLst>
          </p:cNvPr>
          <p:cNvGrpSpPr/>
          <p:nvPr/>
        </p:nvGrpSpPr>
        <p:grpSpPr>
          <a:xfrm>
            <a:off x="82712" y="5286336"/>
            <a:ext cx="23556178" cy="2410256"/>
            <a:chOff x="82712" y="5261842"/>
            <a:chExt cx="23556178" cy="19805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/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/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/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/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/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BF0FC1F-48DC-4D39-84D9-2222FA76CBF2}"/>
              </a:ext>
            </a:extLst>
          </p:cNvPr>
          <p:cNvSpPr txBox="1"/>
          <p:nvPr/>
        </p:nvSpPr>
        <p:spPr>
          <a:xfrm>
            <a:off x="1973463" y="8942994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22417-E4D6-48CC-8225-3B5E0049E948}"/>
              </a:ext>
            </a:extLst>
          </p:cNvPr>
          <p:cNvSpPr txBox="1"/>
          <p:nvPr/>
        </p:nvSpPr>
        <p:spPr>
          <a:xfrm>
            <a:off x="1942024" y="11199761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/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46768422-76C4-4FE8-9678-3AD8A13D0352}"/>
              </a:ext>
            </a:extLst>
          </p:cNvPr>
          <p:cNvSpPr/>
          <p:nvPr/>
        </p:nvSpPr>
        <p:spPr>
          <a:xfrm>
            <a:off x="18121330" y="5528654"/>
            <a:ext cx="1088530" cy="17735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67">
            <a:extLst>
              <a:ext uri="{FF2B5EF4-FFF2-40B4-BE49-F238E27FC236}">
                <a16:creationId xmlns:a16="http://schemas.microsoft.com/office/drawing/2014/main" id="{D6EBD008-6D44-4818-AA7E-1BF056A77CEB}"/>
              </a:ext>
            </a:extLst>
          </p:cNvPr>
          <p:cNvGrpSpPr/>
          <p:nvPr/>
        </p:nvGrpSpPr>
        <p:grpSpPr>
          <a:xfrm>
            <a:off x="47866" y="2331676"/>
            <a:ext cx="3600000" cy="900000"/>
            <a:chOff x="1311958" y="3405486"/>
            <a:chExt cx="3579192" cy="940513"/>
          </a:xfrm>
        </p:grpSpPr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74DDA447-2A9A-4E53-81ED-58669509CB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BB7EEE-D3D3-44FF-BED2-8808780D900D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grpSp>
          <p:nvGrpSpPr>
            <p:cNvPr id="57" name="Group 70">
              <a:extLst>
                <a:ext uri="{FF2B5EF4-FFF2-40B4-BE49-F238E27FC236}">
                  <a16:creationId xmlns:a16="http://schemas.microsoft.com/office/drawing/2014/main" id="{B80C47F2-AD78-4945-91E0-1B2992AE825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2F5B606-47EC-48D1-869E-65A542002268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3">
                <a:extLst>
                  <a:ext uri="{FF2B5EF4-FFF2-40B4-BE49-F238E27FC236}">
                    <a16:creationId xmlns:a16="http://schemas.microsoft.com/office/drawing/2014/main" id="{E6140BBA-E5BC-4364-8594-B18390BA55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71340413-5053-44A2-8327-7F20A286FD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2B17D328-A29E-4146-95DA-23A44D614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6">
                <a:extLst>
                  <a:ext uri="{FF2B5EF4-FFF2-40B4-BE49-F238E27FC236}">
                    <a16:creationId xmlns:a16="http://schemas.microsoft.com/office/drawing/2014/main" id="{D51DDC40-7925-4A44-86C9-DEF989260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AD79045C-9FC4-428D-A18F-F9812BEDC9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D7FF2E95-7F26-408A-912A-072C28CE8E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EDF2B4FE-9952-4E40-BD21-E173BFCDE3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328CE609-6307-45DD-BD83-939F4048D8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id="{94C5E844-84E7-488A-B98D-7C4F07E16E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">
                <a:extLst>
                  <a:ext uri="{FF2B5EF4-FFF2-40B4-BE49-F238E27FC236}">
                    <a16:creationId xmlns:a16="http://schemas.microsoft.com/office/drawing/2014/main" id="{64DBD196-B183-487C-BED4-4CA320800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DB6649D6-6F55-479F-ACA9-8B8419EE0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D298E2AA-562F-45D3-8CC1-8EB3C0056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">
                <a:extLst>
                  <a:ext uri="{FF2B5EF4-FFF2-40B4-BE49-F238E27FC236}">
                    <a16:creationId xmlns:a16="http://schemas.microsoft.com/office/drawing/2014/main" id="{358889DE-C64D-4A3F-AE89-80190D1F1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">
                <a:extLst>
                  <a:ext uri="{FF2B5EF4-FFF2-40B4-BE49-F238E27FC236}">
                    <a16:creationId xmlns:a16="http://schemas.microsoft.com/office/drawing/2014/main" id="{7544B935-274A-4629-B01E-2A4755BE7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">
                <a:extLst>
                  <a:ext uri="{FF2B5EF4-FFF2-40B4-BE49-F238E27FC236}">
                    <a16:creationId xmlns:a16="http://schemas.microsoft.com/office/drawing/2014/main" id="{76A53F43-7139-4EE7-86B0-9BF727D55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8">
                <a:extLst>
                  <a:ext uri="{FF2B5EF4-FFF2-40B4-BE49-F238E27FC236}">
                    <a16:creationId xmlns:a16="http://schemas.microsoft.com/office/drawing/2014/main" id="{E611ADD4-EEAE-4614-BC4E-3CDDF1CBE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9">
                <a:extLst>
                  <a:ext uri="{FF2B5EF4-FFF2-40B4-BE49-F238E27FC236}">
                    <a16:creationId xmlns:a16="http://schemas.microsoft.com/office/drawing/2014/main" id="{6C967E37-F18D-42E8-A7B8-3E69A4C2F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">
                <a:extLst>
                  <a:ext uri="{FF2B5EF4-FFF2-40B4-BE49-F238E27FC236}">
                    <a16:creationId xmlns:a16="http://schemas.microsoft.com/office/drawing/2014/main" id="{42DD6990-F2FD-4CB4-822D-413468FD5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1">
                <a:extLst>
                  <a:ext uri="{FF2B5EF4-FFF2-40B4-BE49-F238E27FC236}">
                    <a16:creationId xmlns:a16="http://schemas.microsoft.com/office/drawing/2014/main" id="{F0ED2206-770A-4137-8F62-8BCB17447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FEB718A4-9A79-446B-8AE3-982F2504F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95F1EEB3-1600-4C5F-BDD6-B82E21C5E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766D35CB-034F-4C2E-9797-30892FBE5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F48809C4-368E-4404-B80B-8DD004207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7E340F5A-4952-4A7B-82D3-4292D9F85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-178623" y="1500011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10"/>
              </p:ext>
            </p:extLst>
          </p:nvPr>
        </p:nvGraphicFramePr>
        <p:xfrm>
          <a:off x="6327030" y="2528946"/>
          <a:ext cx="13285273" cy="1118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 THỨC LƯỢNG GIÁC CƠ BẢN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/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/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/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/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/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/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/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/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/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/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/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/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36254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2260</Words>
  <PresentationFormat>Custom</PresentationFormat>
  <Paragraphs>606</Paragraphs>
  <Slides>32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2021-09-14T11:45:20Z</dcterms:modified>
</cp:coreProperties>
</file>