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524" r:id="rId2"/>
    <p:sldId id="257" r:id="rId3"/>
    <p:sldId id="383" r:id="rId4"/>
    <p:sldId id="344" r:id="rId5"/>
    <p:sldId id="465" r:id="rId6"/>
    <p:sldId id="473" r:id="rId7"/>
    <p:sldId id="490" r:id="rId8"/>
    <p:sldId id="492" r:id="rId9"/>
    <p:sldId id="493" r:id="rId10"/>
    <p:sldId id="494" r:id="rId11"/>
    <p:sldId id="422" r:id="rId12"/>
    <p:sldId id="324" r:id="rId13"/>
    <p:sldId id="326" r:id="rId14"/>
    <p:sldId id="325" r:id="rId15"/>
    <p:sldId id="327" r:id="rId16"/>
    <p:sldId id="328" r:id="rId17"/>
    <p:sldId id="322" r:id="rId18"/>
    <p:sldId id="535" r:id="rId19"/>
    <p:sldId id="529" r:id="rId20"/>
    <p:sldId id="536" r:id="rId21"/>
    <p:sldId id="530" r:id="rId22"/>
    <p:sldId id="288" r:id="rId23"/>
    <p:sldId id="526" r:id="rId24"/>
    <p:sldId id="527" r:id="rId25"/>
    <p:sldId id="525" r:id="rId26"/>
    <p:sldId id="537" r:id="rId27"/>
    <p:sldId id="267" r:id="rId28"/>
    <p:sldId id="532" r:id="rId29"/>
    <p:sldId id="533" r:id="rId30"/>
    <p:sldId id="540" r:id="rId31"/>
    <p:sldId id="268" r:id="rId32"/>
    <p:sldId id="538" r:id="rId33"/>
    <p:sldId id="539" r:id="rId34"/>
    <p:sldId id="497" r:id="rId35"/>
    <p:sldId id="474" r:id="rId36"/>
    <p:sldId id="476" r:id="rId37"/>
    <p:sldId id="478" r:id="rId38"/>
    <p:sldId id="480" r:id="rId39"/>
    <p:sldId id="451" r:id="rId40"/>
    <p:sldId id="452" r:id="rId41"/>
    <p:sldId id="458" r:id="rId42"/>
    <p:sldId id="500" r:id="rId43"/>
    <p:sldId id="501" r:id="rId44"/>
    <p:sldId id="503" r:id="rId45"/>
    <p:sldId id="34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00D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1943"/>
  </p:normalViewPr>
  <p:slideViewPr>
    <p:cSldViewPr snapToGrid="0" snapToObjects="1">
      <p:cViewPr>
        <p:scale>
          <a:sx n="95" d="100"/>
          <a:sy n="95" d="100"/>
        </p:scale>
        <p:origin x="1296" y="39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ãn Minh Cường" userId="c06aa9e7-bf7b-4f33-bd85-65ed3b5062f7" providerId="ADAL" clId="{478734AB-2942-4D7C-86BF-C3F444860F82}"/>
    <pc:docChg chg="undo custSel addSld delSld modSld sldOrd">
      <pc:chgData name="Doãn Minh Cường" userId="c06aa9e7-bf7b-4f33-bd85-65ed3b5062f7" providerId="ADAL" clId="{478734AB-2942-4D7C-86BF-C3F444860F82}" dt="2023-05-28T15:51:23.616" v="3087" actId="1036"/>
      <pc:docMkLst>
        <pc:docMk/>
      </pc:docMkLst>
      <pc:sldChg chg="modSp ord">
        <pc:chgData name="Doãn Minh Cường" userId="c06aa9e7-bf7b-4f33-bd85-65ed3b5062f7" providerId="ADAL" clId="{478734AB-2942-4D7C-86BF-C3F444860F82}" dt="2023-05-28T01:09:11.404" v="2063" actId="1036"/>
        <pc:sldMkLst>
          <pc:docMk/>
          <pc:sldMk cId="2032770285" sldId="267"/>
        </pc:sldMkLst>
        <pc:picChg chg="mod">
          <ac:chgData name="Doãn Minh Cường" userId="c06aa9e7-bf7b-4f33-bd85-65ed3b5062f7" providerId="ADAL" clId="{478734AB-2942-4D7C-86BF-C3F444860F82}" dt="2023-05-28T01:09:11.404" v="2063" actId="1036"/>
          <ac:picMkLst>
            <pc:docMk/>
            <pc:sldMk cId="2032770285" sldId="267"/>
            <ac:picMk id="4" creationId="{EBF48B67-152D-5E5A-BADA-D6EB93F47BC7}"/>
          </ac:picMkLst>
        </pc:picChg>
      </pc:sldChg>
      <pc:sldChg chg="modSp">
        <pc:chgData name="Doãn Minh Cường" userId="c06aa9e7-bf7b-4f33-bd85-65ed3b5062f7" providerId="ADAL" clId="{478734AB-2942-4D7C-86BF-C3F444860F82}" dt="2023-05-28T00:56:34.294" v="1620" actId="1036"/>
        <pc:sldMkLst>
          <pc:docMk/>
          <pc:sldMk cId="14253753" sldId="268"/>
        </pc:sldMkLst>
        <pc:spChg chg="mod">
          <ac:chgData name="Doãn Minh Cường" userId="c06aa9e7-bf7b-4f33-bd85-65ed3b5062f7" providerId="ADAL" clId="{478734AB-2942-4D7C-86BF-C3F444860F82}" dt="2023-05-28T00:56:34.294" v="1620" actId="1036"/>
          <ac:spMkLst>
            <pc:docMk/>
            <pc:sldMk cId="14253753" sldId="268"/>
            <ac:spMk id="3" creationId="{488CBFE5-0E49-4B38-A165-742689194573}"/>
          </ac:spMkLst>
        </pc:spChg>
        <pc:spChg chg="mod">
          <ac:chgData name="Doãn Minh Cường" userId="c06aa9e7-bf7b-4f33-bd85-65ed3b5062f7" providerId="ADAL" clId="{478734AB-2942-4D7C-86BF-C3F444860F82}" dt="2023-05-28T00:55:50.745" v="1540" actId="1036"/>
          <ac:spMkLst>
            <pc:docMk/>
            <pc:sldMk cId="14253753" sldId="268"/>
            <ac:spMk id="7" creationId="{8B58FA23-3E11-44A2-8A98-7FC602646320}"/>
          </ac:spMkLst>
        </pc:spChg>
        <pc:spChg chg="mod">
          <ac:chgData name="Doãn Minh Cường" userId="c06aa9e7-bf7b-4f33-bd85-65ed3b5062f7" providerId="ADAL" clId="{478734AB-2942-4D7C-86BF-C3F444860F82}" dt="2023-05-28T00:56:34.294" v="1620" actId="1036"/>
          <ac:spMkLst>
            <pc:docMk/>
            <pc:sldMk cId="14253753" sldId="268"/>
            <ac:spMk id="8" creationId="{9942FAB6-E04D-4A52-B571-97FF542F1465}"/>
          </ac:spMkLst>
        </pc:spChg>
        <pc:picChg chg="mod">
          <ac:chgData name="Doãn Minh Cường" userId="c06aa9e7-bf7b-4f33-bd85-65ed3b5062f7" providerId="ADAL" clId="{478734AB-2942-4D7C-86BF-C3F444860F82}" dt="2023-05-28T00:55:50.745" v="1540" actId="1036"/>
          <ac:picMkLst>
            <pc:docMk/>
            <pc:sldMk cId="14253753" sldId="268"/>
            <ac:picMk id="4" creationId="{FEEAA74B-B5DD-9F96-3A8C-BCF526151D1D}"/>
          </ac:picMkLst>
        </pc:picChg>
        <pc:picChg chg="mod">
          <ac:chgData name="Doãn Minh Cường" userId="c06aa9e7-bf7b-4f33-bd85-65ed3b5062f7" providerId="ADAL" clId="{478734AB-2942-4D7C-86BF-C3F444860F82}" dt="2023-05-28T00:56:34.294" v="1620" actId="1036"/>
          <ac:picMkLst>
            <pc:docMk/>
            <pc:sldMk cId="14253753" sldId="268"/>
            <ac:picMk id="9" creationId="{5153BAC8-5201-4A1A-99F1-40C2EDF87BD4}"/>
          </ac:picMkLst>
        </pc:picChg>
      </pc:sldChg>
      <pc:sldChg chg="addSp modSp del">
        <pc:chgData name="Doãn Minh Cường" userId="c06aa9e7-bf7b-4f33-bd85-65ed3b5062f7" providerId="ADAL" clId="{478734AB-2942-4D7C-86BF-C3F444860F82}" dt="2023-05-28T01:19:06.557" v="2533" actId="2696"/>
        <pc:sldMkLst>
          <pc:docMk/>
          <pc:sldMk cId="129758737" sldId="284"/>
        </pc:sldMkLst>
        <pc:spChg chg="add mod">
          <ac:chgData name="Doãn Minh Cường" userId="c06aa9e7-bf7b-4f33-bd85-65ed3b5062f7" providerId="ADAL" clId="{478734AB-2942-4D7C-86BF-C3F444860F82}" dt="2023-05-27T15:28:22.360" v="130" actId="20577"/>
          <ac:spMkLst>
            <pc:docMk/>
            <pc:sldMk cId="129758737" sldId="284"/>
            <ac:spMk id="2" creationId="{7D6B718C-54A4-47E7-902C-29BA8115A6D7}"/>
          </ac:spMkLst>
        </pc:spChg>
      </pc:sldChg>
      <pc:sldChg chg="addSp delSp modSp">
        <pc:chgData name="Doãn Minh Cường" userId="c06aa9e7-bf7b-4f33-bd85-65ed3b5062f7" providerId="ADAL" clId="{478734AB-2942-4D7C-86BF-C3F444860F82}" dt="2023-05-28T01:07:10.452" v="1896" actId="1035"/>
        <pc:sldMkLst>
          <pc:docMk/>
          <pc:sldMk cId="1652951591" sldId="288"/>
        </pc:sldMkLst>
        <pc:spChg chg="add del mod">
          <ac:chgData name="Doãn Minh Cường" userId="c06aa9e7-bf7b-4f33-bd85-65ed3b5062f7" providerId="ADAL" clId="{478734AB-2942-4D7C-86BF-C3F444860F82}" dt="2023-05-28T00:39:50.435" v="854" actId="478"/>
          <ac:spMkLst>
            <pc:docMk/>
            <pc:sldMk cId="1652951591" sldId="288"/>
            <ac:spMk id="2" creationId="{C2F5C5C7-A490-477F-9261-AAD77C6BBFA3}"/>
          </ac:spMkLst>
        </pc:spChg>
        <pc:spChg chg="mod">
          <ac:chgData name="Doãn Minh Cường" userId="c06aa9e7-bf7b-4f33-bd85-65ed3b5062f7" providerId="ADAL" clId="{478734AB-2942-4D7C-86BF-C3F444860F82}" dt="2023-05-28T00:40:00.244" v="891" actId="1036"/>
          <ac:spMkLst>
            <pc:docMk/>
            <pc:sldMk cId="1652951591" sldId="288"/>
            <ac:spMk id="10" creationId="{EC52B053-485C-3E15-64B0-66BF3681ABFB}"/>
          </ac:spMkLst>
        </pc:spChg>
        <pc:graphicFrameChg chg="mod">
          <ac:chgData name="Doãn Minh Cường" userId="c06aa9e7-bf7b-4f33-bd85-65ed3b5062f7" providerId="ADAL" clId="{478734AB-2942-4D7C-86BF-C3F444860F82}" dt="2023-05-28T00:52:01.927" v="1383" actId="1038"/>
          <ac:graphicFrameMkLst>
            <pc:docMk/>
            <pc:sldMk cId="1652951591" sldId="288"/>
            <ac:graphicFrameMk id="4" creationId="{4E5991C2-6B71-4C43-9862-18337F390FB4}"/>
          </ac:graphicFrameMkLst>
        </pc:graphicFrameChg>
        <pc:picChg chg="mod">
          <ac:chgData name="Doãn Minh Cường" userId="c06aa9e7-bf7b-4f33-bd85-65ed3b5062f7" providerId="ADAL" clId="{478734AB-2942-4D7C-86BF-C3F444860F82}" dt="2023-05-28T01:07:10.452" v="1896" actId="1035"/>
          <ac:picMkLst>
            <pc:docMk/>
            <pc:sldMk cId="1652951591" sldId="288"/>
            <ac:picMk id="3" creationId="{335F835D-46BA-A12D-51BC-FE4FA5189569}"/>
          </ac:picMkLst>
        </pc:picChg>
        <pc:picChg chg="mod">
          <ac:chgData name="Doãn Minh Cường" userId="c06aa9e7-bf7b-4f33-bd85-65ed3b5062f7" providerId="ADAL" clId="{478734AB-2942-4D7C-86BF-C3F444860F82}" dt="2023-05-28T00:49:16.481" v="1244" actId="1036"/>
          <ac:picMkLst>
            <pc:docMk/>
            <pc:sldMk cId="1652951591" sldId="288"/>
            <ac:picMk id="6" creationId="{69A3A8F0-502B-47FF-B1D7-6947BB57134E}"/>
          </ac:picMkLst>
        </pc:picChg>
      </pc:sldChg>
      <pc:sldChg chg="addSp delSp modSp del">
        <pc:chgData name="Doãn Minh Cường" userId="c06aa9e7-bf7b-4f33-bd85-65ed3b5062f7" providerId="ADAL" clId="{478734AB-2942-4D7C-86BF-C3F444860F82}" dt="2023-05-28T00:53:17.642" v="1389" actId="2696"/>
        <pc:sldMkLst>
          <pc:docMk/>
          <pc:sldMk cId="1047454493" sldId="289"/>
        </pc:sldMkLst>
        <pc:spChg chg="add del mod">
          <ac:chgData name="Doãn Minh Cường" userId="c06aa9e7-bf7b-4f33-bd85-65ed3b5062f7" providerId="ADAL" clId="{478734AB-2942-4D7C-86BF-C3F444860F82}" dt="2023-05-28T00:16:53.462" v="350" actId="478"/>
          <ac:spMkLst>
            <pc:docMk/>
            <pc:sldMk cId="1047454493" sldId="289"/>
            <ac:spMk id="2" creationId="{DB406054-1B22-4B07-BC60-8BDDB0442CCB}"/>
          </ac:spMkLst>
        </pc:spChg>
        <pc:spChg chg="mod">
          <ac:chgData name="Doãn Minh Cường" userId="c06aa9e7-bf7b-4f33-bd85-65ed3b5062f7" providerId="ADAL" clId="{478734AB-2942-4D7C-86BF-C3F444860F82}" dt="2023-05-28T00:49:38.623" v="1325" actId="1036"/>
          <ac:spMkLst>
            <pc:docMk/>
            <pc:sldMk cId="1047454493" sldId="289"/>
            <ac:spMk id="3" creationId="{E58709D7-BBFA-4D0C-8983-78B3FD701946}"/>
          </ac:spMkLst>
        </pc:spChg>
        <pc:graphicFrameChg chg="mod">
          <ac:chgData name="Doãn Minh Cường" userId="c06aa9e7-bf7b-4f33-bd85-65ed3b5062f7" providerId="ADAL" clId="{478734AB-2942-4D7C-86BF-C3F444860F82}" dt="2023-05-28T00:50:45.202" v="1366"/>
          <ac:graphicFrameMkLst>
            <pc:docMk/>
            <pc:sldMk cId="1047454493" sldId="289"/>
            <ac:graphicFrameMk id="4" creationId="{4E5991C2-6B71-4C43-9862-18337F390FB4}"/>
          </ac:graphicFrameMkLst>
        </pc:graphicFrameChg>
        <pc:picChg chg="mod">
          <ac:chgData name="Doãn Minh Cường" userId="c06aa9e7-bf7b-4f33-bd85-65ed3b5062f7" providerId="ADAL" clId="{478734AB-2942-4D7C-86BF-C3F444860F82}" dt="2023-05-28T00:49:38.623" v="1325" actId="1036"/>
          <ac:picMkLst>
            <pc:docMk/>
            <pc:sldMk cId="1047454493" sldId="289"/>
            <ac:picMk id="8" creationId="{17053293-47DA-563C-188E-6F1001F393FC}"/>
          </ac:picMkLst>
        </pc:picChg>
      </pc:sldChg>
      <pc:sldChg chg="modSp">
        <pc:chgData name="Doãn Minh Cường" userId="c06aa9e7-bf7b-4f33-bd85-65ed3b5062f7" providerId="ADAL" clId="{478734AB-2942-4D7C-86BF-C3F444860F82}" dt="2023-05-28T00:56:05.106" v="1581" actId="1037"/>
        <pc:sldMkLst>
          <pc:docMk/>
          <pc:sldMk cId="3397551047" sldId="290"/>
        </pc:sldMkLst>
        <pc:spChg chg="mod">
          <ac:chgData name="Doãn Minh Cường" userId="c06aa9e7-bf7b-4f33-bd85-65ed3b5062f7" providerId="ADAL" clId="{478734AB-2942-4D7C-86BF-C3F444860F82}" dt="2023-05-28T00:56:05.106" v="1581" actId="1037"/>
          <ac:spMkLst>
            <pc:docMk/>
            <pc:sldMk cId="3397551047" sldId="290"/>
            <ac:spMk id="3" creationId="{E58709D7-BBFA-4D0C-8983-78B3FD701946}"/>
          </ac:spMkLst>
        </pc:spChg>
      </pc:sldChg>
      <pc:sldChg chg="modSp">
        <pc:chgData name="Doãn Minh Cường" userId="c06aa9e7-bf7b-4f33-bd85-65ed3b5062f7" providerId="ADAL" clId="{478734AB-2942-4D7C-86BF-C3F444860F82}" dt="2023-05-28T00:56:44.700" v="1631" actId="1036"/>
        <pc:sldMkLst>
          <pc:docMk/>
          <pc:sldMk cId="1724447471" sldId="292"/>
        </pc:sldMkLst>
        <pc:spChg chg="mod">
          <ac:chgData name="Doãn Minh Cường" userId="c06aa9e7-bf7b-4f33-bd85-65ed3b5062f7" providerId="ADAL" clId="{478734AB-2942-4D7C-86BF-C3F444860F82}" dt="2023-05-28T00:56:13.104" v="1596" actId="1036"/>
          <ac:spMkLst>
            <pc:docMk/>
            <pc:sldMk cId="1724447471" sldId="292"/>
            <ac:spMk id="6" creationId="{EC020D17-85AC-41D6-9889-49BA3F291DE4}"/>
          </ac:spMkLst>
        </pc:spChg>
        <pc:spChg chg="mod">
          <ac:chgData name="Doãn Minh Cường" userId="c06aa9e7-bf7b-4f33-bd85-65ed3b5062f7" providerId="ADAL" clId="{478734AB-2942-4D7C-86BF-C3F444860F82}" dt="2023-05-28T00:56:44.700" v="1631" actId="1036"/>
          <ac:spMkLst>
            <pc:docMk/>
            <pc:sldMk cId="1724447471" sldId="292"/>
            <ac:spMk id="10" creationId="{7C98D051-7F4A-4C52-B1B4-0D9030D13135}"/>
          </ac:spMkLst>
        </pc:spChg>
        <pc:spChg chg="mod">
          <ac:chgData name="Doãn Minh Cường" userId="c06aa9e7-bf7b-4f33-bd85-65ed3b5062f7" providerId="ADAL" clId="{478734AB-2942-4D7C-86BF-C3F444860F82}" dt="2023-05-28T00:56:44.700" v="1631" actId="1036"/>
          <ac:spMkLst>
            <pc:docMk/>
            <pc:sldMk cId="1724447471" sldId="292"/>
            <ac:spMk id="11" creationId="{CD2657CD-DF89-4B86-959B-2868DCEEC7E0}"/>
          </ac:spMkLst>
        </pc:spChg>
        <pc:picChg chg="mod">
          <ac:chgData name="Doãn Minh Cường" userId="c06aa9e7-bf7b-4f33-bd85-65ed3b5062f7" providerId="ADAL" clId="{478734AB-2942-4D7C-86BF-C3F444860F82}" dt="2023-05-28T00:56:44.700" v="1631" actId="1036"/>
          <ac:picMkLst>
            <pc:docMk/>
            <pc:sldMk cId="1724447471" sldId="292"/>
            <ac:picMk id="12" creationId="{EED5F15A-D711-411E-B987-87B377E0EF99}"/>
          </ac:picMkLst>
        </pc:picChg>
      </pc:sldChg>
      <pc:sldChg chg="addSp delSp modSp del">
        <pc:chgData name="Doãn Minh Cường" userId="c06aa9e7-bf7b-4f33-bd85-65ed3b5062f7" providerId="ADAL" clId="{478734AB-2942-4D7C-86BF-C3F444860F82}" dt="2023-05-28T01:16:23.979" v="2408" actId="2696"/>
        <pc:sldMkLst>
          <pc:docMk/>
          <pc:sldMk cId="1995760827" sldId="305"/>
        </pc:sldMkLst>
        <pc:spChg chg="add del mod">
          <ac:chgData name="Doãn Minh Cường" userId="c06aa9e7-bf7b-4f33-bd85-65ed3b5062f7" providerId="ADAL" clId="{478734AB-2942-4D7C-86BF-C3F444860F82}" dt="2023-05-28T01:09:27.990" v="2064" actId="478"/>
          <ac:spMkLst>
            <pc:docMk/>
            <pc:sldMk cId="1995760827" sldId="305"/>
            <ac:spMk id="2" creationId="{19D7EC24-5A44-4AD0-BC07-649825770830}"/>
          </ac:spMkLst>
        </pc:spChg>
        <pc:picChg chg="del">
          <ac:chgData name="Doãn Minh Cường" userId="c06aa9e7-bf7b-4f33-bd85-65ed3b5062f7" providerId="ADAL" clId="{478734AB-2942-4D7C-86BF-C3F444860F82}" dt="2023-05-28T01:15:28.563" v="2354" actId="478"/>
          <ac:picMkLst>
            <pc:docMk/>
            <pc:sldMk cId="1995760827" sldId="305"/>
            <ac:picMk id="5" creationId="{7C32AC2B-4851-F660-ED13-549F3EE38340}"/>
          </ac:picMkLst>
        </pc:picChg>
      </pc:sldChg>
      <pc:sldChg chg="modSp del">
        <pc:chgData name="Doãn Minh Cường" userId="c06aa9e7-bf7b-4f33-bd85-65ed3b5062f7" providerId="ADAL" clId="{478734AB-2942-4D7C-86BF-C3F444860F82}" dt="2023-05-28T01:05:50.031" v="1851" actId="2696"/>
        <pc:sldMkLst>
          <pc:docMk/>
          <pc:sldMk cId="1783762129" sldId="318"/>
        </pc:sldMkLst>
        <pc:spChg chg="mod">
          <ac:chgData name="Doãn Minh Cường" userId="c06aa9e7-bf7b-4f33-bd85-65ed3b5062f7" providerId="ADAL" clId="{478734AB-2942-4D7C-86BF-C3F444860F82}" dt="2023-05-28T00:36:48.199" v="665" actId="1036"/>
          <ac:spMkLst>
            <pc:docMk/>
            <pc:sldMk cId="1783762129" sldId="318"/>
            <ac:spMk id="6" creationId="{F24F5DE9-FEF0-4AE0-9140-C5E7C0D9371B}"/>
          </ac:spMkLst>
        </pc:spChg>
        <pc:graphicFrameChg chg="mod">
          <ac:chgData name="Doãn Minh Cường" userId="c06aa9e7-bf7b-4f33-bd85-65ed3b5062f7" providerId="ADAL" clId="{478734AB-2942-4D7C-86BF-C3F444860F82}" dt="2023-05-28T00:38:09.682" v="808" actId="20577"/>
          <ac:graphicFrameMkLst>
            <pc:docMk/>
            <pc:sldMk cId="1783762129" sldId="318"/>
            <ac:graphicFrameMk id="7" creationId="{D4578FD5-B5E1-4D7B-BA42-7A1CA097BF71}"/>
          </ac:graphicFrameMkLst>
        </pc:graphicFrameChg>
        <pc:picChg chg="mod">
          <ac:chgData name="Doãn Minh Cường" userId="c06aa9e7-bf7b-4f33-bd85-65ed3b5062f7" providerId="ADAL" clId="{478734AB-2942-4D7C-86BF-C3F444860F82}" dt="2023-05-28T00:36:41.979" v="650" actId="1038"/>
          <ac:picMkLst>
            <pc:docMk/>
            <pc:sldMk cId="1783762129" sldId="318"/>
            <ac:picMk id="3" creationId="{C69CB095-BB86-09FB-FC2C-8F244618AE07}"/>
          </ac:picMkLst>
        </pc:picChg>
      </pc:sldChg>
      <pc:sldChg chg="addSp delSp modSp">
        <pc:chgData name="Doãn Minh Cường" userId="c06aa9e7-bf7b-4f33-bd85-65ed3b5062f7" providerId="ADAL" clId="{478734AB-2942-4D7C-86BF-C3F444860F82}" dt="2023-05-28T01:04:10.558" v="1799" actId="1035"/>
        <pc:sldMkLst>
          <pc:docMk/>
          <pc:sldMk cId="2362941657" sldId="322"/>
        </pc:sldMkLst>
        <pc:spChg chg="add del mod">
          <ac:chgData name="Doãn Minh Cường" userId="c06aa9e7-bf7b-4f33-bd85-65ed3b5062f7" providerId="ADAL" clId="{478734AB-2942-4D7C-86BF-C3F444860F82}" dt="2023-05-28T00:32:01.296" v="430" actId="478"/>
          <ac:spMkLst>
            <pc:docMk/>
            <pc:sldMk cId="2362941657" sldId="322"/>
            <ac:spMk id="2" creationId="{0066EE03-C138-4E4B-B691-197D4EC5818E}"/>
          </ac:spMkLst>
        </pc:spChg>
        <pc:spChg chg="mod">
          <ac:chgData name="Doãn Minh Cường" userId="c06aa9e7-bf7b-4f33-bd85-65ed3b5062f7" providerId="ADAL" clId="{478734AB-2942-4D7C-86BF-C3F444860F82}" dt="2023-05-28T01:04:10.558" v="1799" actId="1035"/>
          <ac:spMkLst>
            <pc:docMk/>
            <pc:sldMk cId="2362941657" sldId="322"/>
            <ac:spMk id="6" creationId="{F24F5DE9-FEF0-4AE0-9140-C5E7C0D9371B}"/>
          </ac:spMkLst>
        </pc:spChg>
        <pc:graphicFrameChg chg="mod">
          <ac:chgData name="Doãn Minh Cường" userId="c06aa9e7-bf7b-4f33-bd85-65ed3b5062f7" providerId="ADAL" clId="{478734AB-2942-4D7C-86BF-C3F444860F82}" dt="2023-05-28T01:03:54.077" v="1773" actId="1036"/>
          <ac:graphicFrameMkLst>
            <pc:docMk/>
            <pc:sldMk cId="2362941657" sldId="322"/>
            <ac:graphicFrameMk id="7" creationId="{D4578FD5-B5E1-4D7B-BA42-7A1CA097BF71}"/>
          </ac:graphicFrameMkLst>
        </pc:graphicFrameChg>
        <pc:picChg chg="add mod">
          <ac:chgData name="Doãn Minh Cường" userId="c06aa9e7-bf7b-4f33-bd85-65ed3b5062f7" providerId="ADAL" clId="{478734AB-2942-4D7C-86BF-C3F444860F82}" dt="2023-05-28T01:04:10.558" v="1799" actId="1035"/>
          <ac:picMkLst>
            <pc:docMk/>
            <pc:sldMk cId="2362941657" sldId="322"/>
            <ac:picMk id="3" creationId="{201FAA1F-2A08-4C96-8F79-B4F794940BB7}"/>
          </ac:picMkLst>
        </pc:picChg>
        <pc:picChg chg="mod">
          <ac:chgData name="Doãn Minh Cường" userId="c06aa9e7-bf7b-4f33-bd85-65ed3b5062f7" providerId="ADAL" clId="{478734AB-2942-4D7C-86BF-C3F444860F82}" dt="2023-05-28T01:04:10.558" v="1799" actId="1035"/>
          <ac:picMkLst>
            <pc:docMk/>
            <pc:sldMk cId="2362941657" sldId="322"/>
            <ac:picMk id="4" creationId="{D15504BE-77A9-FDA6-0D27-1D128C95D558}"/>
          </ac:picMkLst>
        </pc:picChg>
      </pc:sldChg>
      <pc:sldChg chg="ord">
        <pc:chgData name="Doãn Minh Cường" userId="c06aa9e7-bf7b-4f33-bd85-65ed3b5062f7" providerId="ADAL" clId="{478734AB-2942-4D7C-86BF-C3F444860F82}" dt="2023-05-27T13:56:37.778" v="1"/>
        <pc:sldMkLst>
          <pc:docMk/>
          <pc:sldMk cId="2259636277" sldId="324"/>
        </pc:sldMkLst>
      </pc:sldChg>
      <pc:sldChg chg="modSp">
        <pc:chgData name="Doãn Minh Cường" userId="c06aa9e7-bf7b-4f33-bd85-65ed3b5062f7" providerId="ADAL" clId="{478734AB-2942-4D7C-86BF-C3F444860F82}" dt="2023-05-28T15:43:11.340" v="3016" actId="20577"/>
        <pc:sldMkLst>
          <pc:docMk/>
          <pc:sldMk cId="3511856120" sldId="344"/>
        </pc:sldMkLst>
        <pc:spChg chg="mod">
          <ac:chgData name="Doãn Minh Cường" userId="c06aa9e7-bf7b-4f33-bd85-65ed3b5062f7" providerId="ADAL" clId="{478734AB-2942-4D7C-86BF-C3F444860F82}" dt="2023-05-28T15:43:11.340" v="3016" actId="20577"/>
          <ac:spMkLst>
            <pc:docMk/>
            <pc:sldMk cId="3511856120" sldId="344"/>
            <ac:spMk id="4" creationId="{5E356CA5-6866-5B48-AA74-ACD5594AB033}"/>
          </ac:spMkLst>
        </pc:spChg>
      </pc:sldChg>
      <pc:sldChg chg="modSp">
        <pc:chgData name="Doãn Minh Cường" userId="c06aa9e7-bf7b-4f33-bd85-65ed3b5062f7" providerId="ADAL" clId="{478734AB-2942-4D7C-86BF-C3F444860F82}" dt="2023-05-28T01:28:21.742" v="3014" actId="1037"/>
        <pc:sldMkLst>
          <pc:docMk/>
          <pc:sldMk cId="4227144530" sldId="347"/>
        </pc:sldMkLst>
        <pc:spChg chg="mod">
          <ac:chgData name="Doãn Minh Cường" userId="c06aa9e7-bf7b-4f33-bd85-65ed3b5062f7" providerId="ADAL" clId="{478734AB-2942-4D7C-86BF-C3F444860F82}" dt="2023-05-28T01:28:21.742" v="3014" actId="1037"/>
          <ac:spMkLst>
            <pc:docMk/>
            <pc:sldMk cId="4227144530" sldId="347"/>
            <ac:spMk id="2" creationId="{536260E9-8D0E-DC4F-8BBF-5C869AC17813}"/>
          </ac:spMkLst>
        </pc:spChg>
      </pc:sldChg>
      <pc:sldChg chg="modSp ord">
        <pc:chgData name="Doãn Minh Cường" userId="c06aa9e7-bf7b-4f33-bd85-65ed3b5062f7" providerId="ADAL" clId="{478734AB-2942-4D7C-86BF-C3F444860F82}" dt="2023-05-28T15:44:24.491" v="3029" actId="20577"/>
        <pc:sldMkLst>
          <pc:docMk/>
          <pc:sldMk cId="2772479430" sldId="422"/>
        </pc:sldMkLst>
        <pc:spChg chg="mod">
          <ac:chgData name="Doãn Minh Cường" userId="c06aa9e7-bf7b-4f33-bd85-65ed3b5062f7" providerId="ADAL" clId="{478734AB-2942-4D7C-86BF-C3F444860F82}" dt="2023-05-28T15:44:24.491" v="3029" actId="20577"/>
          <ac:spMkLst>
            <pc:docMk/>
            <pc:sldMk cId="2772479430" sldId="422"/>
            <ac:spMk id="7" creationId="{00000000-0000-0000-0000-000000000000}"/>
          </ac:spMkLst>
        </pc:spChg>
      </pc:sldChg>
      <pc:sldChg chg="modSp">
        <pc:chgData name="Doãn Minh Cường" userId="c06aa9e7-bf7b-4f33-bd85-65ed3b5062f7" providerId="ADAL" clId="{478734AB-2942-4D7C-86BF-C3F444860F82}" dt="2023-05-28T15:47:23.238" v="3066" actId="1036"/>
        <pc:sldMkLst>
          <pc:docMk/>
          <pc:sldMk cId="3858142620" sldId="451"/>
        </pc:sldMkLst>
        <pc:spChg chg="mod">
          <ac:chgData name="Doãn Minh Cường" userId="c06aa9e7-bf7b-4f33-bd85-65ed3b5062f7" providerId="ADAL" clId="{478734AB-2942-4D7C-86BF-C3F444860F82}" dt="2023-05-28T15:47:17.621" v="3061" actId="1035"/>
          <ac:spMkLst>
            <pc:docMk/>
            <pc:sldMk cId="3858142620" sldId="451"/>
            <ac:spMk id="5" creationId="{8F413E93-964D-F308-55BF-C85BF292BC25}"/>
          </ac:spMkLst>
        </pc:spChg>
        <pc:grpChg chg="mod">
          <ac:chgData name="Doãn Minh Cường" userId="c06aa9e7-bf7b-4f33-bd85-65ed3b5062f7" providerId="ADAL" clId="{478734AB-2942-4D7C-86BF-C3F444860F82}" dt="2023-05-28T15:47:23.238" v="3066" actId="1036"/>
          <ac:grpSpMkLst>
            <pc:docMk/>
            <pc:sldMk cId="3858142620" sldId="451"/>
            <ac:grpSpMk id="2" creationId="{8E872C5A-2A92-6C0C-7EE8-D6A8E6058208}"/>
          </ac:grpSpMkLst>
        </pc:grpChg>
      </pc:sldChg>
      <pc:sldChg chg="modSp">
        <pc:chgData name="Doãn Minh Cường" userId="c06aa9e7-bf7b-4f33-bd85-65ed3b5062f7" providerId="ADAL" clId="{478734AB-2942-4D7C-86BF-C3F444860F82}" dt="2023-05-28T01:22:29.406" v="2724" actId="1036"/>
        <pc:sldMkLst>
          <pc:docMk/>
          <pc:sldMk cId="4153385486" sldId="452"/>
        </pc:sldMkLst>
        <pc:spChg chg="mod">
          <ac:chgData name="Doãn Minh Cường" userId="c06aa9e7-bf7b-4f33-bd85-65ed3b5062f7" providerId="ADAL" clId="{478734AB-2942-4D7C-86BF-C3F444860F82}" dt="2023-05-28T01:22:23.073" v="2710" actId="1036"/>
          <ac:spMkLst>
            <pc:docMk/>
            <pc:sldMk cId="4153385486" sldId="452"/>
            <ac:spMk id="4" creationId="{36178983-4AF5-92AC-67AC-13B76210C180}"/>
          </ac:spMkLst>
        </pc:spChg>
        <pc:spChg chg="mod">
          <ac:chgData name="Doãn Minh Cường" userId="c06aa9e7-bf7b-4f33-bd85-65ed3b5062f7" providerId="ADAL" clId="{478734AB-2942-4D7C-86BF-C3F444860F82}" dt="2023-05-28T01:22:23.073" v="2710" actId="1036"/>
          <ac:spMkLst>
            <pc:docMk/>
            <pc:sldMk cId="4153385486" sldId="452"/>
            <ac:spMk id="12" creationId="{B33986AA-A736-4DF8-90CC-F7688368A6B8}"/>
          </ac:spMkLst>
        </pc:spChg>
        <pc:spChg chg="mod">
          <ac:chgData name="Doãn Minh Cường" userId="c06aa9e7-bf7b-4f33-bd85-65ed3b5062f7" providerId="ADAL" clId="{478734AB-2942-4D7C-86BF-C3F444860F82}" dt="2023-05-28T01:22:23.073" v="2710" actId="1036"/>
          <ac:spMkLst>
            <pc:docMk/>
            <pc:sldMk cId="4153385486" sldId="452"/>
            <ac:spMk id="20" creationId="{99815FC5-B344-4C29-9914-83DE5700E0DC}"/>
          </ac:spMkLst>
        </pc:spChg>
        <pc:picChg chg="mod">
          <ac:chgData name="Doãn Minh Cường" userId="c06aa9e7-bf7b-4f33-bd85-65ed3b5062f7" providerId="ADAL" clId="{478734AB-2942-4D7C-86BF-C3F444860F82}" dt="2023-05-28T01:22:29.406" v="2724" actId="1036"/>
          <ac:picMkLst>
            <pc:docMk/>
            <pc:sldMk cId="4153385486" sldId="452"/>
            <ac:picMk id="7" creationId="{807AF264-0A9B-B24C-07C8-FCCB4F1B52FB}"/>
          </ac:picMkLst>
        </pc:picChg>
        <pc:cxnChg chg="mod ord">
          <ac:chgData name="Doãn Minh Cường" userId="c06aa9e7-bf7b-4f33-bd85-65ed3b5062f7" providerId="ADAL" clId="{478734AB-2942-4D7C-86BF-C3F444860F82}" dt="2023-05-28T01:22:23.073" v="2710" actId="1036"/>
          <ac:cxnSpMkLst>
            <pc:docMk/>
            <pc:sldMk cId="4153385486" sldId="452"/>
            <ac:cxnSpMk id="5" creationId="{DDA30164-6F1B-90E9-B6C9-6D4BEC6D4F2D}"/>
          </ac:cxnSpMkLst>
        </pc:cxnChg>
        <pc:cxnChg chg="mod">
          <ac:chgData name="Doãn Minh Cường" userId="c06aa9e7-bf7b-4f33-bd85-65ed3b5062f7" providerId="ADAL" clId="{478734AB-2942-4D7C-86BF-C3F444860F82}" dt="2023-05-28T01:22:23.073" v="2710" actId="1036"/>
          <ac:cxnSpMkLst>
            <pc:docMk/>
            <pc:sldMk cId="4153385486" sldId="452"/>
            <ac:cxnSpMk id="6" creationId="{6DE642C6-0EE9-4412-5FD0-216A4CB81639}"/>
          </ac:cxnSpMkLst>
        </pc:cxnChg>
      </pc:sldChg>
      <pc:sldChg chg="modSp">
        <pc:chgData name="Doãn Minh Cường" userId="c06aa9e7-bf7b-4f33-bd85-65ed3b5062f7" providerId="ADAL" clId="{478734AB-2942-4D7C-86BF-C3F444860F82}" dt="2023-05-28T01:23:38.315" v="2746" actId="14100"/>
        <pc:sldMkLst>
          <pc:docMk/>
          <pc:sldMk cId="109026964" sldId="458"/>
        </pc:sldMkLst>
        <pc:spChg chg="mod">
          <ac:chgData name="Doãn Minh Cường" userId="c06aa9e7-bf7b-4f33-bd85-65ed3b5062f7" providerId="ADAL" clId="{478734AB-2942-4D7C-86BF-C3F444860F82}" dt="2023-05-28T01:23:11.188" v="2726" actId="255"/>
          <ac:spMkLst>
            <pc:docMk/>
            <pc:sldMk cId="109026964" sldId="458"/>
            <ac:spMk id="4" creationId="{90BE54BF-7D6B-4493-A55F-12DB476B620D}"/>
          </ac:spMkLst>
        </pc:spChg>
        <pc:picChg chg="mod">
          <ac:chgData name="Doãn Minh Cường" userId="c06aa9e7-bf7b-4f33-bd85-65ed3b5062f7" providerId="ADAL" clId="{478734AB-2942-4D7C-86BF-C3F444860F82}" dt="2023-05-28T01:23:38.315" v="2746" actId="14100"/>
          <ac:picMkLst>
            <pc:docMk/>
            <pc:sldMk cId="109026964" sldId="458"/>
            <ac:picMk id="3" creationId="{4A30DD19-D12A-9385-0FE4-DBA24AD24740}"/>
          </ac:picMkLst>
        </pc:picChg>
        <pc:cxnChg chg="mod">
          <ac:chgData name="Doãn Minh Cường" userId="c06aa9e7-bf7b-4f33-bd85-65ed3b5062f7" providerId="ADAL" clId="{478734AB-2942-4D7C-86BF-C3F444860F82}" dt="2023-05-28T01:23:18.968" v="2728" actId="1038"/>
          <ac:cxnSpMkLst>
            <pc:docMk/>
            <pc:sldMk cId="109026964" sldId="458"/>
            <ac:cxnSpMk id="5" creationId="{86AF6ACB-E8D5-45DB-8BB0-F41D50AFD579}"/>
          </ac:cxnSpMkLst>
        </pc:cxnChg>
      </pc:sldChg>
      <pc:sldChg chg="addSp delSp modSp del">
        <pc:chgData name="Doãn Minh Cường" userId="c06aa9e7-bf7b-4f33-bd85-65ed3b5062f7" providerId="ADAL" clId="{478734AB-2942-4D7C-86BF-C3F444860F82}" dt="2023-05-28T01:06:21.838" v="1866" actId="2696"/>
        <pc:sldMkLst>
          <pc:docMk/>
          <pc:sldMk cId="2224457552" sldId="460"/>
        </pc:sldMkLst>
        <pc:spChg chg="add del mod">
          <ac:chgData name="Doãn Minh Cường" userId="c06aa9e7-bf7b-4f33-bd85-65ed3b5062f7" providerId="ADAL" clId="{478734AB-2942-4D7C-86BF-C3F444860F82}" dt="2023-05-27T23:41:43.951" v="349" actId="478"/>
          <ac:spMkLst>
            <pc:docMk/>
            <pc:sldMk cId="2224457552" sldId="460"/>
            <ac:spMk id="2" creationId="{558D5303-90DF-40F1-9220-7D51949ACA94}"/>
          </ac:spMkLst>
        </pc:spChg>
        <pc:spChg chg="mod">
          <ac:chgData name="Doãn Minh Cường" userId="c06aa9e7-bf7b-4f33-bd85-65ed3b5062f7" providerId="ADAL" clId="{478734AB-2942-4D7C-86BF-C3F444860F82}" dt="2023-05-28T00:38:23.393" v="828" actId="1036"/>
          <ac:spMkLst>
            <pc:docMk/>
            <pc:sldMk cId="2224457552" sldId="460"/>
            <ac:spMk id="6" creationId="{F24F5DE9-FEF0-4AE0-9140-C5E7C0D9371B}"/>
          </ac:spMkLst>
        </pc:spChg>
        <pc:graphicFrameChg chg="mod">
          <ac:chgData name="Doãn Minh Cường" userId="c06aa9e7-bf7b-4f33-bd85-65ed3b5062f7" providerId="ADAL" clId="{478734AB-2942-4D7C-86BF-C3F444860F82}" dt="2023-05-28T00:59:14.878" v="1633" actId="255"/>
          <ac:graphicFrameMkLst>
            <pc:docMk/>
            <pc:sldMk cId="2224457552" sldId="460"/>
            <ac:graphicFrameMk id="7" creationId="{D4578FD5-B5E1-4D7B-BA42-7A1CA097BF71}"/>
          </ac:graphicFrameMkLst>
        </pc:graphicFrameChg>
        <pc:picChg chg="mod">
          <ac:chgData name="Doãn Minh Cường" userId="c06aa9e7-bf7b-4f33-bd85-65ed3b5062f7" providerId="ADAL" clId="{478734AB-2942-4D7C-86BF-C3F444860F82}" dt="2023-05-28T00:38:23.393" v="828" actId="1036"/>
          <ac:picMkLst>
            <pc:docMk/>
            <pc:sldMk cId="2224457552" sldId="460"/>
            <ac:picMk id="5" creationId="{ECC362D5-3DA2-C068-19DE-AC2A07E56F3E}"/>
          </ac:picMkLst>
        </pc:picChg>
      </pc:sldChg>
      <pc:sldChg chg="addSp delSp modSp del">
        <pc:chgData name="Doãn Minh Cường" userId="c06aa9e7-bf7b-4f33-bd85-65ed3b5062f7" providerId="ADAL" clId="{478734AB-2942-4D7C-86BF-C3F444860F82}" dt="2023-05-28T00:53:46.201" v="1403" actId="2696"/>
        <pc:sldMkLst>
          <pc:docMk/>
          <pc:sldMk cId="1188762278" sldId="462"/>
        </pc:sldMkLst>
        <pc:spChg chg="add del mod">
          <ac:chgData name="Doãn Minh Cường" userId="c06aa9e7-bf7b-4f33-bd85-65ed3b5062f7" providerId="ADAL" clId="{478734AB-2942-4D7C-86BF-C3F444860F82}" dt="2023-05-28T00:17:57.342" v="352" actId="478"/>
          <ac:spMkLst>
            <pc:docMk/>
            <pc:sldMk cId="1188762278" sldId="462"/>
            <ac:spMk id="2" creationId="{E02B4E0E-FCE0-4CCC-A90E-9DF381F7B995}"/>
          </ac:spMkLst>
        </pc:spChg>
        <pc:spChg chg="mod">
          <ac:chgData name="Doãn Minh Cường" userId="c06aa9e7-bf7b-4f33-bd85-65ed3b5062f7" providerId="ADAL" clId="{478734AB-2942-4D7C-86BF-C3F444860F82}" dt="2023-05-28T00:48:53.989" v="1235" actId="1036"/>
          <ac:spMkLst>
            <pc:docMk/>
            <pc:sldMk cId="1188762278" sldId="462"/>
            <ac:spMk id="3" creationId="{E58709D7-BBFA-4D0C-8983-78B3FD701946}"/>
          </ac:spMkLst>
        </pc:spChg>
        <pc:picChg chg="mod">
          <ac:chgData name="Doãn Minh Cường" userId="c06aa9e7-bf7b-4f33-bd85-65ed3b5062f7" providerId="ADAL" clId="{478734AB-2942-4D7C-86BF-C3F444860F82}" dt="2023-05-28T00:48:53.989" v="1235" actId="1036"/>
          <ac:picMkLst>
            <pc:docMk/>
            <pc:sldMk cId="1188762278" sldId="462"/>
            <ac:picMk id="7" creationId="{D74ECDFD-6CB5-0633-359A-72A80F7D7A9B}"/>
          </ac:picMkLst>
        </pc:picChg>
      </pc:sldChg>
      <pc:sldChg chg="modSp">
        <pc:chgData name="Doãn Minh Cường" userId="c06aa9e7-bf7b-4f33-bd85-65ed3b5062f7" providerId="ADAL" clId="{478734AB-2942-4D7C-86BF-C3F444860F82}" dt="2023-05-28T15:51:23.616" v="3087" actId="1036"/>
        <pc:sldMkLst>
          <pc:docMk/>
          <pc:sldMk cId="2137199769" sldId="473"/>
        </pc:sldMkLst>
        <pc:spChg chg="mod">
          <ac:chgData name="Doãn Minh Cường" userId="c06aa9e7-bf7b-4f33-bd85-65ed3b5062f7" providerId="ADAL" clId="{478734AB-2942-4D7C-86BF-C3F444860F82}" dt="2023-05-28T15:43:40.819" v="3019" actId="20577"/>
          <ac:spMkLst>
            <pc:docMk/>
            <pc:sldMk cId="2137199769" sldId="473"/>
            <ac:spMk id="7" creationId="{00000000-0000-0000-0000-000000000000}"/>
          </ac:spMkLst>
        </pc:spChg>
        <pc:spChg chg="mod">
          <ac:chgData name="Doãn Minh Cường" userId="c06aa9e7-bf7b-4f33-bd85-65ed3b5062f7" providerId="ADAL" clId="{478734AB-2942-4D7C-86BF-C3F444860F82}" dt="2023-05-28T15:51:23.616" v="3087" actId="1036"/>
          <ac:spMkLst>
            <pc:docMk/>
            <pc:sldMk cId="2137199769" sldId="473"/>
            <ac:spMk id="9" creationId="{604BCB6A-4E3E-A745-9D55-64DE0645D92A}"/>
          </ac:spMkLst>
        </pc:spChg>
      </pc:sldChg>
      <pc:sldChg chg="modSp">
        <pc:chgData name="Doãn Minh Cường" userId="c06aa9e7-bf7b-4f33-bd85-65ed3b5062f7" providerId="ADAL" clId="{478734AB-2942-4D7C-86BF-C3F444860F82}" dt="2023-05-28T15:45:17.008" v="3033" actId="20577"/>
        <pc:sldMkLst>
          <pc:docMk/>
          <pc:sldMk cId="2117641064" sldId="474"/>
        </pc:sldMkLst>
        <pc:spChg chg="mod">
          <ac:chgData name="Doãn Minh Cường" userId="c06aa9e7-bf7b-4f33-bd85-65ed3b5062f7" providerId="ADAL" clId="{478734AB-2942-4D7C-86BF-C3F444860F82}" dt="2023-05-28T15:45:17.008" v="3033" actId="20577"/>
          <ac:spMkLst>
            <pc:docMk/>
            <pc:sldMk cId="2117641064" sldId="474"/>
            <ac:spMk id="7" creationId="{00000000-0000-0000-0000-000000000000}"/>
          </ac:spMkLst>
        </pc:spChg>
      </pc:sldChg>
      <pc:sldChg chg="modSp">
        <pc:chgData name="Doãn Minh Cường" userId="c06aa9e7-bf7b-4f33-bd85-65ed3b5062f7" providerId="ADAL" clId="{478734AB-2942-4D7C-86BF-C3F444860F82}" dt="2023-05-28T15:43:55.904" v="3021" actId="20577"/>
        <pc:sldMkLst>
          <pc:docMk/>
          <pc:sldMk cId="1616998854" sldId="490"/>
        </pc:sldMkLst>
        <pc:spChg chg="mod">
          <ac:chgData name="Doãn Minh Cường" userId="c06aa9e7-bf7b-4f33-bd85-65ed3b5062f7" providerId="ADAL" clId="{478734AB-2942-4D7C-86BF-C3F444860F82}" dt="2023-05-28T15:43:55.904" v="3021" actId="20577"/>
          <ac:spMkLst>
            <pc:docMk/>
            <pc:sldMk cId="1616998854" sldId="490"/>
            <ac:spMk id="7" creationId="{00000000-0000-0000-0000-000000000000}"/>
          </ac:spMkLst>
        </pc:spChg>
      </pc:sldChg>
      <pc:sldChg chg="modSp">
        <pc:chgData name="Doãn Minh Cường" userId="c06aa9e7-bf7b-4f33-bd85-65ed3b5062f7" providerId="ADAL" clId="{478734AB-2942-4D7C-86BF-C3F444860F82}" dt="2023-05-28T15:44:04.528" v="3023" actId="20577"/>
        <pc:sldMkLst>
          <pc:docMk/>
          <pc:sldMk cId="3596510739" sldId="492"/>
        </pc:sldMkLst>
        <pc:spChg chg="mod">
          <ac:chgData name="Doãn Minh Cường" userId="c06aa9e7-bf7b-4f33-bd85-65ed3b5062f7" providerId="ADAL" clId="{478734AB-2942-4D7C-86BF-C3F444860F82}" dt="2023-05-28T15:44:04.528" v="3023" actId="20577"/>
          <ac:spMkLst>
            <pc:docMk/>
            <pc:sldMk cId="3596510739" sldId="492"/>
            <ac:spMk id="7" creationId="{00000000-0000-0000-0000-000000000000}"/>
          </ac:spMkLst>
        </pc:spChg>
      </pc:sldChg>
      <pc:sldChg chg="modSp">
        <pc:chgData name="Doãn Minh Cường" userId="c06aa9e7-bf7b-4f33-bd85-65ed3b5062f7" providerId="ADAL" clId="{478734AB-2942-4D7C-86BF-C3F444860F82}" dt="2023-05-28T15:44:11.369" v="3025" actId="20577"/>
        <pc:sldMkLst>
          <pc:docMk/>
          <pc:sldMk cId="3280666977" sldId="493"/>
        </pc:sldMkLst>
        <pc:spChg chg="mod">
          <ac:chgData name="Doãn Minh Cường" userId="c06aa9e7-bf7b-4f33-bd85-65ed3b5062f7" providerId="ADAL" clId="{478734AB-2942-4D7C-86BF-C3F444860F82}" dt="2023-05-28T15:44:11.369" v="3025" actId="20577"/>
          <ac:spMkLst>
            <pc:docMk/>
            <pc:sldMk cId="3280666977" sldId="493"/>
            <ac:spMk id="7" creationId="{00000000-0000-0000-0000-000000000000}"/>
          </ac:spMkLst>
        </pc:spChg>
      </pc:sldChg>
      <pc:sldChg chg="modSp">
        <pc:chgData name="Doãn Minh Cường" userId="c06aa9e7-bf7b-4f33-bd85-65ed3b5062f7" providerId="ADAL" clId="{478734AB-2942-4D7C-86BF-C3F444860F82}" dt="2023-05-28T15:44:17.680" v="3027" actId="20577"/>
        <pc:sldMkLst>
          <pc:docMk/>
          <pc:sldMk cId="548883322" sldId="494"/>
        </pc:sldMkLst>
        <pc:spChg chg="mod">
          <ac:chgData name="Doãn Minh Cường" userId="c06aa9e7-bf7b-4f33-bd85-65ed3b5062f7" providerId="ADAL" clId="{478734AB-2942-4D7C-86BF-C3F444860F82}" dt="2023-05-28T15:44:17.680" v="3027" actId="20577"/>
          <ac:spMkLst>
            <pc:docMk/>
            <pc:sldMk cId="548883322" sldId="494"/>
            <ac:spMk id="7" creationId="{00000000-0000-0000-0000-000000000000}"/>
          </ac:spMkLst>
        </pc:spChg>
      </pc:sldChg>
      <pc:sldChg chg="modSp">
        <pc:chgData name="Doãn Minh Cường" userId="c06aa9e7-bf7b-4f33-bd85-65ed3b5062f7" providerId="ADAL" clId="{478734AB-2942-4D7C-86BF-C3F444860F82}" dt="2023-05-28T01:25:57.119" v="2876" actId="1037"/>
        <pc:sldMkLst>
          <pc:docMk/>
          <pc:sldMk cId="1907187088" sldId="500"/>
        </pc:sldMkLst>
        <pc:spChg chg="mod">
          <ac:chgData name="Doãn Minh Cường" userId="c06aa9e7-bf7b-4f33-bd85-65ed3b5062f7" providerId="ADAL" clId="{478734AB-2942-4D7C-86BF-C3F444860F82}" dt="2023-05-28T01:25:44.500" v="2861" actId="14100"/>
          <ac:spMkLst>
            <pc:docMk/>
            <pc:sldMk cId="1907187088" sldId="500"/>
            <ac:spMk id="4" creationId="{36178983-4AF5-92AC-67AC-13B76210C180}"/>
          </ac:spMkLst>
        </pc:spChg>
        <pc:spChg chg="mod">
          <ac:chgData name="Doãn Minh Cường" userId="c06aa9e7-bf7b-4f33-bd85-65ed3b5062f7" providerId="ADAL" clId="{478734AB-2942-4D7C-86BF-C3F444860F82}" dt="2023-05-28T01:25:16.464" v="2853" actId="255"/>
          <ac:spMkLst>
            <pc:docMk/>
            <pc:sldMk cId="1907187088" sldId="500"/>
            <ac:spMk id="12" creationId="{B33986AA-A736-4DF8-90CC-F7688368A6B8}"/>
          </ac:spMkLst>
        </pc:spChg>
        <pc:spChg chg="mod">
          <ac:chgData name="Doãn Minh Cường" userId="c06aa9e7-bf7b-4f33-bd85-65ed3b5062f7" providerId="ADAL" clId="{478734AB-2942-4D7C-86BF-C3F444860F82}" dt="2023-05-28T01:24:10.445" v="2797" actId="14100"/>
          <ac:spMkLst>
            <pc:docMk/>
            <pc:sldMk cId="1907187088" sldId="500"/>
            <ac:spMk id="20" creationId="{99815FC5-B344-4C29-9914-83DE5700E0DC}"/>
          </ac:spMkLst>
        </pc:spChg>
        <pc:picChg chg="mod ord">
          <ac:chgData name="Doãn Minh Cường" userId="c06aa9e7-bf7b-4f33-bd85-65ed3b5062f7" providerId="ADAL" clId="{478734AB-2942-4D7C-86BF-C3F444860F82}" dt="2023-05-28T01:25:00.215" v="2852" actId="167"/>
          <ac:picMkLst>
            <pc:docMk/>
            <pc:sldMk cId="1907187088" sldId="500"/>
            <ac:picMk id="3" creationId="{226BA645-D4A7-A9D2-04E4-43086AD4300E}"/>
          </ac:picMkLst>
        </pc:picChg>
        <pc:cxnChg chg="mod">
          <ac:chgData name="Doãn Minh Cường" userId="c06aa9e7-bf7b-4f33-bd85-65ed3b5062f7" providerId="ADAL" clId="{478734AB-2942-4D7C-86BF-C3F444860F82}" dt="2023-05-28T01:25:57.119" v="2876" actId="1037"/>
          <ac:cxnSpMkLst>
            <pc:docMk/>
            <pc:sldMk cId="1907187088" sldId="500"/>
            <ac:cxnSpMk id="5" creationId="{DDA30164-6F1B-90E9-B6C9-6D4BEC6D4F2D}"/>
          </ac:cxnSpMkLst>
        </pc:cxnChg>
        <pc:cxnChg chg="mod">
          <ac:chgData name="Doãn Minh Cường" userId="c06aa9e7-bf7b-4f33-bd85-65ed3b5062f7" providerId="ADAL" clId="{478734AB-2942-4D7C-86BF-C3F444860F82}" dt="2023-05-28T01:25:52.161" v="2867" actId="1038"/>
          <ac:cxnSpMkLst>
            <pc:docMk/>
            <pc:sldMk cId="1907187088" sldId="500"/>
            <ac:cxnSpMk id="7" creationId="{5C904673-24B7-FC31-B927-F8743683DD1F}"/>
          </ac:cxnSpMkLst>
        </pc:cxnChg>
      </pc:sldChg>
      <pc:sldChg chg="modSp">
        <pc:chgData name="Doãn Minh Cường" userId="c06aa9e7-bf7b-4f33-bd85-65ed3b5062f7" providerId="ADAL" clId="{478734AB-2942-4D7C-86BF-C3F444860F82}" dt="2023-05-28T01:26:40.430" v="2924" actId="1036"/>
        <pc:sldMkLst>
          <pc:docMk/>
          <pc:sldMk cId="2769409166" sldId="501"/>
        </pc:sldMkLst>
        <pc:spChg chg="mod">
          <ac:chgData name="Doãn Minh Cường" userId="c06aa9e7-bf7b-4f33-bd85-65ed3b5062f7" providerId="ADAL" clId="{478734AB-2942-4D7C-86BF-C3F444860F82}" dt="2023-05-28T01:26:40.430" v="2924" actId="1036"/>
          <ac:spMkLst>
            <pc:docMk/>
            <pc:sldMk cId="2769409166" sldId="501"/>
            <ac:spMk id="4" creationId="{90BE54BF-7D6B-4493-A55F-12DB476B620D}"/>
          </ac:spMkLst>
        </pc:spChg>
        <pc:picChg chg="mod">
          <ac:chgData name="Doãn Minh Cường" userId="c06aa9e7-bf7b-4f33-bd85-65ed3b5062f7" providerId="ADAL" clId="{478734AB-2942-4D7C-86BF-C3F444860F82}" dt="2023-05-28T01:26:40.430" v="2924" actId="1036"/>
          <ac:picMkLst>
            <pc:docMk/>
            <pc:sldMk cId="2769409166" sldId="501"/>
            <ac:picMk id="6" creationId="{4F12D836-65E6-1FAF-7704-003BD1FFAD7F}"/>
          </ac:picMkLst>
        </pc:picChg>
        <pc:cxnChg chg="mod">
          <ac:chgData name="Doãn Minh Cường" userId="c06aa9e7-bf7b-4f33-bd85-65ed3b5062f7" providerId="ADAL" clId="{478734AB-2942-4D7C-86BF-C3F444860F82}" dt="2023-05-28T01:26:40.430" v="2924" actId="1036"/>
          <ac:cxnSpMkLst>
            <pc:docMk/>
            <pc:sldMk cId="2769409166" sldId="501"/>
            <ac:cxnSpMk id="5" creationId="{86AF6ACB-E8D5-45DB-8BB0-F41D50AFD579}"/>
          </ac:cxnSpMkLst>
        </pc:cxnChg>
        <pc:cxnChg chg="mod">
          <ac:chgData name="Doãn Minh Cường" userId="c06aa9e7-bf7b-4f33-bd85-65ed3b5062f7" providerId="ADAL" clId="{478734AB-2942-4D7C-86BF-C3F444860F82}" dt="2023-05-28T01:26:40.430" v="2924" actId="1036"/>
          <ac:cxnSpMkLst>
            <pc:docMk/>
            <pc:sldMk cId="2769409166" sldId="501"/>
            <ac:cxnSpMk id="7" creationId="{F8871DC8-5439-4B41-0CC2-D1A51BE35587}"/>
          </ac:cxnSpMkLst>
        </pc:cxnChg>
      </pc:sldChg>
      <pc:sldChg chg="modSp">
        <pc:chgData name="Doãn Minh Cường" userId="c06aa9e7-bf7b-4f33-bd85-65ed3b5062f7" providerId="ADAL" clId="{478734AB-2942-4D7C-86BF-C3F444860F82}" dt="2023-05-28T01:27:36.472" v="2976" actId="14100"/>
        <pc:sldMkLst>
          <pc:docMk/>
          <pc:sldMk cId="1066242171" sldId="503"/>
        </pc:sldMkLst>
        <pc:spChg chg="mod">
          <ac:chgData name="Doãn Minh Cường" userId="c06aa9e7-bf7b-4f33-bd85-65ed3b5062f7" providerId="ADAL" clId="{478734AB-2942-4D7C-86BF-C3F444860F82}" dt="2023-05-28T01:26:58.198" v="2926" actId="255"/>
          <ac:spMkLst>
            <pc:docMk/>
            <pc:sldMk cId="1066242171" sldId="503"/>
            <ac:spMk id="4" creationId="{90BE54BF-7D6B-4493-A55F-12DB476B620D}"/>
          </ac:spMkLst>
        </pc:spChg>
        <pc:picChg chg="mod">
          <ac:chgData name="Doãn Minh Cường" userId="c06aa9e7-bf7b-4f33-bd85-65ed3b5062f7" providerId="ADAL" clId="{478734AB-2942-4D7C-86BF-C3F444860F82}" dt="2023-05-28T01:27:26.972" v="2973" actId="1035"/>
          <ac:picMkLst>
            <pc:docMk/>
            <pc:sldMk cId="1066242171" sldId="503"/>
            <ac:picMk id="3" creationId="{20B27EF3-E662-2AC9-C2DE-BD35E6F4A138}"/>
          </ac:picMkLst>
        </pc:picChg>
        <pc:cxnChg chg="mod">
          <ac:chgData name="Doãn Minh Cường" userId="c06aa9e7-bf7b-4f33-bd85-65ed3b5062f7" providerId="ADAL" clId="{478734AB-2942-4D7C-86BF-C3F444860F82}" dt="2023-05-28T01:27:10.456" v="2940" actId="14100"/>
          <ac:cxnSpMkLst>
            <pc:docMk/>
            <pc:sldMk cId="1066242171" sldId="503"/>
            <ac:cxnSpMk id="5" creationId="{86AF6ACB-E8D5-45DB-8BB0-F41D50AFD579}"/>
          </ac:cxnSpMkLst>
        </pc:cxnChg>
        <pc:cxnChg chg="mod">
          <ac:chgData name="Doãn Minh Cường" userId="c06aa9e7-bf7b-4f33-bd85-65ed3b5062f7" providerId="ADAL" clId="{478734AB-2942-4D7C-86BF-C3F444860F82}" dt="2023-05-28T01:27:36.472" v="2976" actId="14100"/>
          <ac:cxnSpMkLst>
            <pc:docMk/>
            <pc:sldMk cId="1066242171" sldId="503"/>
            <ac:cxnSpMk id="7" creationId="{F8871DC8-5439-4B41-0CC2-D1A51BE35587}"/>
          </ac:cxnSpMkLst>
        </pc:cxnChg>
      </pc:sldChg>
      <pc:sldChg chg="del">
        <pc:chgData name="Doãn Minh Cường" userId="c06aa9e7-bf7b-4f33-bd85-65ed3b5062f7" providerId="ADAL" clId="{478734AB-2942-4D7C-86BF-C3F444860F82}" dt="2023-05-28T01:18:09.903" v="2459" actId="2696"/>
        <pc:sldMkLst>
          <pc:docMk/>
          <pc:sldMk cId="3849458700" sldId="505"/>
        </pc:sldMkLst>
      </pc:sldChg>
      <pc:sldChg chg="addSp modSp del">
        <pc:chgData name="Doãn Minh Cường" userId="c06aa9e7-bf7b-4f33-bd85-65ed3b5062f7" providerId="ADAL" clId="{478734AB-2942-4D7C-86BF-C3F444860F82}" dt="2023-05-28T00:55:18.178" v="1497" actId="2696"/>
        <pc:sldMkLst>
          <pc:docMk/>
          <pc:sldMk cId="944370971" sldId="515"/>
        </pc:sldMkLst>
        <pc:spChg chg="add mod">
          <ac:chgData name="Doãn Minh Cường" userId="c06aa9e7-bf7b-4f33-bd85-65ed3b5062f7" providerId="ADAL" clId="{478734AB-2942-4D7C-86BF-C3F444860F82}" dt="2023-05-27T15:25:11.862" v="106" actId="20577"/>
          <ac:spMkLst>
            <pc:docMk/>
            <pc:sldMk cId="944370971" sldId="515"/>
            <ac:spMk id="2" creationId="{3FAC53F1-3E60-434D-9BA2-49C6AF7F301E}"/>
          </ac:spMkLst>
        </pc:spChg>
      </pc:sldChg>
      <pc:sldChg chg="addSp delSp modSp add">
        <pc:chgData name="Doãn Minh Cường" userId="c06aa9e7-bf7b-4f33-bd85-65ed3b5062f7" providerId="ADAL" clId="{478734AB-2942-4D7C-86BF-C3F444860F82}" dt="2023-05-28T00:25:45.899" v="429" actId="14100"/>
        <pc:sldMkLst>
          <pc:docMk/>
          <pc:sldMk cId="2609132407" sldId="525"/>
        </pc:sldMkLst>
        <pc:spChg chg="del">
          <ac:chgData name="Doãn Minh Cường" userId="c06aa9e7-bf7b-4f33-bd85-65ed3b5062f7" providerId="ADAL" clId="{478734AB-2942-4D7C-86BF-C3F444860F82}" dt="2023-05-28T00:23:53.347" v="392" actId="478"/>
          <ac:spMkLst>
            <pc:docMk/>
            <pc:sldMk cId="2609132407" sldId="525"/>
            <ac:spMk id="3" creationId="{E58709D7-BBFA-4D0C-8983-78B3FD701946}"/>
          </ac:spMkLst>
        </pc:spChg>
        <pc:graphicFrameChg chg="mod">
          <ac:chgData name="Doãn Minh Cường" userId="c06aa9e7-bf7b-4f33-bd85-65ed3b5062f7" providerId="ADAL" clId="{478734AB-2942-4D7C-86BF-C3F444860F82}" dt="2023-05-28T00:24:02.235" v="393" actId="478"/>
          <ac:graphicFrameMkLst>
            <pc:docMk/>
            <pc:sldMk cId="2609132407" sldId="525"/>
            <ac:graphicFrameMk id="4" creationId="{4E5991C2-6B71-4C43-9862-18337F390FB4}"/>
          </ac:graphicFrameMkLst>
        </pc:graphicFrameChg>
        <pc:graphicFrameChg chg="del">
          <ac:chgData name="Doãn Minh Cường" userId="c06aa9e7-bf7b-4f33-bd85-65ed3b5062f7" providerId="ADAL" clId="{478734AB-2942-4D7C-86BF-C3F444860F82}" dt="2023-05-28T00:24:49.081" v="395" actId="478"/>
          <ac:graphicFrameMkLst>
            <pc:docMk/>
            <pc:sldMk cId="2609132407" sldId="525"/>
            <ac:graphicFrameMk id="17" creationId="{DB3FCA85-3D7C-4015-B770-E3C0FACF52B8}"/>
          </ac:graphicFrameMkLst>
        </pc:graphicFrameChg>
        <pc:picChg chg="add mod">
          <ac:chgData name="Doãn Minh Cường" userId="c06aa9e7-bf7b-4f33-bd85-65ed3b5062f7" providerId="ADAL" clId="{478734AB-2942-4D7C-86BF-C3F444860F82}" dt="2023-05-28T00:25:45.899" v="429" actId="14100"/>
          <ac:picMkLst>
            <pc:docMk/>
            <pc:sldMk cId="2609132407" sldId="525"/>
            <ac:picMk id="2" creationId="{B4C9B5BF-A1CB-4BD2-AD6F-7168FDA737DE}"/>
          </ac:picMkLst>
        </pc:picChg>
        <pc:picChg chg="del">
          <ac:chgData name="Doãn Minh Cường" userId="c06aa9e7-bf7b-4f33-bd85-65ed3b5062f7" providerId="ADAL" clId="{478734AB-2942-4D7C-86BF-C3F444860F82}" dt="2023-05-28T00:24:05.028" v="394" actId="478"/>
          <ac:picMkLst>
            <pc:docMk/>
            <pc:sldMk cId="2609132407" sldId="525"/>
            <ac:picMk id="6" creationId="{69A3A8F0-502B-47FF-B1D7-6947BB57134E}"/>
          </ac:picMkLst>
        </pc:picChg>
        <pc:picChg chg="del">
          <ac:chgData name="Doãn Minh Cường" userId="c06aa9e7-bf7b-4f33-bd85-65ed3b5062f7" providerId="ADAL" clId="{478734AB-2942-4D7C-86BF-C3F444860F82}" dt="2023-05-28T00:23:53.347" v="392" actId="478"/>
          <ac:picMkLst>
            <pc:docMk/>
            <pc:sldMk cId="2609132407" sldId="525"/>
            <ac:picMk id="7" creationId="{D74ECDFD-6CB5-0633-359A-72A80F7D7A9B}"/>
          </ac:picMkLst>
        </pc:picChg>
      </pc:sldChg>
      <pc:sldChg chg="addSp delSp modSp add">
        <pc:chgData name="Doãn Minh Cường" userId="c06aa9e7-bf7b-4f33-bd85-65ed3b5062f7" providerId="ADAL" clId="{478734AB-2942-4D7C-86BF-C3F444860F82}" dt="2023-05-28T01:07:36.643" v="1925" actId="20577"/>
        <pc:sldMkLst>
          <pc:docMk/>
          <pc:sldMk cId="1598599645" sldId="526"/>
        </pc:sldMkLst>
        <pc:spChg chg="add mod">
          <ac:chgData name="Doãn Minh Cường" userId="c06aa9e7-bf7b-4f33-bd85-65ed3b5062f7" providerId="ADAL" clId="{478734AB-2942-4D7C-86BF-C3F444860F82}" dt="2023-05-28T01:07:36.643" v="1925" actId="20577"/>
          <ac:spMkLst>
            <pc:docMk/>
            <pc:sldMk cId="1598599645" sldId="526"/>
            <ac:spMk id="7" creationId="{9AF061AA-4AF2-417C-9DC0-206A5E74EA72}"/>
          </ac:spMkLst>
        </pc:spChg>
        <pc:spChg chg="del">
          <ac:chgData name="Doãn Minh Cường" userId="c06aa9e7-bf7b-4f33-bd85-65ed3b5062f7" providerId="ADAL" clId="{478734AB-2942-4D7C-86BF-C3F444860F82}" dt="2023-05-28T00:52:40.278" v="1385" actId="478"/>
          <ac:spMkLst>
            <pc:docMk/>
            <pc:sldMk cId="1598599645" sldId="526"/>
            <ac:spMk id="10" creationId="{EC52B053-485C-3E15-64B0-66BF3681ABFB}"/>
          </ac:spMkLst>
        </pc:spChg>
        <pc:picChg chg="del">
          <ac:chgData name="Doãn Minh Cường" userId="c06aa9e7-bf7b-4f33-bd85-65ed3b5062f7" providerId="ADAL" clId="{478734AB-2942-4D7C-86BF-C3F444860F82}" dt="2023-05-28T00:52:40.278" v="1385" actId="478"/>
          <ac:picMkLst>
            <pc:docMk/>
            <pc:sldMk cId="1598599645" sldId="526"/>
            <ac:picMk id="3" creationId="{335F835D-46BA-A12D-51BC-FE4FA5189569}"/>
          </ac:picMkLst>
        </pc:picChg>
        <pc:picChg chg="add mod">
          <ac:chgData name="Doãn Minh Cường" userId="c06aa9e7-bf7b-4f33-bd85-65ed3b5062f7" providerId="ADAL" clId="{478734AB-2942-4D7C-86BF-C3F444860F82}" dt="2023-05-28T01:07:18.784" v="1903" actId="1037"/>
          <ac:picMkLst>
            <pc:docMk/>
            <pc:sldMk cId="1598599645" sldId="526"/>
            <ac:picMk id="8" creationId="{33F9E41A-48A7-4B74-A90E-F6E49911C078}"/>
          </ac:picMkLst>
        </pc:picChg>
      </pc:sldChg>
      <pc:sldChg chg="addSp modSp add">
        <pc:chgData name="Doãn Minh Cường" userId="c06aa9e7-bf7b-4f33-bd85-65ed3b5062f7" providerId="ADAL" clId="{478734AB-2942-4D7C-86BF-C3F444860F82}" dt="2023-05-28T00:53:40.073" v="1402" actId="1037"/>
        <pc:sldMkLst>
          <pc:docMk/>
          <pc:sldMk cId="2869088558" sldId="527"/>
        </pc:sldMkLst>
        <pc:spChg chg="add mod">
          <ac:chgData name="Doãn Minh Cường" userId="c06aa9e7-bf7b-4f33-bd85-65ed3b5062f7" providerId="ADAL" clId="{478734AB-2942-4D7C-86BF-C3F444860F82}" dt="2023-05-28T00:53:40.073" v="1402" actId="1037"/>
          <ac:spMkLst>
            <pc:docMk/>
            <pc:sldMk cId="2869088558" sldId="527"/>
            <ac:spMk id="5" creationId="{EEE7E335-A1E7-42E4-946B-9D698C9250E0}"/>
          </ac:spMkLst>
        </pc:spChg>
        <pc:picChg chg="add mod">
          <ac:chgData name="Doãn Minh Cường" userId="c06aa9e7-bf7b-4f33-bd85-65ed3b5062f7" providerId="ADAL" clId="{478734AB-2942-4D7C-86BF-C3F444860F82}" dt="2023-05-28T00:53:40.073" v="1402" actId="1037"/>
          <ac:picMkLst>
            <pc:docMk/>
            <pc:sldMk cId="2869088558" sldId="527"/>
            <ac:picMk id="7" creationId="{93501515-5BB8-4711-B1CF-592E5E859AD8}"/>
          </ac:picMkLst>
        </pc:picChg>
      </pc:sldChg>
      <pc:sldChg chg="addSp modSp add ord">
        <pc:chgData name="Doãn Minh Cường" userId="c06aa9e7-bf7b-4f33-bd85-65ed3b5062f7" providerId="ADAL" clId="{478734AB-2942-4D7C-86BF-C3F444860F82}" dt="2023-05-28T01:08:45.056" v="2031" actId="14100"/>
        <pc:sldMkLst>
          <pc:docMk/>
          <pc:sldMk cId="2969458181" sldId="528"/>
        </pc:sldMkLst>
        <pc:spChg chg="add mod">
          <ac:chgData name="Doãn Minh Cường" userId="c06aa9e7-bf7b-4f33-bd85-65ed3b5062f7" providerId="ADAL" clId="{478734AB-2942-4D7C-86BF-C3F444860F82}" dt="2023-05-28T01:08:32.780" v="2026" actId="1038"/>
          <ac:spMkLst>
            <pc:docMk/>
            <pc:sldMk cId="2969458181" sldId="528"/>
            <ac:spMk id="5" creationId="{6DD13930-8EC7-4758-BA60-FC41C2FED355}"/>
          </ac:spMkLst>
        </pc:spChg>
        <pc:picChg chg="add mod">
          <ac:chgData name="Doãn Minh Cường" userId="c06aa9e7-bf7b-4f33-bd85-65ed3b5062f7" providerId="ADAL" clId="{478734AB-2942-4D7C-86BF-C3F444860F82}" dt="2023-05-28T01:08:45.056" v="2031" actId="14100"/>
          <ac:picMkLst>
            <pc:docMk/>
            <pc:sldMk cId="2969458181" sldId="528"/>
            <ac:picMk id="7" creationId="{AFB39B53-93B8-4359-8AD3-A26489B14D43}"/>
          </ac:picMkLst>
        </pc:picChg>
      </pc:sldChg>
      <pc:sldChg chg="addSp delSp modSp add">
        <pc:chgData name="Doãn Minh Cường" userId="c06aa9e7-bf7b-4f33-bd85-65ed3b5062f7" providerId="ADAL" clId="{478734AB-2942-4D7C-86BF-C3F444860F82}" dt="2023-05-28T01:05:41.235" v="1850" actId="1036"/>
        <pc:sldMkLst>
          <pc:docMk/>
          <pc:sldMk cId="319116042" sldId="529"/>
        </pc:sldMkLst>
        <pc:spChg chg="del">
          <ac:chgData name="Doãn Minh Cường" userId="c06aa9e7-bf7b-4f33-bd85-65ed3b5062f7" providerId="ADAL" clId="{478734AB-2942-4D7C-86BF-C3F444860F82}" dt="2023-05-28T01:04:31.632" v="1801" actId="478"/>
          <ac:spMkLst>
            <pc:docMk/>
            <pc:sldMk cId="319116042" sldId="529"/>
            <ac:spMk id="6" creationId="{F24F5DE9-FEF0-4AE0-9140-C5E7C0D9371B}"/>
          </ac:spMkLst>
        </pc:spChg>
        <pc:spChg chg="add del">
          <ac:chgData name="Doãn Minh Cường" userId="c06aa9e7-bf7b-4f33-bd85-65ed3b5062f7" providerId="ADAL" clId="{478734AB-2942-4D7C-86BF-C3F444860F82}" dt="2023-05-28T01:05:00.925" v="1805"/>
          <ac:spMkLst>
            <pc:docMk/>
            <pc:sldMk cId="319116042" sldId="529"/>
            <ac:spMk id="8" creationId="{90605695-19C3-4683-A961-99041868B263}"/>
          </ac:spMkLst>
        </pc:spChg>
        <pc:spChg chg="add mod">
          <ac:chgData name="Doãn Minh Cường" userId="c06aa9e7-bf7b-4f33-bd85-65ed3b5062f7" providerId="ADAL" clId="{478734AB-2942-4D7C-86BF-C3F444860F82}" dt="2023-05-28T01:05:41.235" v="1850" actId="1036"/>
          <ac:spMkLst>
            <pc:docMk/>
            <pc:sldMk cId="319116042" sldId="529"/>
            <ac:spMk id="10" creationId="{6DD23E0D-7308-4550-B837-4A43749C73C2}"/>
          </ac:spMkLst>
        </pc:spChg>
        <pc:picChg chg="del">
          <ac:chgData name="Doãn Minh Cường" userId="c06aa9e7-bf7b-4f33-bd85-65ed3b5062f7" providerId="ADAL" clId="{478734AB-2942-4D7C-86BF-C3F444860F82}" dt="2023-05-28T01:04:31.632" v="1801" actId="478"/>
          <ac:picMkLst>
            <pc:docMk/>
            <pc:sldMk cId="319116042" sldId="529"/>
            <ac:picMk id="3" creationId="{201FAA1F-2A08-4C96-8F79-B4F794940BB7}"/>
          </ac:picMkLst>
        </pc:picChg>
        <pc:picChg chg="del">
          <ac:chgData name="Doãn Minh Cường" userId="c06aa9e7-bf7b-4f33-bd85-65ed3b5062f7" providerId="ADAL" clId="{478734AB-2942-4D7C-86BF-C3F444860F82}" dt="2023-05-28T01:04:31.632" v="1801" actId="478"/>
          <ac:picMkLst>
            <pc:docMk/>
            <pc:sldMk cId="319116042" sldId="529"/>
            <ac:picMk id="4" creationId="{D15504BE-77A9-FDA6-0D27-1D128C95D558}"/>
          </ac:picMkLst>
        </pc:picChg>
        <pc:picChg chg="add del">
          <ac:chgData name="Doãn Minh Cường" userId="c06aa9e7-bf7b-4f33-bd85-65ed3b5062f7" providerId="ADAL" clId="{478734AB-2942-4D7C-86BF-C3F444860F82}" dt="2023-05-28T01:05:00.925" v="1805"/>
          <ac:picMkLst>
            <pc:docMk/>
            <pc:sldMk cId="319116042" sldId="529"/>
            <ac:picMk id="9" creationId="{CEE66E4B-C29F-4EF8-A414-AE49BB806254}"/>
          </ac:picMkLst>
        </pc:picChg>
        <pc:picChg chg="add mod">
          <ac:chgData name="Doãn Minh Cường" userId="c06aa9e7-bf7b-4f33-bd85-65ed3b5062f7" providerId="ADAL" clId="{478734AB-2942-4D7C-86BF-C3F444860F82}" dt="2023-05-28T01:05:30.492" v="1812" actId="1076"/>
          <ac:picMkLst>
            <pc:docMk/>
            <pc:sldMk cId="319116042" sldId="529"/>
            <ac:picMk id="11" creationId="{1D3C02B5-E4D3-4007-AF94-D4F225912F24}"/>
          </ac:picMkLst>
        </pc:picChg>
      </pc:sldChg>
      <pc:sldChg chg="addSp modSp add">
        <pc:chgData name="Doãn Minh Cường" userId="c06aa9e7-bf7b-4f33-bd85-65ed3b5062f7" providerId="ADAL" clId="{478734AB-2942-4D7C-86BF-C3F444860F82}" dt="2023-05-28T01:07:00.996" v="1883" actId="1036"/>
        <pc:sldMkLst>
          <pc:docMk/>
          <pc:sldMk cId="1837631000" sldId="530"/>
        </pc:sldMkLst>
        <pc:spChg chg="add mod">
          <ac:chgData name="Doãn Minh Cường" userId="c06aa9e7-bf7b-4f33-bd85-65ed3b5062f7" providerId="ADAL" clId="{478734AB-2942-4D7C-86BF-C3F444860F82}" dt="2023-05-28T01:06:17.898" v="1865" actId="1036"/>
          <ac:spMkLst>
            <pc:docMk/>
            <pc:sldMk cId="1837631000" sldId="530"/>
            <ac:spMk id="4" creationId="{84A6A5CC-40CF-4C4C-B616-94ABBDF5463F}"/>
          </ac:spMkLst>
        </pc:spChg>
        <pc:picChg chg="add mod">
          <ac:chgData name="Doãn Minh Cường" userId="c06aa9e7-bf7b-4f33-bd85-65ed3b5062f7" providerId="ADAL" clId="{478734AB-2942-4D7C-86BF-C3F444860F82}" dt="2023-05-28T01:07:00.996" v="1883" actId="1036"/>
          <ac:picMkLst>
            <pc:docMk/>
            <pc:sldMk cId="1837631000" sldId="530"/>
            <ac:picMk id="5" creationId="{A2FCE8B6-68E6-4190-AC20-3823964FC57B}"/>
          </ac:picMkLst>
        </pc:picChg>
      </pc:sldChg>
      <pc:sldChg chg="add del">
        <pc:chgData name="Doãn Minh Cường" userId="c06aa9e7-bf7b-4f33-bd85-65ed3b5062f7" providerId="ADAL" clId="{478734AB-2942-4D7C-86BF-C3F444860F82}" dt="2023-05-28T01:06:37.301" v="1867" actId="2696"/>
        <pc:sldMkLst>
          <pc:docMk/>
          <pc:sldMk cId="54858097" sldId="531"/>
        </pc:sldMkLst>
      </pc:sldChg>
      <pc:sldChg chg="addSp delSp modSp add del">
        <pc:chgData name="Doãn Minh Cường" userId="c06aa9e7-bf7b-4f33-bd85-65ed3b5062f7" providerId="ADAL" clId="{478734AB-2942-4D7C-86BF-C3F444860F82}" dt="2023-05-28T01:16:32.260" v="2409" actId="2696"/>
        <pc:sldMkLst>
          <pc:docMk/>
          <pc:sldMk cId="192092888" sldId="531"/>
        </pc:sldMkLst>
        <pc:spChg chg="mod">
          <ac:chgData name="Doãn Minh Cường" userId="c06aa9e7-bf7b-4f33-bd85-65ed3b5062f7" providerId="ADAL" clId="{478734AB-2942-4D7C-86BF-C3F444860F82}" dt="2023-05-28T01:13:39.256" v="2327" actId="1038"/>
          <ac:spMkLst>
            <pc:docMk/>
            <pc:sldMk cId="192092888" sldId="531"/>
            <ac:spMk id="3" creationId="{E845F560-3131-4F85-A0BA-9E67E4963613}"/>
          </ac:spMkLst>
        </pc:spChg>
        <pc:spChg chg="add del mod">
          <ac:chgData name="Doãn Minh Cường" userId="c06aa9e7-bf7b-4f33-bd85-65ed3b5062f7" providerId="ADAL" clId="{478734AB-2942-4D7C-86BF-C3F444860F82}" dt="2023-05-28T01:13:21.438" v="2230" actId="478"/>
          <ac:spMkLst>
            <pc:docMk/>
            <pc:sldMk cId="192092888" sldId="531"/>
            <ac:spMk id="8" creationId="{70CD4918-62FC-4E58-83FC-4A6FD0C5B240}"/>
          </ac:spMkLst>
        </pc:spChg>
        <pc:graphicFrameChg chg="mod">
          <ac:chgData name="Doãn Minh Cường" userId="c06aa9e7-bf7b-4f33-bd85-65ed3b5062f7" providerId="ADAL" clId="{478734AB-2942-4D7C-86BF-C3F444860F82}" dt="2023-05-28T01:14:00.846" v="2348"/>
          <ac:graphicFrameMkLst>
            <pc:docMk/>
            <pc:sldMk cId="192092888" sldId="531"/>
            <ac:graphicFrameMk id="6" creationId="{1054993F-CF57-4F26-A6E6-32F88B03807A}"/>
          </ac:graphicFrameMkLst>
        </pc:graphicFrameChg>
        <pc:picChg chg="add mod">
          <ac:chgData name="Doãn Minh Cường" userId="c06aa9e7-bf7b-4f33-bd85-65ed3b5062f7" providerId="ADAL" clId="{478734AB-2942-4D7C-86BF-C3F444860F82}" dt="2023-05-28T01:13:30.192" v="2287" actId="1036"/>
          <ac:picMkLst>
            <pc:docMk/>
            <pc:sldMk cId="192092888" sldId="531"/>
            <ac:picMk id="2" creationId="{C556ADD8-3173-425B-B935-9F959DB21DFB}"/>
          </ac:picMkLst>
        </pc:picChg>
        <pc:picChg chg="add mod">
          <ac:chgData name="Doãn Minh Cường" userId="c06aa9e7-bf7b-4f33-bd85-65ed3b5062f7" providerId="ADAL" clId="{478734AB-2942-4D7C-86BF-C3F444860F82}" dt="2023-05-28T01:13:24.358" v="2237" actId="1036"/>
          <ac:picMkLst>
            <pc:docMk/>
            <pc:sldMk cId="192092888" sldId="531"/>
            <ac:picMk id="4" creationId="{AE54B34C-D243-4FD1-BAF4-26F0F9D90880}"/>
          </ac:picMkLst>
        </pc:picChg>
        <pc:picChg chg="del">
          <ac:chgData name="Doãn Minh Cường" userId="c06aa9e7-bf7b-4f33-bd85-65ed3b5062f7" providerId="ADAL" clId="{478734AB-2942-4D7C-86BF-C3F444860F82}" dt="2023-05-28T01:10:58.711" v="2068" actId="478"/>
          <ac:picMkLst>
            <pc:docMk/>
            <pc:sldMk cId="192092888" sldId="531"/>
            <ac:picMk id="5" creationId="{7C32AC2B-4851-F660-ED13-549F3EE38340}"/>
          </ac:picMkLst>
        </pc:picChg>
      </pc:sldChg>
      <pc:sldChg chg="addSp delSp modSp add">
        <pc:chgData name="Doãn Minh Cường" userId="c06aa9e7-bf7b-4f33-bd85-65ed3b5062f7" providerId="ADAL" clId="{478734AB-2942-4D7C-86BF-C3F444860F82}" dt="2023-05-28T01:16:18.325" v="2407" actId="1035"/>
        <pc:sldMkLst>
          <pc:docMk/>
          <pc:sldMk cId="1501762452" sldId="532"/>
        </pc:sldMkLst>
        <pc:spChg chg="mod">
          <ac:chgData name="Doãn Minh Cường" userId="c06aa9e7-bf7b-4f33-bd85-65ed3b5062f7" providerId="ADAL" clId="{478734AB-2942-4D7C-86BF-C3F444860F82}" dt="2023-05-28T01:15:07.845" v="2352"/>
          <ac:spMkLst>
            <pc:docMk/>
            <pc:sldMk cId="1501762452" sldId="532"/>
            <ac:spMk id="3" creationId="{E845F560-3131-4F85-A0BA-9E67E4963613}"/>
          </ac:spMkLst>
        </pc:spChg>
        <pc:picChg chg="del">
          <ac:chgData name="Doãn Minh Cường" userId="c06aa9e7-bf7b-4f33-bd85-65ed3b5062f7" providerId="ADAL" clId="{478734AB-2942-4D7C-86BF-C3F444860F82}" dt="2023-05-28T01:15:17.843" v="2353" actId="478"/>
          <ac:picMkLst>
            <pc:docMk/>
            <pc:sldMk cId="1501762452" sldId="532"/>
            <ac:picMk id="4" creationId="{EBF48B67-152D-5E5A-BADA-D6EB93F47BC7}"/>
          </ac:picMkLst>
        </pc:picChg>
        <pc:picChg chg="add mod">
          <ac:chgData name="Doãn Minh Cường" userId="c06aa9e7-bf7b-4f33-bd85-65ed3b5062f7" providerId="ADAL" clId="{478734AB-2942-4D7C-86BF-C3F444860F82}" dt="2023-05-28T01:16:18.325" v="2407" actId="1035"/>
          <ac:picMkLst>
            <pc:docMk/>
            <pc:sldMk cId="1501762452" sldId="532"/>
            <ac:picMk id="6" creationId="{CD0988DC-1C9C-4141-AA70-519E1A2D1DA9}"/>
          </ac:picMkLst>
        </pc:picChg>
        <pc:picChg chg="add mod">
          <ac:chgData name="Doãn Minh Cường" userId="c06aa9e7-bf7b-4f33-bd85-65ed3b5062f7" providerId="ADAL" clId="{478734AB-2942-4D7C-86BF-C3F444860F82}" dt="2023-05-28T01:15:56.678" v="2368" actId="1035"/>
          <ac:picMkLst>
            <pc:docMk/>
            <pc:sldMk cId="1501762452" sldId="532"/>
            <ac:picMk id="7" creationId="{0D8201CF-59E2-464D-899A-E807D1E332FF}"/>
          </ac:picMkLst>
        </pc:picChg>
      </pc:sldChg>
      <pc:sldChg chg="addSp delSp modSp add">
        <pc:chgData name="Doãn Minh Cường" userId="c06aa9e7-bf7b-4f33-bd85-65ed3b5062f7" providerId="ADAL" clId="{478734AB-2942-4D7C-86BF-C3F444860F82}" dt="2023-05-28T01:18:05.653" v="2458" actId="1035"/>
        <pc:sldMkLst>
          <pc:docMk/>
          <pc:sldMk cId="3449327068" sldId="533"/>
        </pc:sldMkLst>
        <pc:spChg chg="del">
          <ac:chgData name="Doãn Minh Cường" userId="c06aa9e7-bf7b-4f33-bd85-65ed3b5062f7" providerId="ADAL" clId="{478734AB-2942-4D7C-86BF-C3F444860F82}" dt="2023-05-28T01:17:04.615" v="2411" actId="478"/>
          <ac:spMkLst>
            <pc:docMk/>
            <pc:sldMk cId="3449327068" sldId="533"/>
            <ac:spMk id="3" creationId="{E845F560-3131-4F85-A0BA-9E67E4963613}"/>
          </ac:spMkLst>
        </pc:spChg>
        <pc:spChg chg="add mod">
          <ac:chgData name="Doãn Minh Cường" userId="c06aa9e7-bf7b-4f33-bd85-65ed3b5062f7" providerId="ADAL" clId="{478734AB-2942-4D7C-86BF-C3F444860F82}" dt="2023-05-28T01:18:05.653" v="2458" actId="1035"/>
          <ac:spMkLst>
            <pc:docMk/>
            <pc:sldMk cId="3449327068" sldId="533"/>
            <ac:spMk id="10" creationId="{97CFCA51-C501-4B97-9E99-98E48062E598}"/>
          </ac:spMkLst>
        </pc:spChg>
        <pc:picChg chg="del">
          <ac:chgData name="Doãn Minh Cường" userId="c06aa9e7-bf7b-4f33-bd85-65ed3b5062f7" providerId="ADAL" clId="{478734AB-2942-4D7C-86BF-C3F444860F82}" dt="2023-05-28T01:17:04.615" v="2411" actId="478"/>
          <ac:picMkLst>
            <pc:docMk/>
            <pc:sldMk cId="3449327068" sldId="533"/>
            <ac:picMk id="6" creationId="{CD0988DC-1C9C-4141-AA70-519E1A2D1DA9}"/>
          </ac:picMkLst>
        </pc:picChg>
        <pc:picChg chg="del">
          <ac:chgData name="Doãn Minh Cường" userId="c06aa9e7-bf7b-4f33-bd85-65ed3b5062f7" providerId="ADAL" clId="{478734AB-2942-4D7C-86BF-C3F444860F82}" dt="2023-05-28T01:17:04.615" v="2411" actId="478"/>
          <ac:picMkLst>
            <pc:docMk/>
            <pc:sldMk cId="3449327068" sldId="533"/>
            <ac:picMk id="7" creationId="{0D8201CF-59E2-464D-899A-E807D1E332FF}"/>
          </ac:picMkLst>
        </pc:picChg>
        <pc:picChg chg="add mod">
          <ac:chgData name="Doãn Minh Cường" userId="c06aa9e7-bf7b-4f33-bd85-65ed3b5062f7" providerId="ADAL" clId="{478734AB-2942-4D7C-86BF-C3F444860F82}" dt="2023-05-28T01:17:57.145" v="2437" actId="1036"/>
          <ac:picMkLst>
            <pc:docMk/>
            <pc:sldMk cId="3449327068" sldId="533"/>
            <ac:picMk id="11" creationId="{C9B94322-5A1C-4FAB-BDF1-CD5FB634670C}"/>
          </ac:picMkLst>
        </pc:picChg>
      </pc:sldChg>
      <pc:sldChg chg="addSp modSp add">
        <pc:chgData name="Doãn Minh Cường" userId="c06aa9e7-bf7b-4f33-bd85-65ed3b5062f7" providerId="ADAL" clId="{478734AB-2942-4D7C-86BF-C3F444860F82}" dt="2023-05-28T01:19:02.226" v="2532" actId="1036"/>
        <pc:sldMkLst>
          <pc:docMk/>
          <pc:sldMk cId="1338653625" sldId="534"/>
        </pc:sldMkLst>
        <pc:spChg chg="add mod">
          <ac:chgData name="Doãn Minh Cường" userId="c06aa9e7-bf7b-4f33-bd85-65ed3b5062f7" providerId="ADAL" clId="{478734AB-2942-4D7C-86BF-C3F444860F82}" dt="2023-05-28T01:19:02.226" v="2532" actId="1036"/>
          <ac:spMkLst>
            <pc:docMk/>
            <pc:sldMk cId="1338653625" sldId="534"/>
            <ac:spMk id="4" creationId="{287D9808-4F3F-4036-82FA-825BEF35FB04}"/>
          </ac:spMkLst>
        </pc:spChg>
        <pc:picChg chg="add mod">
          <ac:chgData name="Doãn Minh Cường" userId="c06aa9e7-bf7b-4f33-bd85-65ed3b5062f7" providerId="ADAL" clId="{478734AB-2942-4D7C-86BF-C3F444860F82}" dt="2023-05-28T01:18:54.826" v="2513" actId="1038"/>
          <ac:picMkLst>
            <pc:docMk/>
            <pc:sldMk cId="1338653625" sldId="534"/>
            <ac:picMk id="5" creationId="{0BB7C44E-72A7-49FC-8900-7B2FAE89CC0A}"/>
          </ac:picMkLst>
        </pc:picChg>
      </pc:sldChg>
      <pc:sldChg chg="addSp delSp modSp add del">
        <pc:chgData name="Doãn Minh Cường" userId="c06aa9e7-bf7b-4f33-bd85-65ed3b5062f7" providerId="ADAL" clId="{478734AB-2942-4D7C-86BF-C3F444860F82}" dt="2023-05-28T15:51:01.581" v="3078" actId="2696"/>
        <pc:sldMkLst>
          <pc:docMk/>
          <pc:sldMk cId="2919768289" sldId="535"/>
        </pc:sldMkLst>
        <pc:spChg chg="del mod topLvl">
          <ac:chgData name="Doãn Minh Cường" userId="c06aa9e7-bf7b-4f33-bd85-65ed3b5062f7" providerId="ADAL" clId="{478734AB-2942-4D7C-86BF-C3F444860F82}" dt="2023-05-28T15:48:36.431" v="3074" actId="478"/>
          <ac:spMkLst>
            <pc:docMk/>
            <pc:sldMk cId="2919768289" sldId="535"/>
            <ac:spMk id="6" creationId="{00000000-0000-0000-0000-000000000000}"/>
          </ac:spMkLst>
        </pc:spChg>
        <pc:spChg chg="del mod topLvl">
          <ac:chgData name="Doãn Minh Cường" userId="c06aa9e7-bf7b-4f33-bd85-65ed3b5062f7" providerId="ADAL" clId="{478734AB-2942-4D7C-86BF-C3F444860F82}" dt="2023-05-28T15:48:33.820" v="3073"/>
          <ac:spMkLst>
            <pc:docMk/>
            <pc:sldMk cId="2919768289" sldId="535"/>
            <ac:spMk id="7" creationId="{00000000-0000-0000-0000-000000000000}"/>
          </ac:spMkLst>
        </pc:spChg>
        <pc:spChg chg="add mod">
          <ac:chgData name="Doãn Minh Cường" userId="c06aa9e7-bf7b-4f33-bd85-65ed3b5062f7" providerId="ADAL" clId="{478734AB-2942-4D7C-86BF-C3F444860F82}" dt="2023-05-28T15:48:50.757" v="3077" actId="14100"/>
          <ac:spMkLst>
            <pc:docMk/>
            <pc:sldMk cId="2919768289" sldId="535"/>
            <ac:spMk id="9" creationId="{F1E83E3A-EA53-4F98-8115-D6FE67C26EB7}"/>
          </ac:spMkLst>
        </pc:spChg>
        <pc:grpChg chg="add del mod">
          <ac:chgData name="Doãn Minh Cường" userId="c06aa9e7-bf7b-4f33-bd85-65ed3b5062f7" providerId="ADAL" clId="{478734AB-2942-4D7C-86BF-C3F444860F82}" dt="2023-05-28T15:48:24.096" v="3072" actId="165"/>
          <ac:grpSpMkLst>
            <pc:docMk/>
            <pc:sldMk cId="2919768289" sldId="535"/>
            <ac:grpSpMk id="5" creationId="{00000000-0000-0000-0000-000000000000}"/>
          </ac:grpSpMkLst>
        </pc:grpChg>
      </pc:sldChg>
    </pc:docChg>
  </pc:docChgLst>
  <pc:docChgLst>
    <pc:chgData name="Doãn Minh Cường" userId="c06aa9e7-bf7b-4f33-bd85-65ed3b5062f7" providerId="ADAL" clId="{0C3C71BB-8B11-4A33-9189-C1764496D096}"/>
    <pc:docChg chg="custSel addSld delSld modSld modMainMaster">
      <pc:chgData name="Doãn Minh Cường" userId="c06aa9e7-bf7b-4f33-bd85-65ed3b5062f7" providerId="ADAL" clId="{0C3C71BB-8B11-4A33-9189-C1764496D096}" dt="2023-05-30T03:01:12.683" v="2508"/>
      <pc:docMkLst>
        <pc:docMk/>
      </pc:docMkLst>
      <pc:sldChg chg="modTransition">
        <pc:chgData name="Doãn Minh Cường" userId="c06aa9e7-bf7b-4f33-bd85-65ed3b5062f7" providerId="ADAL" clId="{0C3C71BB-8B11-4A33-9189-C1764496D096}" dt="2023-05-30T03:01:12.652" v="2407"/>
        <pc:sldMkLst>
          <pc:docMk/>
          <pc:sldMk cId="3524254097" sldId="257"/>
        </pc:sldMkLst>
      </pc:sldChg>
      <pc:sldChg chg="modSp mod modTransition">
        <pc:chgData name="Doãn Minh Cường" userId="c06aa9e7-bf7b-4f33-bd85-65ed3b5062f7" providerId="ADAL" clId="{0C3C71BB-8B11-4A33-9189-C1764496D096}" dt="2023-05-30T03:01:12.652" v="2457"/>
        <pc:sldMkLst>
          <pc:docMk/>
          <pc:sldMk cId="2032770285" sldId="267"/>
        </pc:sldMkLst>
        <pc:picChg chg="mod">
          <ac:chgData name="Doãn Minh Cường" userId="c06aa9e7-bf7b-4f33-bd85-65ed3b5062f7" providerId="ADAL" clId="{0C3C71BB-8B11-4A33-9189-C1764496D096}" dt="2023-05-30T02:22:46.142" v="1681" actId="1037"/>
          <ac:picMkLst>
            <pc:docMk/>
            <pc:sldMk cId="2032770285" sldId="267"/>
            <ac:picMk id="4" creationId="{EBF48B67-152D-5E5A-BADA-D6EB93F47BC7}"/>
          </ac:picMkLst>
        </pc:picChg>
      </pc:sldChg>
      <pc:sldChg chg="addSp delSp modSp mod modTransition">
        <pc:chgData name="Doãn Minh Cường" userId="c06aa9e7-bf7b-4f33-bd85-65ed3b5062f7" providerId="ADAL" clId="{0C3C71BB-8B11-4A33-9189-C1764496D096}" dt="2023-05-30T03:01:12.652" v="2465"/>
        <pc:sldMkLst>
          <pc:docMk/>
          <pc:sldMk cId="14253753" sldId="268"/>
        </pc:sldMkLst>
        <pc:spChg chg="mod">
          <ac:chgData name="Doãn Minh Cường" userId="c06aa9e7-bf7b-4f33-bd85-65ed3b5062f7" providerId="ADAL" clId="{0C3C71BB-8B11-4A33-9189-C1764496D096}" dt="2023-05-30T02:27:07.790" v="1988" actId="1038"/>
          <ac:spMkLst>
            <pc:docMk/>
            <pc:sldMk cId="14253753" sldId="268"/>
            <ac:spMk id="3" creationId="{488CBFE5-0E49-4B38-A165-742689194573}"/>
          </ac:spMkLst>
        </pc:spChg>
        <pc:spChg chg="add mod">
          <ac:chgData name="Doãn Minh Cường" userId="c06aa9e7-bf7b-4f33-bd85-65ed3b5062f7" providerId="ADAL" clId="{0C3C71BB-8B11-4A33-9189-C1764496D096}" dt="2023-05-30T02:57:53.849" v="2381" actId="1036"/>
          <ac:spMkLst>
            <pc:docMk/>
            <pc:sldMk cId="14253753" sldId="268"/>
            <ac:spMk id="5" creationId="{8FA2E7C7-97D0-605A-1986-0121A88E1662}"/>
          </ac:spMkLst>
        </pc:spChg>
        <pc:spChg chg="add mod">
          <ac:chgData name="Doãn Minh Cường" userId="c06aa9e7-bf7b-4f33-bd85-65ed3b5062f7" providerId="ADAL" clId="{0C3C71BB-8B11-4A33-9189-C1764496D096}" dt="2023-05-30T02:57:53.849" v="2381" actId="1036"/>
          <ac:spMkLst>
            <pc:docMk/>
            <pc:sldMk cId="14253753" sldId="268"/>
            <ac:spMk id="6" creationId="{707AD2FB-9C38-9659-C51D-340914A4C35C}"/>
          </ac:spMkLst>
        </pc:spChg>
        <pc:spChg chg="mod">
          <ac:chgData name="Doãn Minh Cường" userId="c06aa9e7-bf7b-4f33-bd85-65ed3b5062f7" providerId="ADAL" clId="{0C3C71BB-8B11-4A33-9189-C1764496D096}" dt="2023-05-30T02:54:20.428" v="2244" actId="1035"/>
          <ac:spMkLst>
            <pc:docMk/>
            <pc:sldMk cId="14253753" sldId="268"/>
            <ac:spMk id="7" creationId="{8B58FA23-3E11-44A2-8A98-7FC602646320}"/>
          </ac:spMkLst>
        </pc:spChg>
        <pc:spChg chg="mod">
          <ac:chgData name="Doãn Minh Cường" userId="c06aa9e7-bf7b-4f33-bd85-65ed3b5062f7" providerId="ADAL" clId="{0C3C71BB-8B11-4A33-9189-C1764496D096}" dt="2023-05-30T02:27:07.790" v="1988" actId="1038"/>
          <ac:spMkLst>
            <pc:docMk/>
            <pc:sldMk cId="14253753" sldId="268"/>
            <ac:spMk id="8" creationId="{9942FAB6-E04D-4A52-B571-97FF542F1465}"/>
          </ac:spMkLst>
        </pc:spChg>
        <pc:picChg chg="add del mod">
          <ac:chgData name="Doãn Minh Cường" userId="c06aa9e7-bf7b-4f33-bd85-65ed3b5062f7" providerId="ADAL" clId="{0C3C71BB-8B11-4A33-9189-C1764496D096}" dt="2023-05-30T03:00:01.435" v="2391" actId="478"/>
          <ac:picMkLst>
            <pc:docMk/>
            <pc:sldMk cId="14253753" sldId="268"/>
            <ac:picMk id="2" creationId="{29BBF175-E8B1-A41A-EEC0-B2728A96BBE8}"/>
          </ac:picMkLst>
        </pc:picChg>
        <pc:picChg chg="mod ord">
          <ac:chgData name="Doãn Minh Cường" userId="c06aa9e7-bf7b-4f33-bd85-65ed3b5062f7" providerId="ADAL" clId="{0C3C71BB-8B11-4A33-9189-C1764496D096}" dt="2023-05-30T02:54:20.428" v="2244" actId="1035"/>
          <ac:picMkLst>
            <pc:docMk/>
            <pc:sldMk cId="14253753" sldId="268"/>
            <ac:picMk id="4" creationId="{FEEAA74B-B5DD-9F96-3A8C-BCF526151D1D}"/>
          </ac:picMkLst>
        </pc:picChg>
        <pc:picChg chg="mod">
          <ac:chgData name="Doãn Minh Cường" userId="c06aa9e7-bf7b-4f33-bd85-65ed3b5062f7" providerId="ADAL" clId="{0C3C71BB-8B11-4A33-9189-C1764496D096}" dt="2023-05-30T02:27:07.790" v="1988" actId="1038"/>
          <ac:picMkLst>
            <pc:docMk/>
            <pc:sldMk cId="14253753" sldId="268"/>
            <ac:picMk id="9" creationId="{5153BAC8-5201-4A1A-99F1-40C2EDF87BD4}"/>
          </ac:picMkLst>
        </pc:picChg>
        <pc:picChg chg="add mod">
          <ac:chgData name="Doãn Minh Cường" userId="c06aa9e7-bf7b-4f33-bd85-65ed3b5062f7" providerId="ADAL" clId="{0C3C71BB-8B11-4A33-9189-C1764496D096}" dt="2023-05-30T03:00:12.060" v="2393" actId="1076"/>
          <ac:picMkLst>
            <pc:docMk/>
            <pc:sldMk cId="14253753" sldId="268"/>
            <ac:picMk id="10" creationId="{EEDF2E95-9FE5-6827-392F-6AF3550A36DA}"/>
          </ac:picMkLst>
        </pc:picChg>
      </pc:sldChg>
      <pc:sldChg chg="modSp mod modTransition">
        <pc:chgData name="Doãn Minh Cường" userId="c06aa9e7-bf7b-4f33-bd85-65ed3b5062f7" providerId="ADAL" clId="{0C3C71BB-8B11-4A33-9189-C1764496D096}" dt="2023-05-30T03:01:12.652" v="2447"/>
        <pc:sldMkLst>
          <pc:docMk/>
          <pc:sldMk cId="1652951591" sldId="288"/>
        </pc:sldMkLst>
        <pc:spChg chg="mod">
          <ac:chgData name="Doãn Minh Cường" userId="c06aa9e7-bf7b-4f33-bd85-65ed3b5062f7" providerId="ADAL" clId="{0C3C71BB-8B11-4A33-9189-C1764496D096}" dt="2023-05-30T02:05:42.705" v="1011" actId="1035"/>
          <ac:spMkLst>
            <pc:docMk/>
            <pc:sldMk cId="1652951591" sldId="288"/>
            <ac:spMk id="10" creationId="{EC52B053-485C-3E15-64B0-66BF3681ABFB}"/>
          </ac:spMkLst>
        </pc:spChg>
        <pc:graphicFrameChg chg="mod">
          <ac:chgData name="Doãn Minh Cường" userId="c06aa9e7-bf7b-4f33-bd85-65ed3b5062f7" providerId="ADAL" clId="{0C3C71BB-8B11-4A33-9189-C1764496D096}" dt="2023-05-30T02:05:36.471" v="993" actId="1035"/>
          <ac:graphicFrameMkLst>
            <pc:docMk/>
            <pc:sldMk cId="1652951591" sldId="288"/>
            <ac:graphicFrameMk id="4" creationId="{4E5991C2-6B71-4C43-9862-18337F390FB4}"/>
          </ac:graphicFrameMkLst>
        </pc:graphicFrameChg>
        <pc:picChg chg="mod">
          <ac:chgData name="Doãn Minh Cường" userId="c06aa9e7-bf7b-4f33-bd85-65ed3b5062f7" providerId="ADAL" clId="{0C3C71BB-8B11-4A33-9189-C1764496D096}" dt="2023-05-30T02:05:50.849" v="1031" actId="1037"/>
          <ac:picMkLst>
            <pc:docMk/>
            <pc:sldMk cId="1652951591" sldId="288"/>
            <ac:picMk id="3" creationId="{335F835D-46BA-A12D-51BC-FE4FA5189569}"/>
          </ac:picMkLst>
        </pc:picChg>
        <pc:picChg chg="mod">
          <ac:chgData name="Doãn Minh Cường" userId="c06aa9e7-bf7b-4f33-bd85-65ed3b5062f7" providerId="ADAL" clId="{0C3C71BB-8B11-4A33-9189-C1764496D096}" dt="2023-05-30T02:05:36.471" v="993" actId="1035"/>
          <ac:picMkLst>
            <pc:docMk/>
            <pc:sldMk cId="1652951591" sldId="288"/>
            <ac:picMk id="6" creationId="{69A3A8F0-502B-47FF-B1D7-6947BB57134E}"/>
          </ac:picMkLst>
        </pc:picChg>
      </pc:sldChg>
      <pc:sldChg chg="del">
        <pc:chgData name="Doãn Minh Cường" userId="c06aa9e7-bf7b-4f33-bd85-65ed3b5062f7" providerId="ADAL" clId="{0C3C71BB-8B11-4A33-9189-C1764496D096}" dt="2023-05-30T02:27:53.410" v="2001" actId="47"/>
        <pc:sldMkLst>
          <pc:docMk/>
          <pc:sldMk cId="3397551047" sldId="290"/>
        </pc:sldMkLst>
      </pc:sldChg>
      <pc:sldChg chg="del">
        <pc:chgData name="Doãn Minh Cường" userId="c06aa9e7-bf7b-4f33-bd85-65ed3b5062f7" providerId="ADAL" clId="{0C3C71BB-8B11-4A33-9189-C1764496D096}" dt="2023-05-30T02:28:43.801" v="2046" actId="47"/>
        <pc:sldMkLst>
          <pc:docMk/>
          <pc:sldMk cId="1724447471" sldId="292"/>
        </pc:sldMkLst>
      </pc:sldChg>
      <pc:sldChg chg="delSp modSp mod modTransition">
        <pc:chgData name="Doãn Minh Cường" userId="c06aa9e7-bf7b-4f33-bd85-65ed3b5062f7" providerId="ADAL" clId="{0C3C71BB-8B11-4A33-9189-C1764496D096}" dt="2023-05-30T03:01:12.652" v="2437"/>
        <pc:sldMkLst>
          <pc:docMk/>
          <pc:sldMk cId="2362941657" sldId="322"/>
        </pc:sldMkLst>
        <pc:spChg chg="mod">
          <ac:chgData name="Doãn Minh Cường" userId="c06aa9e7-bf7b-4f33-bd85-65ed3b5062f7" providerId="ADAL" clId="{0C3C71BB-8B11-4A33-9189-C1764496D096}" dt="2023-05-30T01:43:40.137" v="300" actId="1038"/>
          <ac:spMkLst>
            <pc:docMk/>
            <pc:sldMk cId="2362941657" sldId="322"/>
            <ac:spMk id="6" creationId="{F24F5DE9-FEF0-4AE0-9140-C5E7C0D9371B}"/>
          </ac:spMkLst>
        </pc:spChg>
        <pc:picChg chg="del mod">
          <ac:chgData name="Doãn Minh Cường" userId="c06aa9e7-bf7b-4f33-bd85-65ed3b5062f7" providerId="ADAL" clId="{0C3C71BB-8B11-4A33-9189-C1764496D096}" dt="2023-05-30T01:42:34.541" v="208" actId="478"/>
          <ac:picMkLst>
            <pc:docMk/>
            <pc:sldMk cId="2362941657" sldId="322"/>
            <ac:picMk id="3" creationId="{201FAA1F-2A08-4C96-8F79-B4F794940BB7}"/>
          </ac:picMkLst>
        </pc:picChg>
        <pc:picChg chg="mod">
          <ac:chgData name="Doãn Minh Cường" userId="c06aa9e7-bf7b-4f33-bd85-65ed3b5062f7" providerId="ADAL" clId="{0C3C71BB-8B11-4A33-9189-C1764496D096}" dt="2023-05-30T01:43:40.137" v="300" actId="1038"/>
          <ac:picMkLst>
            <pc:docMk/>
            <pc:sldMk cId="2362941657" sldId="322"/>
            <ac:picMk id="4" creationId="{D15504BE-77A9-FDA6-0D27-1D128C95D558}"/>
          </ac:picMkLst>
        </pc:picChg>
      </pc:sldChg>
      <pc:sldChg chg="modTransition">
        <pc:chgData name="Doãn Minh Cường" userId="c06aa9e7-bf7b-4f33-bd85-65ed3b5062f7" providerId="ADAL" clId="{0C3C71BB-8B11-4A33-9189-C1764496D096}" dt="2023-05-30T03:01:12.652" v="2427"/>
        <pc:sldMkLst>
          <pc:docMk/>
          <pc:sldMk cId="2259636277" sldId="324"/>
        </pc:sldMkLst>
      </pc:sldChg>
      <pc:sldChg chg="modTransition">
        <pc:chgData name="Doãn Minh Cường" userId="c06aa9e7-bf7b-4f33-bd85-65ed3b5062f7" providerId="ADAL" clId="{0C3C71BB-8B11-4A33-9189-C1764496D096}" dt="2023-05-30T03:01:12.652" v="2431"/>
        <pc:sldMkLst>
          <pc:docMk/>
          <pc:sldMk cId="559093567" sldId="325"/>
        </pc:sldMkLst>
      </pc:sldChg>
      <pc:sldChg chg="modTransition">
        <pc:chgData name="Doãn Minh Cường" userId="c06aa9e7-bf7b-4f33-bd85-65ed3b5062f7" providerId="ADAL" clId="{0C3C71BB-8B11-4A33-9189-C1764496D096}" dt="2023-05-30T03:01:12.652" v="2429"/>
        <pc:sldMkLst>
          <pc:docMk/>
          <pc:sldMk cId="3620080645" sldId="326"/>
        </pc:sldMkLst>
      </pc:sldChg>
      <pc:sldChg chg="modTransition">
        <pc:chgData name="Doãn Minh Cường" userId="c06aa9e7-bf7b-4f33-bd85-65ed3b5062f7" providerId="ADAL" clId="{0C3C71BB-8B11-4A33-9189-C1764496D096}" dt="2023-05-30T03:01:12.652" v="2433"/>
        <pc:sldMkLst>
          <pc:docMk/>
          <pc:sldMk cId="3382374512" sldId="327"/>
        </pc:sldMkLst>
      </pc:sldChg>
      <pc:sldChg chg="modTransition">
        <pc:chgData name="Doãn Minh Cường" userId="c06aa9e7-bf7b-4f33-bd85-65ed3b5062f7" providerId="ADAL" clId="{0C3C71BB-8B11-4A33-9189-C1764496D096}" dt="2023-05-30T03:01:12.652" v="2435"/>
        <pc:sldMkLst>
          <pc:docMk/>
          <pc:sldMk cId="1294953143" sldId="328"/>
        </pc:sldMkLst>
      </pc:sldChg>
      <pc:sldChg chg="modTransition">
        <pc:chgData name="Doãn Minh Cường" userId="c06aa9e7-bf7b-4f33-bd85-65ed3b5062f7" providerId="ADAL" clId="{0C3C71BB-8B11-4A33-9189-C1764496D096}" dt="2023-05-30T03:01:12.652" v="2411"/>
        <pc:sldMkLst>
          <pc:docMk/>
          <pc:sldMk cId="3511856120" sldId="344"/>
        </pc:sldMkLst>
      </pc:sldChg>
      <pc:sldChg chg="modTransition">
        <pc:chgData name="Doãn Minh Cường" userId="c06aa9e7-bf7b-4f33-bd85-65ed3b5062f7" providerId="ADAL" clId="{0C3C71BB-8B11-4A33-9189-C1764496D096}" dt="2023-05-30T03:01:12.652" v="2493"/>
        <pc:sldMkLst>
          <pc:docMk/>
          <pc:sldMk cId="4227144530" sldId="347"/>
        </pc:sldMkLst>
      </pc:sldChg>
      <pc:sldChg chg="modTransition">
        <pc:chgData name="Doãn Minh Cường" userId="c06aa9e7-bf7b-4f33-bd85-65ed3b5062f7" providerId="ADAL" clId="{0C3C71BB-8B11-4A33-9189-C1764496D096}" dt="2023-05-30T03:01:12.652" v="2409"/>
        <pc:sldMkLst>
          <pc:docMk/>
          <pc:sldMk cId="588934921" sldId="383"/>
        </pc:sldMkLst>
      </pc:sldChg>
      <pc:sldChg chg="modTransition">
        <pc:chgData name="Doãn Minh Cường" userId="c06aa9e7-bf7b-4f33-bd85-65ed3b5062f7" providerId="ADAL" clId="{0C3C71BB-8B11-4A33-9189-C1764496D096}" dt="2023-05-30T03:01:12.652" v="2425"/>
        <pc:sldMkLst>
          <pc:docMk/>
          <pc:sldMk cId="2772479430" sldId="422"/>
        </pc:sldMkLst>
      </pc:sldChg>
      <pc:sldChg chg="modTransition">
        <pc:chgData name="Doãn Minh Cường" userId="c06aa9e7-bf7b-4f33-bd85-65ed3b5062f7" providerId="ADAL" clId="{0C3C71BB-8B11-4A33-9189-C1764496D096}" dt="2023-05-30T03:01:12.652" v="2481"/>
        <pc:sldMkLst>
          <pc:docMk/>
          <pc:sldMk cId="3858142620" sldId="451"/>
        </pc:sldMkLst>
      </pc:sldChg>
      <pc:sldChg chg="modTransition">
        <pc:chgData name="Doãn Minh Cường" userId="c06aa9e7-bf7b-4f33-bd85-65ed3b5062f7" providerId="ADAL" clId="{0C3C71BB-8B11-4A33-9189-C1764496D096}" dt="2023-05-30T03:01:12.652" v="2483"/>
        <pc:sldMkLst>
          <pc:docMk/>
          <pc:sldMk cId="4153385486" sldId="452"/>
        </pc:sldMkLst>
      </pc:sldChg>
      <pc:sldChg chg="modTransition">
        <pc:chgData name="Doãn Minh Cường" userId="c06aa9e7-bf7b-4f33-bd85-65ed3b5062f7" providerId="ADAL" clId="{0C3C71BB-8B11-4A33-9189-C1764496D096}" dt="2023-05-30T03:01:12.652" v="2485"/>
        <pc:sldMkLst>
          <pc:docMk/>
          <pc:sldMk cId="109026964" sldId="458"/>
        </pc:sldMkLst>
      </pc:sldChg>
      <pc:sldChg chg="modTransition">
        <pc:chgData name="Doãn Minh Cường" userId="c06aa9e7-bf7b-4f33-bd85-65ed3b5062f7" providerId="ADAL" clId="{0C3C71BB-8B11-4A33-9189-C1764496D096}" dt="2023-05-30T03:01:12.652" v="2413"/>
        <pc:sldMkLst>
          <pc:docMk/>
          <pc:sldMk cId="1691560435" sldId="465"/>
        </pc:sldMkLst>
      </pc:sldChg>
      <pc:sldChg chg="modTransition">
        <pc:chgData name="Doãn Minh Cường" userId="c06aa9e7-bf7b-4f33-bd85-65ed3b5062f7" providerId="ADAL" clId="{0C3C71BB-8B11-4A33-9189-C1764496D096}" dt="2023-05-30T03:01:12.652" v="2415"/>
        <pc:sldMkLst>
          <pc:docMk/>
          <pc:sldMk cId="2137199769" sldId="473"/>
        </pc:sldMkLst>
      </pc:sldChg>
      <pc:sldChg chg="modTransition">
        <pc:chgData name="Doãn Minh Cường" userId="c06aa9e7-bf7b-4f33-bd85-65ed3b5062f7" providerId="ADAL" clId="{0C3C71BB-8B11-4A33-9189-C1764496D096}" dt="2023-05-30T03:01:12.652" v="2473"/>
        <pc:sldMkLst>
          <pc:docMk/>
          <pc:sldMk cId="2117641064" sldId="474"/>
        </pc:sldMkLst>
      </pc:sldChg>
      <pc:sldChg chg="modTransition">
        <pc:chgData name="Doãn Minh Cường" userId="c06aa9e7-bf7b-4f33-bd85-65ed3b5062f7" providerId="ADAL" clId="{0C3C71BB-8B11-4A33-9189-C1764496D096}" dt="2023-05-30T03:01:12.652" v="2475"/>
        <pc:sldMkLst>
          <pc:docMk/>
          <pc:sldMk cId="2416959716" sldId="476"/>
        </pc:sldMkLst>
      </pc:sldChg>
      <pc:sldChg chg="modSp mod modTransition">
        <pc:chgData name="Doãn Minh Cường" userId="c06aa9e7-bf7b-4f33-bd85-65ed3b5062f7" providerId="ADAL" clId="{0C3C71BB-8B11-4A33-9189-C1764496D096}" dt="2023-05-30T03:01:12.652" v="2477"/>
        <pc:sldMkLst>
          <pc:docMk/>
          <pc:sldMk cId="2932266844" sldId="478"/>
        </pc:sldMkLst>
        <pc:spChg chg="mod">
          <ac:chgData name="Doãn Minh Cường" userId="c06aa9e7-bf7b-4f33-bd85-65ed3b5062f7" providerId="ADAL" clId="{0C3C71BB-8B11-4A33-9189-C1764496D096}" dt="2023-05-30T02:29:23.356" v="2092" actId="1036"/>
          <ac:spMkLst>
            <pc:docMk/>
            <pc:sldMk cId="2932266844" sldId="478"/>
            <ac:spMk id="8" creationId="{D78309E6-6C30-5C47-9902-E6AE881B1B41}"/>
          </ac:spMkLst>
        </pc:spChg>
      </pc:sldChg>
      <pc:sldChg chg="modTransition">
        <pc:chgData name="Doãn Minh Cường" userId="c06aa9e7-bf7b-4f33-bd85-65ed3b5062f7" providerId="ADAL" clId="{0C3C71BB-8B11-4A33-9189-C1764496D096}" dt="2023-05-30T03:01:12.652" v="2479"/>
        <pc:sldMkLst>
          <pc:docMk/>
          <pc:sldMk cId="2554479666" sldId="480"/>
        </pc:sldMkLst>
      </pc:sldChg>
      <pc:sldChg chg="modTransition">
        <pc:chgData name="Doãn Minh Cường" userId="c06aa9e7-bf7b-4f33-bd85-65ed3b5062f7" providerId="ADAL" clId="{0C3C71BB-8B11-4A33-9189-C1764496D096}" dt="2023-05-30T03:01:12.652" v="2417"/>
        <pc:sldMkLst>
          <pc:docMk/>
          <pc:sldMk cId="1616998854" sldId="490"/>
        </pc:sldMkLst>
      </pc:sldChg>
      <pc:sldChg chg="modTransition">
        <pc:chgData name="Doãn Minh Cường" userId="c06aa9e7-bf7b-4f33-bd85-65ed3b5062f7" providerId="ADAL" clId="{0C3C71BB-8B11-4A33-9189-C1764496D096}" dt="2023-05-30T03:01:12.652" v="2419"/>
        <pc:sldMkLst>
          <pc:docMk/>
          <pc:sldMk cId="3596510739" sldId="492"/>
        </pc:sldMkLst>
      </pc:sldChg>
      <pc:sldChg chg="modTransition">
        <pc:chgData name="Doãn Minh Cường" userId="c06aa9e7-bf7b-4f33-bd85-65ed3b5062f7" providerId="ADAL" clId="{0C3C71BB-8B11-4A33-9189-C1764496D096}" dt="2023-05-30T03:01:12.652" v="2421"/>
        <pc:sldMkLst>
          <pc:docMk/>
          <pc:sldMk cId="3280666977" sldId="493"/>
        </pc:sldMkLst>
      </pc:sldChg>
      <pc:sldChg chg="modTransition">
        <pc:chgData name="Doãn Minh Cường" userId="c06aa9e7-bf7b-4f33-bd85-65ed3b5062f7" providerId="ADAL" clId="{0C3C71BB-8B11-4A33-9189-C1764496D096}" dt="2023-05-30T03:01:12.652" v="2423"/>
        <pc:sldMkLst>
          <pc:docMk/>
          <pc:sldMk cId="548883322" sldId="494"/>
        </pc:sldMkLst>
      </pc:sldChg>
      <pc:sldChg chg="modTransition">
        <pc:chgData name="Doãn Minh Cường" userId="c06aa9e7-bf7b-4f33-bd85-65ed3b5062f7" providerId="ADAL" clId="{0C3C71BB-8B11-4A33-9189-C1764496D096}" dt="2023-05-30T03:01:12.652" v="2471"/>
        <pc:sldMkLst>
          <pc:docMk/>
          <pc:sldMk cId="3667301595" sldId="497"/>
        </pc:sldMkLst>
      </pc:sldChg>
      <pc:sldChg chg="modTransition">
        <pc:chgData name="Doãn Minh Cường" userId="c06aa9e7-bf7b-4f33-bd85-65ed3b5062f7" providerId="ADAL" clId="{0C3C71BB-8B11-4A33-9189-C1764496D096}" dt="2023-05-30T03:01:12.652" v="2487"/>
        <pc:sldMkLst>
          <pc:docMk/>
          <pc:sldMk cId="1907187088" sldId="500"/>
        </pc:sldMkLst>
      </pc:sldChg>
      <pc:sldChg chg="modSp mod modTransition">
        <pc:chgData name="Doãn Minh Cường" userId="c06aa9e7-bf7b-4f33-bd85-65ed3b5062f7" providerId="ADAL" clId="{0C3C71BB-8B11-4A33-9189-C1764496D096}" dt="2023-05-30T03:01:12.652" v="2489"/>
        <pc:sldMkLst>
          <pc:docMk/>
          <pc:sldMk cId="2769409166" sldId="501"/>
        </pc:sldMkLst>
        <pc:picChg chg="mod">
          <ac:chgData name="Doãn Minh Cường" userId="c06aa9e7-bf7b-4f33-bd85-65ed3b5062f7" providerId="ADAL" clId="{0C3C71BB-8B11-4A33-9189-C1764496D096}" dt="2023-05-30T02:29:48.553" v="2095" actId="14100"/>
          <ac:picMkLst>
            <pc:docMk/>
            <pc:sldMk cId="2769409166" sldId="501"/>
            <ac:picMk id="6" creationId="{4F12D836-65E6-1FAF-7704-003BD1FFAD7F}"/>
          </ac:picMkLst>
        </pc:picChg>
      </pc:sldChg>
      <pc:sldChg chg="modSp mod modTransition">
        <pc:chgData name="Doãn Minh Cường" userId="c06aa9e7-bf7b-4f33-bd85-65ed3b5062f7" providerId="ADAL" clId="{0C3C71BB-8B11-4A33-9189-C1764496D096}" dt="2023-05-30T03:01:12.652" v="2491"/>
        <pc:sldMkLst>
          <pc:docMk/>
          <pc:sldMk cId="1066242171" sldId="503"/>
        </pc:sldMkLst>
        <pc:picChg chg="mod">
          <ac:chgData name="Doãn Minh Cường" userId="c06aa9e7-bf7b-4f33-bd85-65ed3b5062f7" providerId="ADAL" clId="{0C3C71BB-8B11-4A33-9189-C1764496D096}" dt="2023-05-30T02:29:58.108" v="2096" actId="14100"/>
          <ac:picMkLst>
            <pc:docMk/>
            <pc:sldMk cId="1066242171" sldId="503"/>
            <ac:picMk id="3" creationId="{20B27EF3-E662-2AC9-C2DE-BD35E6F4A138}"/>
          </ac:picMkLst>
        </pc:picChg>
      </pc:sldChg>
      <pc:sldChg chg="modTransition">
        <pc:chgData name="Doãn Minh Cường" userId="c06aa9e7-bf7b-4f33-bd85-65ed3b5062f7" providerId="ADAL" clId="{0C3C71BB-8B11-4A33-9189-C1764496D096}" dt="2023-05-30T03:01:12.652" v="2405"/>
        <pc:sldMkLst>
          <pc:docMk/>
          <pc:sldMk cId="1531861852" sldId="524"/>
        </pc:sldMkLst>
      </pc:sldChg>
      <pc:sldChg chg="addSp delSp modSp mod modTransition">
        <pc:chgData name="Doãn Minh Cường" userId="c06aa9e7-bf7b-4f33-bd85-65ed3b5062f7" providerId="ADAL" clId="{0C3C71BB-8B11-4A33-9189-C1764496D096}" dt="2023-05-30T03:01:12.652" v="2453"/>
        <pc:sldMkLst>
          <pc:docMk/>
          <pc:sldMk cId="2609132407" sldId="525"/>
        </pc:sldMkLst>
        <pc:picChg chg="del">
          <ac:chgData name="Doãn Minh Cường" userId="c06aa9e7-bf7b-4f33-bd85-65ed3b5062f7" providerId="ADAL" clId="{0C3C71BB-8B11-4A33-9189-C1764496D096}" dt="2023-05-30T02:12:28.417" v="1292" actId="478"/>
          <ac:picMkLst>
            <pc:docMk/>
            <pc:sldMk cId="2609132407" sldId="525"/>
            <ac:picMk id="2" creationId="{B4C9B5BF-A1CB-4BD2-AD6F-7168FDA737DE}"/>
          </ac:picMkLst>
        </pc:picChg>
        <pc:picChg chg="add mod">
          <ac:chgData name="Doãn Minh Cường" userId="c06aa9e7-bf7b-4f33-bd85-65ed3b5062f7" providerId="ADAL" clId="{0C3C71BB-8B11-4A33-9189-C1764496D096}" dt="2023-05-30T02:12:47.733" v="1300" actId="1036"/>
          <ac:picMkLst>
            <pc:docMk/>
            <pc:sldMk cId="2609132407" sldId="525"/>
            <ac:picMk id="3" creationId="{E346C11B-E88C-B5A1-CDB1-1DE01D5DB88C}"/>
          </ac:picMkLst>
        </pc:picChg>
      </pc:sldChg>
      <pc:sldChg chg="modSp mod modTransition">
        <pc:chgData name="Doãn Minh Cường" userId="c06aa9e7-bf7b-4f33-bd85-65ed3b5062f7" providerId="ADAL" clId="{0C3C71BB-8B11-4A33-9189-C1764496D096}" dt="2023-05-30T03:01:12.652" v="2449"/>
        <pc:sldMkLst>
          <pc:docMk/>
          <pc:sldMk cId="1598599645" sldId="526"/>
        </pc:sldMkLst>
        <pc:spChg chg="mod">
          <ac:chgData name="Doãn Minh Cường" userId="c06aa9e7-bf7b-4f33-bd85-65ed3b5062f7" providerId="ADAL" clId="{0C3C71BB-8B11-4A33-9189-C1764496D096}" dt="2023-05-30T02:06:39.896" v="1135" actId="14100"/>
          <ac:spMkLst>
            <pc:docMk/>
            <pc:sldMk cId="1598599645" sldId="526"/>
            <ac:spMk id="7" creationId="{9AF061AA-4AF2-417C-9DC0-206A5E74EA72}"/>
          </ac:spMkLst>
        </pc:spChg>
        <pc:graphicFrameChg chg="mod">
          <ac:chgData name="Doãn Minh Cường" userId="c06aa9e7-bf7b-4f33-bd85-65ed3b5062f7" providerId="ADAL" clId="{0C3C71BB-8B11-4A33-9189-C1764496D096}" dt="2023-05-30T02:06:23.671" v="1062" actId="1035"/>
          <ac:graphicFrameMkLst>
            <pc:docMk/>
            <pc:sldMk cId="1598599645" sldId="526"/>
            <ac:graphicFrameMk id="4" creationId="{4E5991C2-6B71-4C43-9862-18337F390FB4}"/>
          </ac:graphicFrameMkLst>
        </pc:graphicFrameChg>
        <pc:picChg chg="mod">
          <ac:chgData name="Doãn Minh Cường" userId="c06aa9e7-bf7b-4f33-bd85-65ed3b5062f7" providerId="ADAL" clId="{0C3C71BB-8B11-4A33-9189-C1764496D096}" dt="2023-05-30T02:06:23.671" v="1062" actId="1035"/>
          <ac:picMkLst>
            <pc:docMk/>
            <pc:sldMk cId="1598599645" sldId="526"/>
            <ac:picMk id="6" creationId="{69A3A8F0-502B-47FF-B1D7-6947BB57134E}"/>
          </ac:picMkLst>
        </pc:picChg>
        <pc:picChg chg="mod">
          <ac:chgData name="Doãn Minh Cường" userId="c06aa9e7-bf7b-4f33-bd85-65ed3b5062f7" providerId="ADAL" clId="{0C3C71BB-8B11-4A33-9189-C1764496D096}" dt="2023-05-30T02:07:01.803" v="1176" actId="1035"/>
          <ac:picMkLst>
            <pc:docMk/>
            <pc:sldMk cId="1598599645" sldId="526"/>
            <ac:picMk id="8" creationId="{33F9E41A-48A7-4B74-A90E-F6E49911C078}"/>
          </ac:picMkLst>
        </pc:picChg>
      </pc:sldChg>
      <pc:sldChg chg="modSp mod modTransition">
        <pc:chgData name="Doãn Minh Cường" userId="c06aa9e7-bf7b-4f33-bd85-65ed3b5062f7" providerId="ADAL" clId="{0C3C71BB-8B11-4A33-9189-C1764496D096}" dt="2023-05-30T03:01:12.652" v="2451"/>
        <pc:sldMkLst>
          <pc:docMk/>
          <pc:sldMk cId="2869088558" sldId="527"/>
        </pc:sldMkLst>
        <pc:spChg chg="mod">
          <ac:chgData name="Doãn Minh Cường" userId="c06aa9e7-bf7b-4f33-bd85-65ed3b5062f7" providerId="ADAL" clId="{0C3C71BB-8B11-4A33-9189-C1764496D096}" dt="2023-05-30T02:11:39.177" v="1291" actId="20577"/>
          <ac:spMkLst>
            <pc:docMk/>
            <pc:sldMk cId="2869088558" sldId="527"/>
            <ac:spMk id="5" creationId="{EEE7E335-A1E7-42E4-946B-9D698C9250E0}"/>
          </ac:spMkLst>
        </pc:spChg>
        <pc:graphicFrameChg chg="mod">
          <ac:chgData name="Doãn Minh Cường" userId="c06aa9e7-bf7b-4f33-bd85-65ed3b5062f7" providerId="ADAL" clId="{0C3C71BB-8B11-4A33-9189-C1764496D096}" dt="2023-05-30T02:07:16.717" v="1203" actId="1035"/>
          <ac:graphicFrameMkLst>
            <pc:docMk/>
            <pc:sldMk cId="2869088558" sldId="527"/>
            <ac:graphicFrameMk id="4" creationId="{4E5991C2-6B71-4C43-9862-18337F390FB4}"/>
          </ac:graphicFrameMkLst>
        </pc:graphicFrameChg>
        <pc:picChg chg="mod">
          <ac:chgData name="Doãn Minh Cường" userId="c06aa9e7-bf7b-4f33-bd85-65ed3b5062f7" providerId="ADAL" clId="{0C3C71BB-8B11-4A33-9189-C1764496D096}" dt="2023-05-30T02:07:16.717" v="1203" actId="1035"/>
          <ac:picMkLst>
            <pc:docMk/>
            <pc:sldMk cId="2869088558" sldId="527"/>
            <ac:picMk id="6" creationId="{69A3A8F0-502B-47FF-B1D7-6947BB57134E}"/>
          </ac:picMkLst>
        </pc:picChg>
        <pc:picChg chg="mod">
          <ac:chgData name="Doãn Minh Cường" userId="c06aa9e7-bf7b-4f33-bd85-65ed3b5062f7" providerId="ADAL" clId="{0C3C71BB-8B11-4A33-9189-C1764496D096}" dt="2023-05-30T02:07:50.475" v="1285" actId="1035"/>
          <ac:picMkLst>
            <pc:docMk/>
            <pc:sldMk cId="2869088558" sldId="527"/>
            <ac:picMk id="7" creationId="{93501515-5BB8-4711-B1CF-592E5E859AD8}"/>
          </ac:picMkLst>
        </pc:picChg>
      </pc:sldChg>
      <pc:sldChg chg="addSp delSp modSp del mod">
        <pc:chgData name="Doãn Minh Cường" userId="c06aa9e7-bf7b-4f33-bd85-65ed3b5062f7" providerId="ADAL" clId="{0C3C71BB-8B11-4A33-9189-C1764496D096}" dt="2023-05-30T02:22:28.660" v="1669" actId="47"/>
        <pc:sldMkLst>
          <pc:docMk/>
          <pc:sldMk cId="2969458181" sldId="528"/>
        </pc:sldMkLst>
        <pc:spChg chg="mod">
          <ac:chgData name="Doãn Minh Cường" userId="c06aa9e7-bf7b-4f33-bd85-65ed3b5062f7" providerId="ADAL" clId="{0C3C71BB-8B11-4A33-9189-C1764496D096}" dt="2023-05-30T02:17:57.827" v="1479" actId="1035"/>
          <ac:spMkLst>
            <pc:docMk/>
            <pc:sldMk cId="2969458181" sldId="528"/>
            <ac:spMk id="5" creationId="{6DD13930-8EC7-4758-BA60-FC41C2FED355}"/>
          </ac:spMkLst>
        </pc:spChg>
        <pc:graphicFrameChg chg="mod">
          <ac:chgData name="Doãn Minh Cường" userId="c06aa9e7-bf7b-4f33-bd85-65ed3b5062f7" providerId="ADAL" clId="{0C3C71BB-8B11-4A33-9189-C1764496D096}" dt="2023-05-30T02:13:12.304" v="1330" actId="1035"/>
          <ac:graphicFrameMkLst>
            <pc:docMk/>
            <pc:sldMk cId="2969458181" sldId="528"/>
            <ac:graphicFrameMk id="4" creationId="{4E5991C2-6B71-4C43-9862-18337F390FB4}"/>
          </ac:graphicFrameMkLst>
        </pc:graphicFrameChg>
        <pc:picChg chg="add mod">
          <ac:chgData name="Doãn Minh Cường" userId="c06aa9e7-bf7b-4f33-bd85-65ed3b5062f7" providerId="ADAL" clId="{0C3C71BB-8B11-4A33-9189-C1764496D096}" dt="2023-05-30T02:17:43.058" v="1478" actId="1038"/>
          <ac:picMkLst>
            <pc:docMk/>
            <pc:sldMk cId="2969458181" sldId="528"/>
            <ac:picMk id="2" creationId="{A4828674-5236-125E-3C50-BAE1D45B02E9}"/>
          </ac:picMkLst>
        </pc:picChg>
        <pc:picChg chg="add mod">
          <ac:chgData name="Doãn Minh Cường" userId="c06aa9e7-bf7b-4f33-bd85-65ed3b5062f7" providerId="ADAL" clId="{0C3C71BB-8B11-4A33-9189-C1764496D096}" dt="2023-05-30T02:17:38.108" v="1467" actId="1076"/>
          <ac:picMkLst>
            <pc:docMk/>
            <pc:sldMk cId="2969458181" sldId="528"/>
            <ac:picMk id="3" creationId="{C07B1B37-4F5D-14C7-4F3A-669E1246C11C}"/>
          </ac:picMkLst>
        </pc:picChg>
        <pc:picChg chg="mod">
          <ac:chgData name="Doãn Minh Cường" userId="c06aa9e7-bf7b-4f33-bd85-65ed3b5062f7" providerId="ADAL" clId="{0C3C71BB-8B11-4A33-9189-C1764496D096}" dt="2023-05-30T02:13:12.304" v="1330" actId="1035"/>
          <ac:picMkLst>
            <pc:docMk/>
            <pc:sldMk cId="2969458181" sldId="528"/>
            <ac:picMk id="6" creationId="{69A3A8F0-502B-47FF-B1D7-6947BB57134E}"/>
          </ac:picMkLst>
        </pc:picChg>
        <pc:picChg chg="del mod">
          <ac:chgData name="Doãn Minh Cường" userId="c06aa9e7-bf7b-4f33-bd85-65ed3b5062f7" providerId="ADAL" clId="{0C3C71BB-8B11-4A33-9189-C1764496D096}" dt="2023-05-30T02:16:47.894" v="1415" actId="478"/>
          <ac:picMkLst>
            <pc:docMk/>
            <pc:sldMk cId="2969458181" sldId="528"/>
            <ac:picMk id="7" creationId="{AFB39B53-93B8-4359-8AD3-A26489B14D43}"/>
          </ac:picMkLst>
        </pc:picChg>
      </pc:sldChg>
      <pc:sldChg chg="modSp mod modTransition">
        <pc:chgData name="Doãn Minh Cường" userId="c06aa9e7-bf7b-4f33-bd85-65ed3b5062f7" providerId="ADAL" clId="{0C3C71BB-8B11-4A33-9189-C1764496D096}" dt="2023-05-30T03:01:12.652" v="2441"/>
        <pc:sldMkLst>
          <pc:docMk/>
          <pc:sldMk cId="319116042" sldId="529"/>
        </pc:sldMkLst>
        <pc:spChg chg="mod">
          <ac:chgData name="Doãn Minh Cường" userId="c06aa9e7-bf7b-4f33-bd85-65ed3b5062f7" providerId="ADAL" clId="{0C3C71BB-8B11-4A33-9189-C1764496D096}" dt="2023-05-30T02:04:59.673" v="920" actId="14100"/>
          <ac:spMkLst>
            <pc:docMk/>
            <pc:sldMk cId="319116042" sldId="529"/>
            <ac:spMk id="10" creationId="{6DD23E0D-7308-4550-B837-4A43749C73C2}"/>
          </ac:spMkLst>
        </pc:spChg>
        <pc:graphicFrameChg chg="mod">
          <ac:chgData name="Doãn Minh Cường" userId="c06aa9e7-bf7b-4f33-bd85-65ed3b5062f7" providerId="ADAL" clId="{0C3C71BB-8B11-4A33-9189-C1764496D096}" dt="2023-05-30T02:04:46.524" v="880" actId="1035"/>
          <ac:graphicFrameMkLst>
            <pc:docMk/>
            <pc:sldMk cId="319116042" sldId="529"/>
            <ac:graphicFrameMk id="7" creationId="{D4578FD5-B5E1-4D7B-BA42-7A1CA097BF71}"/>
          </ac:graphicFrameMkLst>
        </pc:graphicFrameChg>
        <pc:picChg chg="mod">
          <ac:chgData name="Doãn Minh Cường" userId="c06aa9e7-bf7b-4f33-bd85-65ed3b5062f7" providerId="ADAL" clId="{0C3C71BB-8B11-4A33-9189-C1764496D096}" dt="2023-05-30T02:05:12.248" v="956" actId="1037"/>
          <ac:picMkLst>
            <pc:docMk/>
            <pc:sldMk cId="319116042" sldId="529"/>
            <ac:picMk id="11" creationId="{1D3C02B5-E4D3-4007-AF94-D4F225912F24}"/>
          </ac:picMkLst>
        </pc:picChg>
        <pc:picChg chg="mod">
          <ac:chgData name="Doãn Minh Cường" userId="c06aa9e7-bf7b-4f33-bd85-65ed3b5062f7" providerId="ADAL" clId="{0C3C71BB-8B11-4A33-9189-C1764496D096}" dt="2023-05-30T02:04:46.524" v="880" actId="1035"/>
          <ac:picMkLst>
            <pc:docMk/>
            <pc:sldMk cId="319116042" sldId="529"/>
            <ac:picMk id="13" creationId="{7BC2AE69-59BF-457A-94B9-4BE1B0280FBC}"/>
          </ac:picMkLst>
        </pc:picChg>
      </pc:sldChg>
      <pc:sldChg chg="addSp modSp mod modTransition">
        <pc:chgData name="Doãn Minh Cường" userId="c06aa9e7-bf7b-4f33-bd85-65ed3b5062f7" providerId="ADAL" clId="{0C3C71BB-8B11-4A33-9189-C1764496D096}" dt="2023-05-30T03:01:12.652" v="2445"/>
        <pc:sldMkLst>
          <pc:docMk/>
          <pc:sldMk cId="1837631000" sldId="530"/>
        </pc:sldMkLst>
        <pc:spChg chg="mod">
          <ac:chgData name="Doãn Minh Cường" userId="c06aa9e7-bf7b-4f33-bd85-65ed3b5062f7" providerId="ADAL" clId="{0C3C71BB-8B11-4A33-9189-C1764496D096}" dt="2023-05-30T02:03:37.419" v="837" actId="1036"/>
          <ac:spMkLst>
            <pc:docMk/>
            <pc:sldMk cId="1837631000" sldId="530"/>
            <ac:spMk id="4" creationId="{84A6A5CC-40CF-4C4C-B616-94ABBDF5463F}"/>
          </ac:spMkLst>
        </pc:spChg>
        <pc:graphicFrameChg chg="mod">
          <ac:chgData name="Doãn Minh Cường" userId="c06aa9e7-bf7b-4f33-bd85-65ed3b5062f7" providerId="ADAL" clId="{0C3C71BB-8B11-4A33-9189-C1764496D096}" dt="2023-05-30T02:01:47.046" v="594" actId="1035"/>
          <ac:graphicFrameMkLst>
            <pc:docMk/>
            <pc:sldMk cId="1837631000" sldId="530"/>
            <ac:graphicFrameMk id="7" creationId="{D4578FD5-B5E1-4D7B-BA42-7A1CA097BF71}"/>
          </ac:graphicFrameMkLst>
        </pc:graphicFrameChg>
        <pc:picChg chg="add mod">
          <ac:chgData name="Doãn Minh Cường" userId="c06aa9e7-bf7b-4f33-bd85-65ed3b5062f7" providerId="ADAL" clId="{0C3C71BB-8B11-4A33-9189-C1764496D096}" dt="2023-05-30T02:04:08.394" v="842" actId="1076"/>
          <ac:picMkLst>
            <pc:docMk/>
            <pc:sldMk cId="1837631000" sldId="530"/>
            <ac:picMk id="2" creationId="{D2F72F68-331F-6A93-9213-2B3C674CE7CC}"/>
          </ac:picMkLst>
        </pc:picChg>
        <pc:picChg chg="mod">
          <ac:chgData name="Doãn Minh Cường" userId="c06aa9e7-bf7b-4f33-bd85-65ed3b5062f7" providerId="ADAL" clId="{0C3C71BB-8B11-4A33-9189-C1764496D096}" dt="2023-05-30T02:03:52.651" v="840" actId="14100"/>
          <ac:picMkLst>
            <pc:docMk/>
            <pc:sldMk cId="1837631000" sldId="530"/>
            <ac:picMk id="5" creationId="{A2FCE8B6-68E6-4190-AC20-3823964FC57B}"/>
          </ac:picMkLst>
        </pc:picChg>
        <pc:picChg chg="mod">
          <ac:chgData name="Doãn Minh Cường" userId="c06aa9e7-bf7b-4f33-bd85-65ed3b5062f7" providerId="ADAL" clId="{0C3C71BB-8B11-4A33-9189-C1764496D096}" dt="2023-05-30T02:01:47.046" v="594" actId="1035"/>
          <ac:picMkLst>
            <pc:docMk/>
            <pc:sldMk cId="1837631000" sldId="530"/>
            <ac:picMk id="13" creationId="{7BC2AE69-59BF-457A-94B9-4BE1B0280FBC}"/>
          </ac:picMkLst>
        </pc:picChg>
      </pc:sldChg>
      <pc:sldChg chg="modTransition">
        <pc:chgData name="Doãn Minh Cường" userId="c06aa9e7-bf7b-4f33-bd85-65ed3b5062f7" providerId="ADAL" clId="{0C3C71BB-8B11-4A33-9189-C1764496D096}" dt="2023-05-30T03:01:12.652" v="2459"/>
        <pc:sldMkLst>
          <pc:docMk/>
          <pc:sldMk cId="1501762452" sldId="532"/>
        </pc:sldMkLst>
      </pc:sldChg>
      <pc:sldChg chg="modSp mod modTransition">
        <pc:chgData name="Doãn Minh Cường" userId="c06aa9e7-bf7b-4f33-bd85-65ed3b5062f7" providerId="ADAL" clId="{0C3C71BB-8B11-4A33-9189-C1764496D096}" dt="2023-05-30T03:01:12.652" v="2461"/>
        <pc:sldMkLst>
          <pc:docMk/>
          <pc:sldMk cId="3449327068" sldId="533"/>
        </pc:sldMkLst>
        <pc:graphicFrameChg chg="mod">
          <ac:chgData name="Doãn Minh Cường" userId="c06aa9e7-bf7b-4f33-bd85-65ed3b5062f7" providerId="ADAL" clId="{0C3C71BB-8B11-4A33-9189-C1764496D096}" dt="2023-05-30T02:31:43.942" v="2153" actId="14100"/>
          <ac:graphicFrameMkLst>
            <pc:docMk/>
            <pc:sldMk cId="3449327068" sldId="533"/>
            <ac:graphicFrameMk id="8" creationId="{209FE6A5-10B6-4A7C-A075-70CE0661F5F9}"/>
          </ac:graphicFrameMkLst>
        </pc:graphicFrameChg>
      </pc:sldChg>
      <pc:sldChg chg="modSp del mod">
        <pc:chgData name="Doãn Minh Cường" userId="c06aa9e7-bf7b-4f33-bd85-65ed3b5062f7" providerId="ADAL" clId="{0C3C71BB-8B11-4A33-9189-C1764496D096}" dt="2023-05-30T02:32:50.376" v="2162" actId="47"/>
        <pc:sldMkLst>
          <pc:docMk/>
          <pc:sldMk cId="1338653625" sldId="534"/>
        </pc:sldMkLst>
        <pc:picChg chg="mod">
          <ac:chgData name="Doãn Minh Cường" userId="c06aa9e7-bf7b-4f33-bd85-65ed3b5062f7" providerId="ADAL" clId="{0C3C71BB-8B11-4A33-9189-C1764496D096}" dt="2023-05-30T02:23:13.952" v="1700" actId="14100"/>
          <ac:picMkLst>
            <pc:docMk/>
            <pc:sldMk cId="1338653625" sldId="534"/>
            <ac:picMk id="5" creationId="{0BB7C44E-72A7-49FC-8900-7B2FAE89CC0A}"/>
          </ac:picMkLst>
        </pc:picChg>
      </pc:sldChg>
      <pc:sldChg chg="addSp delSp modSp add mod modTransition">
        <pc:chgData name="Doãn Minh Cường" userId="c06aa9e7-bf7b-4f33-bd85-65ed3b5062f7" providerId="ADAL" clId="{0C3C71BB-8B11-4A33-9189-C1764496D096}" dt="2023-05-30T03:01:12.652" v="2439"/>
        <pc:sldMkLst>
          <pc:docMk/>
          <pc:sldMk cId="336811737" sldId="535"/>
        </pc:sldMkLst>
        <pc:spChg chg="del mod">
          <ac:chgData name="Doãn Minh Cường" userId="c06aa9e7-bf7b-4f33-bd85-65ed3b5062f7" providerId="ADAL" clId="{0C3C71BB-8B11-4A33-9189-C1764496D096}" dt="2023-05-30T01:29:45.801" v="2" actId="478"/>
          <ac:spMkLst>
            <pc:docMk/>
            <pc:sldMk cId="336811737" sldId="535"/>
            <ac:spMk id="6" creationId="{F24F5DE9-FEF0-4AE0-9140-C5E7C0D9371B}"/>
          </ac:spMkLst>
        </pc:spChg>
        <pc:spChg chg="add mod">
          <ac:chgData name="Doãn Minh Cường" userId="c06aa9e7-bf7b-4f33-bd85-65ed3b5062f7" providerId="ADAL" clId="{0C3C71BB-8B11-4A33-9189-C1764496D096}" dt="2023-05-30T01:42:02.881" v="158" actId="1036"/>
          <ac:spMkLst>
            <pc:docMk/>
            <pc:sldMk cId="336811737" sldId="535"/>
            <ac:spMk id="9" creationId="{76151DF4-9444-BD52-A15F-3A0FBE0CAE41}"/>
          </ac:spMkLst>
        </pc:spChg>
        <pc:spChg chg="add mod">
          <ac:chgData name="Doãn Minh Cường" userId="c06aa9e7-bf7b-4f33-bd85-65ed3b5062f7" providerId="ADAL" clId="{0C3C71BB-8B11-4A33-9189-C1764496D096}" dt="2023-05-30T01:42:11.059" v="174" actId="1035"/>
          <ac:spMkLst>
            <pc:docMk/>
            <pc:sldMk cId="336811737" sldId="535"/>
            <ac:spMk id="10" creationId="{07F9AC12-7533-24B4-659C-9CBC95CC299B}"/>
          </ac:spMkLst>
        </pc:spChg>
        <pc:spChg chg="add mod">
          <ac:chgData name="Doãn Minh Cường" userId="c06aa9e7-bf7b-4f33-bd85-65ed3b5062f7" providerId="ADAL" clId="{0C3C71BB-8B11-4A33-9189-C1764496D096}" dt="2023-05-30T01:42:20.927" v="206" actId="1035"/>
          <ac:spMkLst>
            <pc:docMk/>
            <pc:sldMk cId="336811737" sldId="535"/>
            <ac:spMk id="11" creationId="{7EADA692-2652-E12F-2E37-140E6FC6C83E}"/>
          </ac:spMkLst>
        </pc:spChg>
        <pc:graphicFrameChg chg="mod">
          <ac:chgData name="Doãn Minh Cường" userId="c06aa9e7-bf7b-4f33-bd85-65ed3b5062f7" providerId="ADAL" clId="{0C3C71BB-8B11-4A33-9189-C1764496D096}" dt="2023-05-30T01:29:56.474" v="5" actId="478"/>
          <ac:graphicFrameMkLst>
            <pc:docMk/>
            <pc:sldMk cId="336811737" sldId="535"/>
            <ac:graphicFrameMk id="7" creationId="{D4578FD5-B5E1-4D7B-BA42-7A1CA097BF71}"/>
          </ac:graphicFrameMkLst>
        </pc:graphicFrameChg>
        <pc:picChg chg="add mod">
          <ac:chgData name="Doãn Minh Cường" userId="c06aa9e7-bf7b-4f33-bd85-65ed3b5062f7" providerId="ADAL" clId="{0C3C71BB-8B11-4A33-9189-C1764496D096}" dt="2023-05-30T01:41:32.876" v="144" actId="1036"/>
          <ac:picMkLst>
            <pc:docMk/>
            <pc:sldMk cId="336811737" sldId="535"/>
            <ac:picMk id="2" creationId="{3E9D6F90-5C92-046A-09D3-89B87ED45840}"/>
          </ac:picMkLst>
        </pc:picChg>
        <pc:picChg chg="del">
          <ac:chgData name="Doãn Minh Cường" userId="c06aa9e7-bf7b-4f33-bd85-65ed3b5062f7" providerId="ADAL" clId="{0C3C71BB-8B11-4A33-9189-C1764496D096}" dt="2023-05-30T01:29:52.690" v="4" actId="478"/>
          <ac:picMkLst>
            <pc:docMk/>
            <pc:sldMk cId="336811737" sldId="535"/>
            <ac:picMk id="3" creationId="{201FAA1F-2A08-4C96-8F79-B4F794940BB7}"/>
          </ac:picMkLst>
        </pc:picChg>
        <pc:picChg chg="del">
          <ac:chgData name="Doãn Minh Cường" userId="c06aa9e7-bf7b-4f33-bd85-65ed3b5062f7" providerId="ADAL" clId="{0C3C71BB-8B11-4A33-9189-C1764496D096}" dt="2023-05-30T01:29:49.187" v="3" actId="478"/>
          <ac:picMkLst>
            <pc:docMk/>
            <pc:sldMk cId="336811737" sldId="535"/>
            <ac:picMk id="4" creationId="{D15504BE-77A9-FDA6-0D27-1D128C95D558}"/>
          </ac:picMkLst>
        </pc:picChg>
        <pc:picChg chg="add mod">
          <ac:chgData name="Doãn Minh Cường" userId="c06aa9e7-bf7b-4f33-bd85-65ed3b5062f7" providerId="ADAL" clId="{0C3C71BB-8B11-4A33-9189-C1764496D096}" dt="2023-05-30T01:41:32.876" v="144" actId="1036"/>
          <ac:picMkLst>
            <pc:docMk/>
            <pc:sldMk cId="336811737" sldId="535"/>
            <ac:picMk id="5" creationId="{F643A67E-E647-7AF4-DEAA-44DD9D8E2961}"/>
          </ac:picMkLst>
        </pc:picChg>
        <pc:picChg chg="add mod">
          <ac:chgData name="Doãn Minh Cường" userId="c06aa9e7-bf7b-4f33-bd85-65ed3b5062f7" providerId="ADAL" clId="{0C3C71BB-8B11-4A33-9189-C1764496D096}" dt="2023-05-30T01:41:32.876" v="144" actId="1036"/>
          <ac:picMkLst>
            <pc:docMk/>
            <pc:sldMk cId="336811737" sldId="535"/>
            <ac:picMk id="8" creationId="{0A7E1E9D-9AA9-FDDC-6BBE-C58AB441EB49}"/>
          </ac:picMkLst>
        </pc:picChg>
        <pc:picChg chg="del">
          <ac:chgData name="Doãn Minh Cường" userId="c06aa9e7-bf7b-4f33-bd85-65ed3b5062f7" providerId="ADAL" clId="{0C3C71BB-8B11-4A33-9189-C1764496D096}" dt="2023-05-30T01:30:00.223" v="6" actId="478"/>
          <ac:picMkLst>
            <pc:docMk/>
            <pc:sldMk cId="336811737" sldId="535"/>
            <ac:picMk id="13" creationId="{7BC2AE69-59BF-457A-94B9-4BE1B0280FBC}"/>
          </ac:picMkLst>
        </pc:picChg>
      </pc:sldChg>
      <pc:sldChg chg="addSp delSp modSp add mod modTransition">
        <pc:chgData name="Doãn Minh Cường" userId="c06aa9e7-bf7b-4f33-bd85-65ed3b5062f7" providerId="ADAL" clId="{0C3C71BB-8B11-4A33-9189-C1764496D096}" dt="2023-05-30T03:01:12.652" v="2443"/>
        <pc:sldMkLst>
          <pc:docMk/>
          <pc:sldMk cId="3497892918" sldId="536"/>
        </pc:sldMkLst>
        <pc:spChg chg="del">
          <ac:chgData name="Doãn Minh Cường" userId="c06aa9e7-bf7b-4f33-bd85-65ed3b5062f7" providerId="ADAL" clId="{0C3C71BB-8B11-4A33-9189-C1764496D096}" dt="2023-05-30T01:47:06.886" v="302" actId="478"/>
          <ac:spMkLst>
            <pc:docMk/>
            <pc:sldMk cId="3497892918" sldId="536"/>
            <ac:spMk id="10" creationId="{6DD23E0D-7308-4550-B837-4A43749C73C2}"/>
          </ac:spMkLst>
        </pc:spChg>
        <pc:graphicFrameChg chg="del">
          <ac:chgData name="Doãn Minh Cường" userId="c06aa9e7-bf7b-4f33-bd85-65ed3b5062f7" providerId="ADAL" clId="{0C3C71BB-8B11-4A33-9189-C1764496D096}" dt="2023-05-30T01:47:06.886" v="302" actId="478"/>
          <ac:graphicFrameMkLst>
            <pc:docMk/>
            <pc:sldMk cId="3497892918" sldId="536"/>
            <ac:graphicFrameMk id="7" creationId="{D4578FD5-B5E1-4D7B-BA42-7A1CA097BF71}"/>
          </ac:graphicFrameMkLst>
        </pc:graphicFrameChg>
        <pc:picChg chg="add del mod">
          <ac:chgData name="Doãn Minh Cường" userId="c06aa9e7-bf7b-4f33-bd85-65ed3b5062f7" providerId="ADAL" clId="{0C3C71BB-8B11-4A33-9189-C1764496D096}" dt="2023-05-30T01:49:05.006" v="359" actId="478"/>
          <ac:picMkLst>
            <pc:docMk/>
            <pc:sldMk cId="3497892918" sldId="536"/>
            <ac:picMk id="2" creationId="{269A31EF-96C3-B25E-D59E-B99471687C1A}"/>
          </ac:picMkLst>
        </pc:picChg>
        <pc:picChg chg="add mod">
          <ac:chgData name="Doãn Minh Cường" userId="c06aa9e7-bf7b-4f33-bd85-65ed3b5062f7" providerId="ADAL" clId="{0C3C71BB-8B11-4A33-9189-C1764496D096}" dt="2023-05-30T01:50:35.424" v="399" actId="14100"/>
          <ac:picMkLst>
            <pc:docMk/>
            <pc:sldMk cId="3497892918" sldId="536"/>
            <ac:picMk id="3" creationId="{7945514B-B18C-FE40-928E-F9467F37EDF7}"/>
          </ac:picMkLst>
        </pc:picChg>
        <pc:picChg chg="add mod">
          <ac:chgData name="Doãn Minh Cường" userId="c06aa9e7-bf7b-4f33-bd85-65ed3b5062f7" providerId="ADAL" clId="{0C3C71BB-8B11-4A33-9189-C1764496D096}" dt="2023-05-30T01:50:29.802" v="396" actId="14100"/>
          <ac:picMkLst>
            <pc:docMk/>
            <pc:sldMk cId="3497892918" sldId="536"/>
            <ac:picMk id="4" creationId="{F93AAA9F-54AD-03CC-22EF-05E5CD19C789}"/>
          </ac:picMkLst>
        </pc:picChg>
        <pc:picChg chg="del">
          <ac:chgData name="Doãn Minh Cường" userId="c06aa9e7-bf7b-4f33-bd85-65ed3b5062f7" providerId="ADAL" clId="{0C3C71BB-8B11-4A33-9189-C1764496D096}" dt="2023-05-30T01:47:06.886" v="302" actId="478"/>
          <ac:picMkLst>
            <pc:docMk/>
            <pc:sldMk cId="3497892918" sldId="536"/>
            <ac:picMk id="11" creationId="{1D3C02B5-E4D3-4007-AF94-D4F225912F24}"/>
          </ac:picMkLst>
        </pc:picChg>
        <pc:picChg chg="del">
          <ac:chgData name="Doãn Minh Cường" userId="c06aa9e7-bf7b-4f33-bd85-65ed3b5062f7" providerId="ADAL" clId="{0C3C71BB-8B11-4A33-9189-C1764496D096}" dt="2023-05-30T01:47:10.385" v="303" actId="478"/>
          <ac:picMkLst>
            <pc:docMk/>
            <pc:sldMk cId="3497892918" sldId="536"/>
            <ac:picMk id="13" creationId="{7BC2AE69-59BF-457A-94B9-4BE1B0280FBC}"/>
          </ac:picMkLst>
        </pc:picChg>
      </pc:sldChg>
      <pc:sldChg chg="addSp delSp modSp add mod modTransition">
        <pc:chgData name="Doãn Minh Cường" userId="c06aa9e7-bf7b-4f33-bd85-65ed3b5062f7" providerId="ADAL" clId="{0C3C71BB-8B11-4A33-9189-C1764496D096}" dt="2023-05-30T03:01:12.652" v="2455"/>
        <pc:sldMkLst>
          <pc:docMk/>
          <pc:sldMk cId="3468371687" sldId="537"/>
        </pc:sldMkLst>
        <pc:spChg chg="mod ord">
          <ac:chgData name="Doãn Minh Cường" userId="c06aa9e7-bf7b-4f33-bd85-65ed3b5062f7" providerId="ADAL" clId="{0C3C71BB-8B11-4A33-9189-C1764496D096}" dt="2023-05-30T02:21:16.458" v="1609" actId="1035"/>
          <ac:spMkLst>
            <pc:docMk/>
            <pc:sldMk cId="3468371687" sldId="537"/>
            <ac:spMk id="5" creationId="{6DD13930-8EC7-4758-BA60-FC41C2FED355}"/>
          </ac:spMkLst>
        </pc:spChg>
        <pc:picChg chg="del mod">
          <ac:chgData name="Doãn Minh Cường" userId="c06aa9e7-bf7b-4f33-bd85-65ed3b5062f7" providerId="ADAL" clId="{0C3C71BB-8B11-4A33-9189-C1764496D096}" dt="2023-05-30T02:19:59.313" v="1482" actId="478"/>
          <ac:picMkLst>
            <pc:docMk/>
            <pc:sldMk cId="3468371687" sldId="537"/>
            <ac:picMk id="2" creationId="{A4828674-5236-125E-3C50-BAE1D45B02E9}"/>
          </ac:picMkLst>
        </pc:picChg>
        <pc:picChg chg="del">
          <ac:chgData name="Doãn Minh Cường" userId="c06aa9e7-bf7b-4f33-bd85-65ed3b5062f7" providerId="ADAL" clId="{0C3C71BB-8B11-4A33-9189-C1764496D096}" dt="2023-05-30T02:19:59.313" v="1482" actId="478"/>
          <ac:picMkLst>
            <pc:docMk/>
            <pc:sldMk cId="3468371687" sldId="537"/>
            <ac:picMk id="3" creationId="{C07B1B37-4F5D-14C7-4F3A-669E1246C11C}"/>
          </ac:picMkLst>
        </pc:picChg>
        <pc:picChg chg="add del mod">
          <ac:chgData name="Doãn Minh Cường" userId="c06aa9e7-bf7b-4f33-bd85-65ed3b5062f7" providerId="ADAL" clId="{0C3C71BB-8B11-4A33-9189-C1764496D096}" dt="2023-05-30T02:21:57.724" v="1610" actId="478"/>
          <ac:picMkLst>
            <pc:docMk/>
            <pc:sldMk cId="3468371687" sldId="537"/>
            <ac:picMk id="7" creationId="{838C99D2-4959-2462-3E45-6FB985B3E833}"/>
          </ac:picMkLst>
        </pc:picChg>
        <pc:picChg chg="add mod">
          <ac:chgData name="Doãn Minh Cường" userId="c06aa9e7-bf7b-4f33-bd85-65ed3b5062f7" providerId="ADAL" clId="{0C3C71BB-8B11-4A33-9189-C1764496D096}" dt="2023-05-30T02:22:23.290" v="1668" actId="14100"/>
          <ac:picMkLst>
            <pc:docMk/>
            <pc:sldMk cId="3468371687" sldId="537"/>
            <ac:picMk id="8" creationId="{A4C70FD7-D46D-5718-24A0-BF40803B7120}"/>
          </ac:picMkLst>
        </pc:picChg>
      </pc:sldChg>
      <pc:sldChg chg="addSp delSp modSp add mod modTransition">
        <pc:chgData name="Doãn Minh Cường" userId="c06aa9e7-bf7b-4f33-bd85-65ed3b5062f7" providerId="ADAL" clId="{0C3C71BB-8B11-4A33-9189-C1764496D096}" dt="2023-05-30T03:01:12.652" v="2467"/>
        <pc:sldMkLst>
          <pc:docMk/>
          <pc:sldMk cId="2990846292" sldId="538"/>
        </pc:sldMkLst>
        <pc:spChg chg="add mod">
          <ac:chgData name="Doãn Minh Cường" userId="c06aa9e7-bf7b-4f33-bd85-65ed3b5062f7" providerId="ADAL" clId="{0C3C71BB-8B11-4A33-9189-C1764496D096}" dt="2023-05-30T02:27:44.106" v="2000" actId="1035"/>
          <ac:spMkLst>
            <pc:docMk/>
            <pc:sldMk cId="2990846292" sldId="538"/>
            <ac:spMk id="2" creationId="{7BEA60B9-4E0A-454B-FB8F-8A6C3F84E156}"/>
          </ac:spMkLst>
        </pc:spChg>
        <pc:spChg chg="mod">
          <ac:chgData name="Doãn Minh Cường" userId="c06aa9e7-bf7b-4f33-bd85-65ed3b5062f7" providerId="ADAL" clId="{0C3C71BB-8B11-4A33-9189-C1764496D096}" dt="2023-05-30T02:27:17.691" v="1990"/>
          <ac:spMkLst>
            <pc:docMk/>
            <pc:sldMk cId="2990846292" sldId="538"/>
            <ac:spMk id="3" creationId="{488CBFE5-0E49-4B38-A165-742689194573}"/>
          </ac:spMkLst>
        </pc:spChg>
        <pc:spChg chg="del">
          <ac:chgData name="Doãn Minh Cường" userId="c06aa9e7-bf7b-4f33-bd85-65ed3b5062f7" providerId="ADAL" clId="{0C3C71BB-8B11-4A33-9189-C1764496D096}" dt="2023-05-30T02:27:38.445" v="1991" actId="478"/>
          <ac:spMkLst>
            <pc:docMk/>
            <pc:sldMk cId="2990846292" sldId="538"/>
            <ac:spMk id="7" creationId="{8B58FA23-3E11-44A2-8A98-7FC602646320}"/>
          </ac:spMkLst>
        </pc:spChg>
        <pc:picChg chg="del">
          <ac:chgData name="Doãn Minh Cường" userId="c06aa9e7-bf7b-4f33-bd85-65ed3b5062f7" providerId="ADAL" clId="{0C3C71BB-8B11-4A33-9189-C1764496D096}" dt="2023-05-30T02:27:38.445" v="1991" actId="478"/>
          <ac:picMkLst>
            <pc:docMk/>
            <pc:sldMk cId="2990846292" sldId="538"/>
            <ac:picMk id="4" creationId="{FEEAA74B-B5DD-9F96-3A8C-BCF526151D1D}"/>
          </ac:picMkLst>
        </pc:picChg>
      </pc:sldChg>
      <pc:sldChg chg="addSp delSp modSp add mod modTransition">
        <pc:chgData name="Doãn Minh Cường" userId="c06aa9e7-bf7b-4f33-bd85-65ed3b5062f7" providerId="ADAL" clId="{0C3C71BB-8B11-4A33-9189-C1764496D096}" dt="2023-05-30T03:01:12.652" v="2469"/>
        <pc:sldMkLst>
          <pc:docMk/>
          <pc:sldMk cId="675774054" sldId="539"/>
        </pc:sldMkLst>
        <pc:spChg chg="del mod">
          <ac:chgData name="Doãn Minh Cường" userId="c06aa9e7-bf7b-4f33-bd85-65ed3b5062f7" providerId="ADAL" clId="{0C3C71BB-8B11-4A33-9189-C1764496D096}" dt="2023-05-30T02:28:21.776" v="2004" actId="478"/>
          <ac:spMkLst>
            <pc:docMk/>
            <pc:sldMk cId="675774054" sldId="539"/>
            <ac:spMk id="2" creationId="{7BEA60B9-4E0A-454B-FB8F-8A6C3F84E156}"/>
          </ac:spMkLst>
        </pc:spChg>
        <pc:spChg chg="add mod">
          <ac:chgData name="Doãn Minh Cường" userId="c06aa9e7-bf7b-4f33-bd85-65ed3b5062f7" providerId="ADAL" clId="{0C3C71BB-8B11-4A33-9189-C1764496D096}" dt="2023-05-30T02:28:38.888" v="2045" actId="1038"/>
          <ac:spMkLst>
            <pc:docMk/>
            <pc:sldMk cId="675774054" sldId="539"/>
            <ac:spMk id="4" creationId="{8796CCE8-6B5A-1BFC-0050-34720A74F229}"/>
          </ac:spMkLst>
        </pc:spChg>
      </pc:sldChg>
      <pc:sldChg chg="addSp delSp modSp add mod modTransition">
        <pc:chgData name="Doãn Minh Cường" userId="c06aa9e7-bf7b-4f33-bd85-65ed3b5062f7" providerId="ADAL" clId="{0C3C71BB-8B11-4A33-9189-C1764496D096}" dt="2023-05-30T03:01:12.652" v="2463"/>
        <pc:sldMkLst>
          <pc:docMk/>
          <pc:sldMk cId="3976965318" sldId="540"/>
        </pc:sldMkLst>
        <pc:spChg chg="add mod">
          <ac:chgData name="Doãn Minh Cường" userId="c06aa9e7-bf7b-4f33-bd85-65ed3b5062f7" providerId="ADAL" clId="{0C3C71BB-8B11-4A33-9189-C1764496D096}" dt="2023-05-30T02:32:45.290" v="2161" actId="14100"/>
          <ac:spMkLst>
            <pc:docMk/>
            <pc:sldMk cId="3976965318" sldId="540"/>
            <ac:spMk id="2" creationId="{4C2BB31B-414A-B689-E657-11D4D43C6BA5}"/>
          </ac:spMkLst>
        </pc:spChg>
        <pc:spChg chg="del">
          <ac:chgData name="Doãn Minh Cường" userId="c06aa9e7-bf7b-4f33-bd85-65ed3b5062f7" providerId="ADAL" clId="{0C3C71BB-8B11-4A33-9189-C1764496D096}" dt="2023-05-30T02:32:08.072" v="2155" actId="478"/>
          <ac:spMkLst>
            <pc:docMk/>
            <pc:sldMk cId="3976965318" sldId="540"/>
            <ac:spMk id="10" creationId="{97CFCA51-C501-4B97-9E99-98E48062E598}"/>
          </ac:spMkLst>
        </pc:spChg>
        <pc:picChg chg="add mod">
          <ac:chgData name="Doãn Minh Cường" userId="c06aa9e7-bf7b-4f33-bd85-65ed3b5062f7" providerId="ADAL" clId="{0C3C71BB-8B11-4A33-9189-C1764496D096}" dt="2023-05-30T02:32:30.548" v="2157"/>
          <ac:picMkLst>
            <pc:docMk/>
            <pc:sldMk cId="3976965318" sldId="540"/>
            <ac:picMk id="3" creationId="{0216B48C-492B-D018-072B-B4852ED87605}"/>
          </ac:picMkLst>
        </pc:picChg>
        <pc:picChg chg="del">
          <ac:chgData name="Doãn Minh Cường" userId="c06aa9e7-bf7b-4f33-bd85-65ed3b5062f7" providerId="ADAL" clId="{0C3C71BB-8B11-4A33-9189-C1764496D096}" dt="2023-05-30T02:32:08.072" v="2155" actId="478"/>
          <ac:picMkLst>
            <pc:docMk/>
            <pc:sldMk cId="3976965318" sldId="540"/>
            <ac:picMk id="11" creationId="{C9B94322-5A1C-4FAB-BDF1-CD5FB634670C}"/>
          </ac:picMkLst>
        </pc:picChg>
      </pc:sldChg>
      <pc:sldChg chg="add del">
        <pc:chgData name="Doãn Minh Cường" userId="c06aa9e7-bf7b-4f33-bd85-65ed3b5062f7" providerId="ADAL" clId="{0C3C71BB-8B11-4A33-9189-C1764496D096}" dt="2023-05-30T02:32:56.523" v="2163" actId="47"/>
        <pc:sldMkLst>
          <pc:docMk/>
          <pc:sldMk cId="4012548092" sldId="541"/>
        </pc:sldMkLst>
      </pc:sldChg>
      <pc:sldMasterChg chg="addSp modSp mod">
        <pc:chgData name="Doãn Minh Cường" userId="c06aa9e7-bf7b-4f33-bd85-65ed3b5062f7" providerId="ADAL" clId="{0C3C71BB-8B11-4A33-9189-C1764496D096}" dt="2023-05-30T03:01:12.683" v="2508"/>
        <pc:sldMasterMkLst>
          <pc:docMk/>
          <pc:sldMasterMk cId="807339621" sldId="2147483648"/>
        </pc:sldMasterMkLst>
        <pc:spChg chg="mod modVis">
          <ac:chgData name="Doãn Minh Cường" userId="c06aa9e7-bf7b-4f33-bd85-65ed3b5062f7" providerId="ADAL" clId="{0C3C71BB-8B11-4A33-9189-C1764496D096}" dt="2023-05-30T03:01:12.636" v="2395"/>
          <ac:spMkLst>
            <pc:docMk/>
            <pc:sldMasterMk cId="807339621" sldId="2147483648"/>
            <ac:spMk id="2" creationId="{C007FD84-4200-2040-9F92-46743B02E834}"/>
          </ac:spMkLst>
        </pc:spChg>
        <pc:spChg chg="mod modVis">
          <ac:chgData name="Doãn Minh Cường" userId="c06aa9e7-bf7b-4f33-bd85-65ed3b5062f7" providerId="ADAL" clId="{0C3C71BB-8B11-4A33-9189-C1764496D096}" dt="2023-05-30T03:01:12.636" v="2397"/>
          <ac:spMkLst>
            <pc:docMk/>
            <pc:sldMasterMk cId="807339621" sldId="2147483648"/>
            <ac:spMk id="3" creationId="{E6530FD3-2388-DC4A-972D-D2D9325B8B89}"/>
          </ac:spMkLst>
        </pc:spChg>
        <pc:spChg chg="mod modVis">
          <ac:chgData name="Doãn Minh Cường" userId="c06aa9e7-bf7b-4f33-bd85-65ed3b5062f7" providerId="ADAL" clId="{0C3C71BB-8B11-4A33-9189-C1764496D096}" dt="2023-05-30T03:01:12.636" v="2399"/>
          <ac:spMkLst>
            <pc:docMk/>
            <pc:sldMasterMk cId="807339621" sldId="2147483648"/>
            <ac:spMk id="4" creationId="{8B4BE380-92E3-D747-B1F1-90AF981DADB0}"/>
          </ac:spMkLst>
        </pc:spChg>
        <pc:spChg chg="mod modVis">
          <ac:chgData name="Doãn Minh Cường" userId="c06aa9e7-bf7b-4f33-bd85-65ed3b5062f7" providerId="ADAL" clId="{0C3C71BB-8B11-4A33-9189-C1764496D096}" dt="2023-05-30T03:01:12.636" v="2401"/>
          <ac:spMkLst>
            <pc:docMk/>
            <pc:sldMasterMk cId="807339621" sldId="2147483648"/>
            <ac:spMk id="5" creationId="{62AF7FF5-10C0-C24A-8D4C-5B126F18B5C9}"/>
          </ac:spMkLst>
        </pc:spChg>
        <pc:spChg chg="mod modVis">
          <ac:chgData name="Doãn Minh Cường" userId="c06aa9e7-bf7b-4f33-bd85-65ed3b5062f7" providerId="ADAL" clId="{0C3C71BB-8B11-4A33-9189-C1764496D096}" dt="2023-05-30T03:01:12.636" v="2403"/>
          <ac:spMkLst>
            <pc:docMk/>
            <pc:sldMasterMk cId="807339621" sldId="2147483648"/>
            <ac:spMk id="6" creationId="{05F92B96-47A4-3048-8FEF-8D15EC49A2DF}"/>
          </ac:spMkLst>
        </pc:spChg>
        <pc:spChg chg="add mod ord">
          <ac:chgData name="Doãn Minh Cường" userId="c06aa9e7-bf7b-4f33-bd85-65ed3b5062f7" providerId="ADAL" clId="{0C3C71BB-8B11-4A33-9189-C1764496D096}" dt="2023-05-30T03:01:12.683" v="2508"/>
          <ac:spMkLst>
            <pc:docMk/>
            <pc:sldMasterMk cId="807339621" sldId="2147483648"/>
            <ac:spMk id="7" creationId="{39C78052-791A-A174-55ED-8DC4E2DCAAF7}"/>
          </ac:spMkLst>
        </pc:sp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EED7D-64B1-4307-A945-C6E1AB41D9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F23B57-843E-4601-B551-4C6BA6D93E59}">
      <dgm:prSet phldrT="[Text]" custT="1"/>
      <dgm:spPr/>
      <dgm:t>
        <a:bodyPr/>
        <a:lstStyle/>
        <a:p>
          <a:r>
            <a:rPr lang="vi-VN" sz="3200" dirty="0"/>
            <a:t>Đánh giá năng lực tư duy và lập luận toán học</a:t>
          </a:r>
          <a:br>
            <a:rPr lang="en-US" sz="3200" dirty="0"/>
          </a:br>
          <a:r>
            <a:rPr lang="en-US" sz="2200" dirty="0"/>
            <a:t>+ So </a:t>
          </a:r>
          <a:r>
            <a:rPr lang="en-US" sz="2200" dirty="0" err="1"/>
            <a:t>sánh</a:t>
          </a:r>
          <a:r>
            <a:rPr lang="en-US" sz="2200" dirty="0"/>
            <a:t>, </a:t>
          </a:r>
          <a:r>
            <a:rPr lang="en-US" sz="2200" dirty="0" err="1"/>
            <a:t>phân</a:t>
          </a:r>
          <a:r>
            <a:rPr lang="en-US" sz="2200" dirty="0"/>
            <a:t> </a:t>
          </a:r>
          <a:r>
            <a:rPr lang="en-US" sz="2200" dirty="0" err="1"/>
            <a:t>tích</a:t>
          </a:r>
          <a:r>
            <a:rPr lang="en-US" sz="2200" dirty="0"/>
            <a:t>, </a:t>
          </a:r>
          <a:r>
            <a:rPr lang="en-US" sz="2200" dirty="0" err="1"/>
            <a:t>tổng</a:t>
          </a:r>
          <a:r>
            <a:rPr lang="en-US" sz="2200" dirty="0"/>
            <a:t> </a:t>
          </a:r>
          <a:r>
            <a:rPr lang="en-US" sz="2200" dirty="0" err="1"/>
            <a:t>hợp</a:t>
          </a:r>
          <a:br>
            <a:rPr lang="en-US" sz="2200" dirty="0"/>
          </a:br>
          <a:r>
            <a:rPr lang="en-US" sz="2200" dirty="0"/>
            <a:t>+ </a:t>
          </a:r>
          <a:r>
            <a:rPr lang="en-US" sz="2200" dirty="0" err="1"/>
            <a:t>Lập</a:t>
          </a:r>
          <a:r>
            <a:rPr lang="en-US" sz="2200" dirty="0"/>
            <a:t> </a:t>
          </a:r>
          <a:r>
            <a:rPr lang="en-US" sz="2200" dirty="0" err="1"/>
            <a:t>luận</a:t>
          </a:r>
          <a:r>
            <a:rPr lang="en-US" sz="2400" dirty="0"/>
            <a:t>, </a:t>
          </a:r>
          <a:r>
            <a:rPr lang="en-US" sz="2400" dirty="0" err="1"/>
            <a:t>chứng</a:t>
          </a:r>
          <a:r>
            <a:rPr lang="en-US" sz="2400" dirty="0"/>
            <a:t> </a:t>
          </a:r>
          <a:r>
            <a:rPr lang="en-US" sz="2400" dirty="0" err="1"/>
            <a:t>cứ</a:t>
          </a:r>
          <a:r>
            <a:rPr lang="en-US" sz="2400" dirty="0"/>
            <a:t> </a:t>
          </a:r>
          <a:r>
            <a:rPr lang="en-US" sz="2400" dirty="0" err="1"/>
            <a:t>hợp</a:t>
          </a:r>
          <a:r>
            <a:rPr lang="en-US" sz="2400" dirty="0"/>
            <a:t> </a:t>
          </a:r>
          <a:r>
            <a:rPr lang="en-US" sz="2400" dirty="0" err="1"/>
            <a:t>lí</a:t>
          </a:r>
          <a:r>
            <a:rPr lang="en-US" sz="2400" dirty="0"/>
            <a:t> </a:t>
          </a:r>
          <a:r>
            <a:rPr lang="en-US" sz="2400" dirty="0" err="1"/>
            <a:t>để</a:t>
          </a:r>
          <a:r>
            <a:rPr lang="en-US" sz="2400" dirty="0"/>
            <a:t> </a:t>
          </a:r>
          <a:r>
            <a:rPr lang="en-US" sz="2400" dirty="0" err="1"/>
            <a:t>kết</a:t>
          </a:r>
          <a:r>
            <a:rPr lang="en-US" sz="2400" dirty="0"/>
            <a:t> </a:t>
          </a:r>
          <a:r>
            <a:rPr lang="en-US" sz="2400" dirty="0" err="1"/>
            <a:t>luận</a:t>
          </a:r>
          <a:br>
            <a:rPr lang="en-US" sz="2400" dirty="0"/>
          </a:br>
          <a:r>
            <a:rPr lang="en-US" sz="2200" dirty="0"/>
            <a:t>+ </a:t>
          </a:r>
          <a:r>
            <a:rPr lang="en-US" sz="2200" dirty="0" err="1"/>
            <a:t>Điều</a:t>
          </a:r>
          <a:r>
            <a:rPr lang="en-US" sz="2200" dirty="0"/>
            <a:t> </a:t>
          </a:r>
          <a:r>
            <a:rPr lang="en-US" sz="2200" dirty="0" err="1"/>
            <a:t>chỉnh</a:t>
          </a:r>
          <a:r>
            <a:rPr lang="en-US" sz="2200" dirty="0"/>
            <a:t> </a:t>
          </a:r>
          <a:r>
            <a:rPr lang="en-US" sz="2200" dirty="0" err="1"/>
            <a:t>phương</a:t>
          </a:r>
          <a:r>
            <a:rPr lang="en-US" sz="2200" dirty="0"/>
            <a:t> </a:t>
          </a:r>
          <a:r>
            <a:rPr lang="en-US" sz="2200" dirty="0" err="1"/>
            <a:t>thức</a:t>
          </a:r>
          <a:r>
            <a:rPr lang="en-US" sz="2200" dirty="0"/>
            <a:t> </a:t>
          </a:r>
          <a:r>
            <a:rPr lang="en-US" sz="2200" dirty="0" err="1"/>
            <a:t>giải</a:t>
          </a:r>
          <a:r>
            <a:rPr lang="en-US" sz="2200" dirty="0"/>
            <a:t> </a:t>
          </a:r>
          <a:r>
            <a:rPr lang="en-US" sz="2200" dirty="0" err="1"/>
            <a:t>quyết</a:t>
          </a:r>
          <a:r>
            <a:rPr lang="en-US" sz="2200" dirty="0"/>
            <a:t> </a:t>
          </a:r>
          <a:r>
            <a:rPr lang="en-US" sz="2200" dirty="0" err="1"/>
            <a:t>vấn</a:t>
          </a:r>
          <a:r>
            <a:rPr lang="en-US" sz="2200" dirty="0"/>
            <a:t> </a:t>
          </a:r>
          <a:r>
            <a:rPr lang="en-US" sz="2200" dirty="0" err="1"/>
            <a:t>đề</a:t>
          </a:r>
          <a:endParaRPr lang="en-US" sz="2200" dirty="0"/>
        </a:p>
      </dgm:t>
    </dgm:pt>
    <dgm:pt modelId="{2B80913F-9556-44A4-A620-A2C7D3CEE4D3}" type="parTrans" cxnId="{2A74A0F8-C5A0-46B3-9D4E-9C82DC61667E}">
      <dgm:prSet/>
      <dgm:spPr/>
      <dgm:t>
        <a:bodyPr/>
        <a:lstStyle/>
        <a:p>
          <a:endParaRPr lang="en-US"/>
        </a:p>
      </dgm:t>
    </dgm:pt>
    <dgm:pt modelId="{52F9B754-9194-4F26-8AFA-DE21E45F69B6}" type="sibTrans" cxnId="{2A74A0F8-C5A0-46B3-9D4E-9C82DC61667E}">
      <dgm:prSet/>
      <dgm:spPr/>
      <dgm:t>
        <a:bodyPr/>
        <a:lstStyle/>
        <a:p>
          <a:endParaRPr lang="en-US"/>
        </a:p>
      </dgm:t>
    </dgm:pt>
    <dgm:pt modelId="{D290C759-494D-4B0D-8BB4-46161E51EC70}" type="pres">
      <dgm:prSet presAssocID="{621EED7D-64B1-4307-A945-C6E1AB41D9FC}" presName="Name0" presStyleCnt="0">
        <dgm:presLayoutVars>
          <dgm:chMax val="7"/>
          <dgm:chPref val="7"/>
          <dgm:dir/>
        </dgm:presLayoutVars>
      </dgm:prSet>
      <dgm:spPr/>
    </dgm:pt>
    <dgm:pt modelId="{9D7CA792-2786-4414-A9EE-F3D69361D9C6}" type="pres">
      <dgm:prSet presAssocID="{621EED7D-64B1-4307-A945-C6E1AB41D9FC}" presName="Name1" presStyleCnt="0"/>
      <dgm:spPr/>
    </dgm:pt>
    <dgm:pt modelId="{8CA3CAEA-BE8C-4062-9D71-4F2E798EF51A}" type="pres">
      <dgm:prSet presAssocID="{621EED7D-64B1-4307-A945-C6E1AB41D9FC}" presName="cycle" presStyleCnt="0"/>
      <dgm:spPr/>
    </dgm:pt>
    <dgm:pt modelId="{DF3E740C-C71C-4263-90E5-423E40D68896}" type="pres">
      <dgm:prSet presAssocID="{621EED7D-64B1-4307-A945-C6E1AB41D9FC}" presName="srcNode" presStyleLbl="node1" presStyleIdx="0" presStyleCnt="1"/>
      <dgm:spPr/>
    </dgm:pt>
    <dgm:pt modelId="{4BCD14CA-836C-49E3-ACEF-6F47BCA792CD}" type="pres">
      <dgm:prSet presAssocID="{621EED7D-64B1-4307-A945-C6E1AB41D9FC}" presName="conn" presStyleLbl="parChTrans1D2" presStyleIdx="0" presStyleCnt="1" custLinFactNeighborX="6068" custLinFactNeighborY="0"/>
      <dgm:spPr/>
    </dgm:pt>
    <dgm:pt modelId="{FE2CC0DB-9892-448B-BA3E-FA04326EDCEB}" type="pres">
      <dgm:prSet presAssocID="{621EED7D-64B1-4307-A945-C6E1AB41D9FC}" presName="extraNode" presStyleLbl="node1" presStyleIdx="0" presStyleCnt="1"/>
      <dgm:spPr/>
    </dgm:pt>
    <dgm:pt modelId="{6536EBEA-677E-4E59-BF77-B3E87637F9FE}" type="pres">
      <dgm:prSet presAssocID="{621EED7D-64B1-4307-A945-C6E1AB41D9FC}" presName="dstNode" presStyleLbl="node1" presStyleIdx="0" presStyleCnt="1"/>
      <dgm:spPr/>
    </dgm:pt>
    <dgm:pt modelId="{2680DFC4-B392-4C33-A2FE-44F4B8071900}" type="pres">
      <dgm:prSet presAssocID="{FCF23B57-843E-4601-B551-4C6BA6D93E59}" presName="text_1" presStyleLbl="node1" presStyleIdx="0" presStyleCnt="1" custScaleX="91611" custScaleY="186964" custLinFactNeighborY="2808">
        <dgm:presLayoutVars>
          <dgm:bulletEnabled val="1"/>
        </dgm:presLayoutVars>
      </dgm:prSet>
      <dgm:spPr/>
    </dgm:pt>
    <dgm:pt modelId="{EDB82EA2-407C-4D7E-BE42-5012D6B371C7}" type="pres">
      <dgm:prSet presAssocID="{FCF23B57-843E-4601-B551-4C6BA6D93E59}" presName="accent_1" presStyleCnt="0"/>
      <dgm:spPr/>
    </dgm:pt>
    <dgm:pt modelId="{19A88248-7F90-4EBA-A145-E6725903E2F8}" type="pres">
      <dgm:prSet presAssocID="{FCF23B57-843E-4601-B551-4C6BA6D93E59}" presName="accentRepeatNode" presStyleLbl="solidFgAcc1" presStyleIdx="0" presStyleCnt="1" custLinFactNeighborX="25959" custLinFactNeighborY="3862"/>
      <dgm:spPr/>
    </dgm:pt>
  </dgm:ptLst>
  <dgm:cxnLst>
    <dgm:cxn modelId="{9AA36E39-45DE-4F0B-B80C-D7E535E7D562}" type="presOf" srcId="{52F9B754-9194-4F26-8AFA-DE21E45F69B6}" destId="{4BCD14CA-836C-49E3-ACEF-6F47BCA792CD}" srcOrd="0" destOrd="0" presId="urn:microsoft.com/office/officeart/2008/layout/VerticalCurvedList"/>
    <dgm:cxn modelId="{0EBAA84C-62D5-4A32-8F2D-1B47FDCA5929}" type="presOf" srcId="{FCF23B57-843E-4601-B551-4C6BA6D93E59}" destId="{2680DFC4-B392-4C33-A2FE-44F4B8071900}" srcOrd="0" destOrd="0" presId="urn:microsoft.com/office/officeart/2008/layout/VerticalCurvedList"/>
    <dgm:cxn modelId="{3C5BA6B5-0CEC-4707-A02F-A131E44A9772}" type="presOf" srcId="{621EED7D-64B1-4307-A945-C6E1AB41D9FC}" destId="{D290C759-494D-4B0D-8BB4-46161E51EC70}" srcOrd="0" destOrd="0" presId="urn:microsoft.com/office/officeart/2008/layout/VerticalCurvedList"/>
    <dgm:cxn modelId="{2A74A0F8-C5A0-46B3-9D4E-9C82DC61667E}" srcId="{621EED7D-64B1-4307-A945-C6E1AB41D9FC}" destId="{FCF23B57-843E-4601-B551-4C6BA6D93E59}" srcOrd="0" destOrd="0" parTransId="{2B80913F-9556-44A4-A620-A2C7D3CEE4D3}" sibTransId="{52F9B754-9194-4F26-8AFA-DE21E45F69B6}"/>
    <dgm:cxn modelId="{58106760-F861-47F3-9C82-762C058E4684}" type="presParOf" srcId="{D290C759-494D-4B0D-8BB4-46161E51EC70}" destId="{9D7CA792-2786-4414-A9EE-F3D69361D9C6}" srcOrd="0" destOrd="0" presId="urn:microsoft.com/office/officeart/2008/layout/VerticalCurvedList"/>
    <dgm:cxn modelId="{18156334-B7A2-4638-A40A-060DFA7336C0}" type="presParOf" srcId="{9D7CA792-2786-4414-A9EE-F3D69361D9C6}" destId="{8CA3CAEA-BE8C-4062-9D71-4F2E798EF51A}" srcOrd="0" destOrd="0" presId="urn:microsoft.com/office/officeart/2008/layout/VerticalCurvedList"/>
    <dgm:cxn modelId="{7255115D-448F-42EF-8965-4B0F5D7FE45B}" type="presParOf" srcId="{8CA3CAEA-BE8C-4062-9D71-4F2E798EF51A}" destId="{DF3E740C-C71C-4263-90E5-423E40D68896}" srcOrd="0" destOrd="0" presId="urn:microsoft.com/office/officeart/2008/layout/VerticalCurvedList"/>
    <dgm:cxn modelId="{03B11D4F-4282-4130-9765-2E33FA3D2B35}" type="presParOf" srcId="{8CA3CAEA-BE8C-4062-9D71-4F2E798EF51A}" destId="{4BCD14CA-836C-49E3-ACEF-6F47BCA792CD}" srcOrd="1" destOrd="0" presId="urn:microsoft.com/office/officeart/2008/layout/VerticalCurvedList"/>
    <dgm:cxn modelId="{BFBC939C-B252-48D7-B56F-FF6F74C78ED9}" type="presParOf" srcId="{8CA3CAEA-BE8C-4062-9D71-4F2E798EF51A}" destId="{FE2CC0DB-9892-448B-BA3E-FA04326EDCEB}" srcOrd="2" destOrd="0" presId="urn:microsoft.com/office/officeart/2008/layout/VerticalCurvedList"/>
    <dgm:cxn modelId="{62CA3EC0-3E4E-4CD5-A2D1-97B23D3A67AA}" type="presParOf" srcId="{8CA3CAEA-BE8C-4062-9D71-4F2E798EF51A}" destId="{6536EBEA-677E-4E59-BF77-B3E87637F9FE}" srcOrd="3" destOrd="0" presId="urn:microsoft.com/office/officeart/2008/layout/VerticalCurvedList"/>
    <dgm:cxn modelId="{6C337B1F-3651-4D31-A405-55CAFE392D96}" type="presParOf" srcId="{9D7CA792-2786-4414-A9EE-F3D69361D9C6}" destId="{2680DFC4-B392-4C33-A2FE-44F4B8071900}" srcOrd="1" destOrd="0" presId="urn:microsoft.com/office/officeart/2008/layout/VerticalCurvedList"/>
    <dgm:cxn modelId="{E03F453B-475D-4F9A-9160-2DDBCEE19B6E}" type="presParOf" srcId="{9D7CA792-2786-4414-A9EE-F3D69361D9C6}" destId="{EDB82EA2-407C-4D7E-BE42-5012D6B371C7}" srcOrd="2" destOrd="0" presId="urn:microsoft.com/office/officeart/2008/layout/VerticalCurvedList"/>
    <dgm:cxn modelId="{B0CAAA97-174C-4AF4-B98C-412BC036740C}" type="presParOf" srcId="{EDB82EA2-407C-4D7E-BE42-5012D6B371C7}" destId="{19A88248-7F90-4EBA-A145-E6725903E2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1EED7D-64B1-4307-A945-C6E1AB41D9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F23B57-843E-4601-B551-4C6BA6D93E59}">
      <dgm:prSet phldrT="[Text]" custT="1"/>
      <dgm:spPr/>
      <dgm:t>
        <a:bodyPr/>
        <a:lstStyle/>
        <a:p>
          <a:pPr>
            <a:lnSpc>
              <a:spcPct val="90000"/>
            </a:lnSpc>
          </a:pPr>
          <a:r>
            <a:rPr lang="vi-VN" sz="3200" b="1" dirty="0"/>
            <a:t>Đánh giá năng lực giao tiếp toán học</a:t>
          </a:r>
          <a:r>
            <a:rPr lang="en-US" sz="3200" b="1" dirty="0"/>
            <a:t>:</a:t>
          </a:r>
        </a:p>
        <a:p>
          <a:pPr>
            <a:lnSpc>
              <a:spcPct val="70000"/>
            </a:lnSpc>
          </a:pPr>
          <a:r>
            <a:rPr lang="en-US" sz="2000" dirty="0"/>
            <a:t>+ </a:t>
          </a:r>
          <a:r>
            <a:rPr lang="en-US" sz="2200" dirty="0" err="1"/>
            <a:t>Sử</a:t>
          </a:r>
          <a:r>
            <a:rPr lang="en-US" sz="2200" dirty="0"/>
            <a:t> dụng </a:t>
          </a:r>
          <a:r>
            <a:rPr lang="en-US" sz="2200" dirty="0" err="1"/>
            <a:t>đúng</a:t>
          </a:r>
          <a:r>
            <a:rPr lang="en-US" sz="2200" dirty="0"/>
            <a:t> </a:t>
          </a:r>
          <a:r>
            <a:rPr lang="en-US" sz="2200" dirty="0" err="1"/>
            <a:t>thuật</a:t>
          </a:r>
          <a:r>
            <a:rPr lang="en-US" sz="2200" dirty="0"/>
            <a:t> </a:t>
          </a:r>
          <a:r>
            <a:rPr lang="en-US" sz="2200" dirty="0" err="1"/>
            <a:t>ngữ</a:t>
          </a:r>
          <a:r>
            <a:rPr lang="en-US" sz="2200" dirty="0"/>
            <a:t> </a:t>
          </a:r>
          <a:r>
            <a:rPr lang="en-US" sz="2200" dirty="0" err="1"/>
            <a:t>toán</a:t>
          </a:r>
          <a:r>
            <a:rPr lang="en-US" sz="2200" dirty="0"/>
            <a:t> học;</a:t>
          </a:r>
        </a:p>
        <a:p>
          <a:pPr>
            <a:lnSpc>
              <a:spcPct val="70000"/>
            </a:lnSpc>
          </a:pPr>
          <a:r>
            <a:rPr lang="en-US" sz="2200" dirty="0"/>
            <a:t>+ </a:t>
          </a:r>
          <a:r>
            <a:rPr lang="en-US" sz="2200" dirty="0" err="1"/>
            <a:t>Đọc</a:t>
          </a:r>
          <a:r>
            <a:rPr lang="en-US" sz="2200" dirty="0"/>
            <a:t> </a:t>
          </a:r>
          <a:r>
            <a:rPr lang="en-US" sz="2200" dirty="0" err="1"/>
            <a:t>thông</a:t>
          </a:r>
          <a:r>
            <a:rPr lang="en-US" sz="2200" dirty="0"/>
            <a:t> tin </a:t>
          </a:r>
          <a:r>
            <a:rPr lang="en-US" sz="2200" dirty="0" err="1"/>
            <a:t>từ</a:t>
          </a:r>
          <a:r>
            <a:rPr lang="en-US" sz="2200" dirty="0"/>
            <a:t> </a:t>
          </a:r>
          <a:r>
            <a:rPr lang="en-US" sz="2200" dirty="0" err="1"/>
            <a:t>hình</a:t>
          </a:r>
          <a:r>
            <a:rPr lang="en-US" sz="2200" dirty="0"/>
            <a:t> vẽ, </a:t>
          </a:r>
          <a:r>
            <a:rPr lang="en-US" sz="2200" dirty="0" err="1"/>
            <a:t>bảng</a:t>
          </a:r>
          <a:r>
            <a:rPr lang="en-US" sz="2200" dirty="0"/>
            <a:t> </a:t>
          </a:r>
          <a:r>
            <a:rPr lang="en-US" sz="2200" dirty="0" err="1"/>
            <a:t>biểu</a:t>
          </a:r>
          <a:r>
            <a:rPr lang="en-US" sz="2200" dirty="0"/>
            <a:t>;</a:t>
          </a:r>
        </a:p>
        <a:p>
          <a:pPr>
            <a:lnSpc>
              <a:spcPct val="70000"/>
            </a:lnSpc>
          </a:pPr>
          <a:r>
            <a:rPr lang="en-US" sz="2200" dirty="0"/>
            <a:t>+ </a:t>
          </a:r>
          <a:r>
            <a:rPr lang="en-US" sz="2200" dirty="0" err="1"/>
            <a:t>Phát</a:t>
          </a:r>
          <a:r>
            <a:rPr lang="en-US" sz="2200" dirty="0"/>
            <a:t> </a:t>
          </a:r>
          <a:r>
            <a:rPr lang="en-US" sz="2200" dirty="0" err="1"/>
            <a:t>hiện</a:t>
          </a:r>
          <a:r>
            <a:rPr lang="en-US" sz="2200" dirty="0"/>
            <a:t> </a:t>
          </a:r>
          <a:r>
            <a:rPr lang="en-US" sz="2200" dirty="0" err="1"/>
            <a:t>sai</a:t>
          </a:r>
          <a:r>
            <a:rPr lang="en-US" sz="2200" dirty="0"/>
            <a:t> </a:t>
          </a:r>
          <a:r>
            <a:rPr lang="en-US" sz="2200" dirty="0" err="1"/>
            <a:t>lầm</a:t>
          </a:r>
          <a:r>
            <a:rPr lang="en-US" sz="2200" dirty="0"/>
            <a:t> trong </a:t>
          </a:r>
          <a:r>
            <a:rPr lang="en-US" sz="2200" dirty="0" err="1"/>
            <a:t>lập</a:t>
          </a:r>
          <a:r>
            <a:rPr lang="en-US" sz="2200" dirty="0"/>
            <a:t> </a:t>
          </a:r>
          <a:r>
            <a:rPr lang="en-US" sz="2200" dirty="0" err="1"/>
            <a:t>luận</a:t>
          </a:r>
          <a:r>
            <a:rPr lang="en-US" sz="2200" dirty="0"/>
            <a:t> </a:t>
          </a:r>
          <a:r>
            <a:rPr lang="en-US" sz="2200" dirty="0" err="1"/>
            <a:t>hoặc</a:t>
          </a:r>
          <a:r>
            <a:rPr lang="en-US" sz="2200" dirty="0"/>
            <a:t> trong </a:t>
          </a:r>
          <a:r>
            <a:rPr lang="en-US" sz="2200" dirty="0" err="1"/>
            <a:t>lời</a:t>
          </a:r>
          <a:r>
            <a:rPr lang="en-US" sz="2200" dirty="0"/>
            <a:t> </a:t>
          </a:r>
          <a:r>
            <a:rPr lang="en-US" sz="2200" dirty="0" err="1"/>
            <a:t>giải</a:t>
          </a:r>
          <a:r>
            <a:rPr lang="en-US" sz="2200" dirty="0"/>
            <a:t>;…</a:t>
          </a:r>
        </a:p>
      </dgm:t>
    </dgm:pt>
    <dgm:pt modelId="{2B80913F-9556-44A4-A620-A2C7D3CEE4D3}" type="parTrans" cxnId="{2A74A0F8-C5A0-46B3-9D4E-9C82DC61667E}">
      <dgm:prSet/>
      <dgm:spPr/>
      <dgm:t>
        <a:bodyPr/>
        <a:lstStyle/>
        <a:p>
          <a:endParaRPr lang="en-US"/>
        </a:p>
      </dgm:t>
    </dgm:pt>
    <dgm:pt modelId="{52F9B754-9194-4F26-8AFA-DE21E45F69B6}" type="sibTrans" cxnId="{2A74A0F8-C5A0-46B3-9D4E-9C82DC61667E}">
      <dgm:prSet/>
      <dgm:spPr/>
      <dgm:t>
        <a:bodyPr/>
        <a:lstStyle/>
        <a:p>
          <a:endParaRPr lang="en-US"/>
        </a:p>
      </dgm:t>
    </dgm:pt>
    <dgm:pt modelId="{D290C759-494D-4B0D-8BB4-46161E51EC70}" type="pres">
      <dgm:prSet presAssocID="{621EED7D-64B1-4307-A945-C6E1AB41D9FC}" presName="Name0" presStyleCnt="0">
        <dgm:presLayoutVars>
          <dgm:chMax val="7"/>
          <dgm:chPref val="7"/>
          <dgm:dir/>
        </dgm:presLayoutVars>
      </dgm:prSet>
      <dgm:spPr/>
    </dgm:pt>
    <dgm:pt modelId="{9D7CA792-2786-4414-A9EE-F3D69361D9C6}" type="pres">
      <dgm:prSet presAssocID="{621EED7D-64B1-4307-A945-C6E1AB41D9FC}" presName="Name1" presStyleCnt="0"/>
      <dgm:spPr/>
    </dgm:pt>
    <dgm:pt modelId="{8CA3CAEA-BE8C-4062-9D71-4F2E798EF51A}" type="pres">
      <dgm:prSet presAssocID="{621EED7D-64B1-4307-A945-C6E1AB41D9FC}" presName="cycle" presStyleCnt="0"/>
      <dgm:spPr/>
    </dgm:pt>
    <dgm:pt modelId="{DF3E740C-C71C-4263-90E5-423E40D68896}" type="pres">
      <dgm:prSet presAssocID="{621EED7D-64B1-4307-A945-C6E1AB41D9FC}" presName="srcNode" presStyleLbl="node1" presStyleIdx="0" presStyleCnt="1"/>
      <dgm:spPr/>
    </dgm:pt>
    <dgm:pt modelId="{4BCD14CA-836C-49E3-ACEF-6F47BCA792CD}" type="pres">
      <dgm:prSet presAssocID="{621EED7D-64B1-4307-A945-C6E1AB41D9FC}" presName="conn" presStyleLbl="parChTrans1D2" presStyleIdx="0" presStyleCnt="1"/>
      <dgm:spPr/>
    </dgm:pt>
    <dgm:pt modelId="{FE2CC0DB-9892-448B-BA3E-FA04326EDCEB}" type="pres">
      <dgm:prSet presAssocID="{621EED7D-64B1-4307-A945-C6E1AB41D9FC}" presName="extraNode" presStyleLbl="node1" presStyleIdx="0" presStyleCnt="1"/>
      <dgm:spPr/>
    </dgm:pt>
    <dgm:pt modelId="{6536EBEA-677E-4E59-BF77-B3E87637F9FE}" type="pres">
      <dgm:prSet presAssocID="{621EED7D-64B1-4307-A945-C6E1AB41D9FC}" presName="dstNode" presStyleLbl="node1" presStyleIdx="0" presStyleCnt="1"/>
      <dgm:spPr/>
    </dgm:pt>
    <dgm:pt modelId="{2680DFC4-B392-4C33-A2FE-44F4B8071900}" type="pres">
      <dgm:prSet presAssocID="{FCF23B57-843E-4601-B551-4C6BA6D93E59}" presName="text_1" presStyleLbl="node1" presStyleIdx="0" presStyleCnt="1" custScaleX="77338" custScaleY="188583" custLinFactNeighborX="-7249" custLinFactNeighborY="25032">
        <dgm:presLayoutVars>
          <dgm:bulletEnabled val="1"/>
        </dgm:presLayoutVars>
      </dgm:prSet>
      <dgm:spPr/>
    </dgm:pt>
    <dgm:pt modelId="{EDB82EA2-407C-4D7E-BE42-5012D6B371C7}" type="pres">
      <dgm:prSet presAssocID="{FCF23B57-843E-4601-B551-4C6BA6D93E59}" presName="accent_1" presStyleCnt="0"/>
      <dgm:spPr/>
    </dgm:pt>
    <dgm:pt modelId="{19A88248-7F90-4EBA-A145-E6725903E2F8}" type="pres">
      <dgm:prSet presAssocID="{FCF23B57-843E-4601-B551-4C6BA6D93E59}" presName="accentRepeatNode" presStyleLbl="solidFgAcc1" presStyleIdx="0" presStyleCnt="1" custScaleX="145118" custScaleY="146945" custLinFactNeighborX="5804" custLinFactNeighborY="7865"/>
      <dgm:spPr/>
    </dgm:pt>
  </dgm:ptLst>
  <dgm:cxnLst>
    <dgm:cxn modelId="{9AA36E39-45DE-4F0B-B80C-D7E535E7D562}" type="presOf" srcId="{52F9B754-9194-4F26-8AFA-DE21E45F69B6}" destId="{4BCD14CA-836C-49E3-ACEF-6F47BCA792CD}" srcOrd="0" destOrd="0" presId="urn:microsoft.com/office/officeart/2008/layout/VerticalCurvedList"/>
    <dgm:cxn modelId="{0EBAA84C-62D5-4A32-8F2D-1B47FDCA5929}" type="presOf" srcId="{FCF23B57-843E-4601-B551-4C6BA6D93E59}" destId="{2680DFC4-B392-4C33-A2FE-44F4B8071900}" srcOrd="0" destOrd="0" presId="urn:microsoft.com/office/officeart/2008/layout/VerticalCurvedList"/>
    <dgm:cxn modelId="{3C5BA6B5-0CEC-4707-A02F-A131E44A9772}" type="presOf" srcId="{621EED7D-64B1-4307-A945-C6E1AB41D9FC}" destId="{D290C759-494D-4B0D-8BB4-46161E51EC70}" srcOrd="0" destOrd="0" presId="urn:microsoft.com/office/officeart/2008/layout/VerticalCurvedList"/>
    <dgm:cxn modelId="{2A74A0F8-C5A0-46B3-9D4E-9C82DC61667E}" srcId="{621EED7D-64B1-4307-A945-C6E1AB41D9FC}" destId="{FCF23B57-843E-4601-B551-4C6BA6D93E59}" srcOrd="0" destOrd="0" parTransId="{2B80913F-9556-44A4-A620-A2C7D3CEE4D3}" sibTransId="{52F9B754-9194-4F26-8AFA-DE21E45F69B6}"/>
    <dgm:cxn modelId="{58106760-F861-47F3-9C82-762C058E4684}" type="presParOf" srcId="{D290C759-494D-4B0D-8BB4-46161E51EC70}" destId="{9D7CA792-2786-4414-A9EE-F3D69361D9C6}" srcOrd="0" destOrd="0" presId="urn:microsoft.com/office/officeart/2008/layout/VerticalCurvedList"/>
    <dgm:cxn modelId="{18156334-B7A2-4638-A40A-060DFA7336C0}" type="presParOf" srcId="{9D7CA792-2786-4414-A9EE-F3D69361D9C6}" destId="{8CA3CAEA-BE8C-4062-9D71-4F2E798EF51A}" srcOrd="0" destOrd="0" presId="urn:microsoft.com/office/officeart/2008/layout/VerticalCurvedList"/>
    <dgm:cxn modelId="{7255115D-448F-42EF-8965-4B0F5D7FE45B}" type="presParOf" srcId="{8CA3CAEA-BE8C-4062-9D71-4F2E798EF51A}" destId="{DF3E740C-C71C-4263-90E5-423E40D68896}" srcOrd="0" destOrd="0" presId="urn:microsoft.com/office/officeart/2008/layout/VerticalCurvedList"/>
    <dgm:cxn modelId="{03B11D4F-4282-4130-9765-2E33FA3D2B35}" type="presParOf" srcId="{8CA3CAEA-BE8C-4062-9D71-4F2E798EF51A}" destId="{4BCD14CA-836C-49E3-ACEF-6F47BCA792CD}" srcOrd="1" destOrd="0" presId="urn:microsoft.com/office/officeart/2008/layout/VerticalCurvedList"/>
    <dgm:cxn modelId="{BFBC939C-B252-48D7-B56F-FF6F74C78ED9}" type="presParOf" srcId="{8CA3CAEA-BE8C-4062-9D71-4F2E798EF51A}" destId="{FE2CC0DB-9892-448B-BA3E-FA04326EDCEB}" srcOrd="2" destOrd="0" presId="urn:microsoft.com/office/officeart/2008/layout/VerticalCurvedList"/>
    <dgm:cxn modelId="{62CA3EC0-3E4E-4CD5-A2D1-97B23D3A67AA}" type="presParOf" srcId="{8CA3CAEA-BE8C-4062-9D71-4F2E798EF51A}" destId="{6536EBEA-677E-4E59-BF77-B3E87637F9FE}" srcOrd="3" destOrd="0" presId="urn:microsoft.com/office/officeart/2008/layout/VerticalCurvedList"/>
    <dgm:cxn modelId="{6C337B1F-3651-4D31-A405-55CAFE392D96}" type="presParOf" srcId="{9D7CA792-2786-4414-A9EE-F3D69361D9C6}" destId="{2680DFC4-B392-4C33-A2FE-44F4B8071900}" srcOrd="1" destOrd="0" presId="urn:microsoft.com/office/officeart/2008/layout/VerticalCurvedList"/>
    <dgm:cxn modelId="{E03F453B-475D-4F9A-9160-2DDBCEE19B6E}" type="presParOf" srcId="{9D7CA792-2786-4414-A9EE-F3D69361D9C6}" destId="{EDB82EA2-407C-4D7E-BE42-5012D6B371C7}" srcOrd="2" destOrd="0" presId="urn:microsoft.com/office/officeart/2008/layout/VerticalCurvedList"/>
    <dgm:cxn modelId="{B0CAAA97-174C-4AF4-B98C-412BC036740C}" type="presParOf" srcId="{EDB82EA2-407C-4D7E-BE42-5012D6B371C7}" destId="{19A88248-7F90-4EBA-A145-E6725903E2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1EED7D-64B1-4307-A945-C6E1AB41D9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F23B57-843E-4601-B551-4C6BA6D93E59}">
      <dgm:prSet phldrT="[Text]" custT="1"/>
      <dgm:spPr/>
      <dgm:t>
        <a:bodyPr/>
        <a:lstStyle/>
        <a:p>
          <a:pPr>
            <a:lnSpc>
              <a:spcPct val="90000"/>
            </a:lnSpc>
          </a:pPr>
          <a:r>
            <a:rPr lang="vi-VN" sz="3200" b="1" dirty="0"/>
            <a:t>Đánh giá năng lực giao tiếp toán học</a:t>
          </a:r>
          <a:r>
            <a:rPr lang="en-US" sz="3200" b="1" dirty="0"/>
            <a:t>:</a:t>
          </a:r>
        </a:p>
        <a:p>
          <a:pPr>
            <a:lnSpc>
              <a:spcPct val="70000"/>
            </a:lnSpc>
          </a:pPr>
          <a:r>
            <a:rPr lang="en-US" sz="2000" dirty="0"/>
            <a:t>+ </a:t>
          </a:r>
          <a:r>
            <a:rPr lang="en-US" sz="2200" dirty="0" err="1"/>
            <a:t>Sử</a:t>
          </a:r>
          <a:r>
            <a:rPr lang="en-US" sz="2200" dirty="0"/>
            <a:t> dụng </a:t>
          </a:r>
          <a:r>
            <a:rPr lang="en-US" sz="2200" dirty="0" err="1"/>
            <a:t>đúng</a:t>
          </a:r>
          <a:r>
            <a:rPr lang="en-US" sz="2200" dirty="0"/>
            <a:t> </a:t>
          </a:r>
          <a:r>
            <a:rPr lang="en-US" sz="2200" dirty="0" err="1"/>
            <a:t>thuật</a:t>
          </a:r>
          <a:r>
            <a:rPr lang="en-US" sz="2200" dirty="0"/>
            <a:t> </a:t>
          </a:r>
          <a:r>
            <a:rPr lang="en-US" sz="2200" dirty="0" err="1"/>
            <a:t>ngữ</a:t>
          </a:r>
          <a:r>
            <a:rPr lang="en-US" sz="2200" dirty="0"/>
            <a:t> </a:t>
          </a:r>
          <a:r>
            <a:rPr lang="en-US" sz="2200" dirty="0" err="1"/>
            <a:t>toán</a:t>
          </a:r>
          <a:r>
            <a:rPr lang="en-US" sz="2200" dirty="0"/>
            <a:t> học;</a:t>
          </a:r>
        </a:p>
        <a:p>
          <a:pPr>
            <a:lnSpc>
              <a:spcPct val="70000"/>
            </a:lnSpc>
          </a:pPr>
          <a:r>
            <a:rPr lang="en-US" sz="2200" dirty="0"/>
            <a:t>+ </a:t>
          </a:r>
          <a:r>
            <a:rPr lang="en-US" sz="2200" dirty="0" err="1"/>
            <a:t>Đọc</a:t>
          </a:r>
          <a:r>
            <a:rPr lang="en-US" sz="2200" dirty="0"/>
            <a:t> </a:t>
          </a:r>
          <a:r>
            <a:rPr lang="en-US" sz="2200" dirty="0" err="1"/>
            <a:t>thông</a:t>
          </a:r>
          <a:r>
            <a:rPr lang="en-US" sz="2200" dirty="0"/>
            <a:t> tin </a:t>
          </a:r>
          <a:r>
            <a:rPr lang="en-US" sz="2200" dirty="0" err="1"/>
            <a:t>từ</a:t>
          </a:r>
          <a:r>
            <a:rPr lang="en-US" sz="2200" dirty="0"/>
            <a:t> </a:t>
          </a:r>
          <a:r>
            <a:rPr lang="en-US" sz="2200" dirty="0" err="1"/>
            <a:t>hình</a:t>
          </a:r>
          <a:r>
            <a:rPr lang="en-US" sz="2200" dirty="0"/>
            <a:t> vẽ, </a:t>
          </a:r>
          <a:r>
            <a:rPr lang="en-US" sz="2200" dirty="0" err="1"/>
            <a:t>bảng</a:t>
          </a:r>
          <a:r>
            <a:rPr lang="en-US" sz="2200" dirty="0"/>
            <a:t> </a:t>
          </a:r>
          <a:r>
            <a:rPr lang="en-US" sz="2200" dirty="0" err="1"/>
            <a:t>biểu</a:t>
          </a:r>
          <a:r>
            <a:rPr lang="en-US" sz="2200" dirty="0"/>
            <a:t>;</a:t>
          </a:r>
        </a:p>
        <a:p>
          <a:pPr>
            <a:lnSpc>
              <a:spcPct val="70000"/>
            </a:lnSpc>
          </a:pPr>
          <a:r>
            <a:rPr lang="en-US" sz="2200" dirty="0"/>
            <a:t>+ </a:t>
          </a:r>
          <a:r>
            <a:rPr lang="en-US" sz="2200" dirty="0" err="1"/>
            <a:t>Phát</a:t>
          </a:r>
          <a:r>
            <a:rPr lang="en-US" sz="2200" dirty="0"/>
            <a:t> </a:t>
          </a:r>
          <a:r>
            <a:rPr lang="en-US" sz="2200" dirty="0" err="1"/>
            <a:t>hiện</a:t>
          </a:r>
          <a:r>
            <a:rPr lang="en-US" sz="2200" dirty="0"/>
            <a:t> </a:t>
          </a:r>
          <a:r>
            <a:rPr lang="en-US" sz="2200" dirty="0" err="1"/>
            <a:t>sai</a:t>
          </a:r>
          <a:r>
            <a:rPr lang="en-US" sz="2200" dirty="0"/>
            <a:t> </a:t>
          </a:r>
          <a:r>
            <a:rPr lang="en-US" sz="2200" dirty="0" err="1"/>
            <a:t>lầm</a:t>
          </a:r>
          <a:r>
            <a:rPr lang="en-US" sz="2200" dirty="0"/>
            <a:t> trong </a:t>
          </a:r>
          <a:r>
            <a:rPr lang="en-US" sz="2200" dirty="0" err="1"/>
            <a:t>lập</a:t>
          </a:r>
          <a:r>
            <a:rPr lang="en-US" sz="2200" dirty="0"/>
            <a:t> </a:t>
          </a:r>
          <a:r>
            <a:rPr lang="en-US" sz="2200" dirty="0" err="1"/>
            <a:t>luận</a:t>
          </a:r>
          <a:r>
            <a:rPr lang="en-US" sz="2200" dirty="0"/>
            <a:t> </a:t>
          </a:r>
          <a:r>
            <a:rPr lang="en-US" sz="2200" dirty="0" err="1"/>
            <a:t>hoặc</a:t>
          </a:r>
          <a:r>
            <a:rPr lang="en-US" sz="2200" dirty="0"/>
            <a:t> trong </a:t>
          </a:r>
          <a:r>
            <a:rPr lang="en-US" sz="2200" dirty="0" err="1"/>
            <a:t>lời</a:t>
          </a:r>
          <a:r>
            <a:rPr lang="en-US" sz="2200" dirty="0"/>
            <a:t> </a:t>
          </a:r>
          <a:r>
            <a:rPr lang="en-US" sz="2200" dirty="0" err="1"/>
            <a:t>giải</a:t>
          </a:r>
          <a:r>
            <a:rPr lang="en-US" sz="2200" dirty="0"/>
            <a:t>;…</a:t>
          </a:r>
        </a:p>
      </dgm:t>
    </dgm:pt>
    <dgm:pt modelId="{2B80913F-9556-44A4-A620-A2C7D3CEE4D3}" type="parTrans" cxnId="{2A74A0F8-C5A0-46B3-9D4E-9C82DC61667E}">
      <dgm:prSet/>
      <dgm:spPr/>
      <dgm:t>
        <a:bodyPr/>
        <a:lstStyle/>
        <a:p>
          <a:endParaRPr lang="en-US"/>
        </a:p>
      </dgm:t>
    </dgm:pt>
    <dgm:pt modelId="{52F9B754-9194-4F26-8AFA-DE21E45F69B6}" type="sibTrans" cxnId="{2A74A0F8-C5A0-46B3-9D4E-9C82DC61667E}">
      <dgm:prSet/>
      <dgm:spPr/>
      <dgm:t>
        <a:bodyPr/>
        <a:lstStyle/>
        <a:p>
          <a:endParaRPr lang="en-US"/>
        </a:p>
      </dgm:t>
    </dgm:pt>
    <dgm:pt modelId="{D290C759-494D-4B0D-8BB4-46161E51EC70}" type="pres">
      <dgm:prSet presAssocID="{621EED7D-64B1-4307-A945-C6E1AB41D9FC}" presName="Name0" presStyleCnt="0">
        <dgm:presLayoutVars>
          <dgm:chMax val="7"/>
          <dgm:chPref val="7"/>
          <dgm:dir/>
        </dgm:presLayoutVars>
      </dgm:prSet>
      <dgm:spPr/>
    </dgm:pt>
    <dgm:pt modelId="{9D7CA792-2786-4414-A9EE-F3D69361D9C6}" type="pres">
      <dgm:prSet presAssocID="{621EED7D-64B1-4307-A945-C6E1AB41D9FC}" presName="Name1" presStyleCnt="0"/>
      <dgm:spPr/>
    </dgm:pt>
    <dgm:pt modelId="{8CA3CAEA-BE8C-4062-9D71-4F2E798EF51A}" type="pres">
      <dgm:prSet presAssocID="{621EED7D-64B1-4307-A945-C6E1AB41D9FC}" presName="cycle" presStyleCnt="0"/>
      <dgm:spPr/>
    </dgm:pt>
    <dgm:pt modelId="{DF3E740C-C71C-4263-90E5-423E40D68896}" type="pres">
      <dgm:prSet presAssocID="{621EED7D-64B1-4307-A945-C6E1AB41D9FC}" presName="srcNode" presStyleLbl="node1" presStyleIdx="0" presStyleCnt="1"/>
      <dgm:spPr/>
    </dgm:pt>
    <dgm:pt modelId="{4BCD14CA-836C-49E3-ACEF-6F47BCA792CD}" type="pres">
      <dgm:prSet presAssocID="{621EED7D-64B1-4307-A945-C6E1AB41D9FC}" presName="conn" presStyleLbl="parChTrans1D2" presStyleIdx="0" presStyleCnt="1"/>
      <dgm:spPr/>
    </dgm:pt>
    <dgm:pt modelId="{FE2CC0DB-9892-448B-BA3E-FA04326EDCEB}" type="pres">
      <dgm:prSet presAssocID="{621EED7D-64B1-4307-A945-C6E1AB41D9FC}" presName="extraNode" presStyleLbl="node1" presStyleIdx="0" presStyleCnt="1"/>
      <dgm:spPr/>
    </dgm:pt>
    <dgm:pt modelId="{6536EBEA-677E-4E59-BF77-B3E87637F9FE}" type="pres">
      <dgm:prSet presAssocID="{621EED7D-64B1-4307-A945-C6E1AB41D9FC}" presName="dstNode" presStyleLbl="node1" presStyleIdx="0" presStyleCnt="1"/>
      <dgm:spPr/>
    </dgm:pt>
    <dgm:pt modelId="{2680DFC4-B392-4C33-A2FE-44F4B8071900}" type="pres">
      <dgm:prSet presAssocID="{FCF23B57-843E-4601-B551-4C6BA6D93E59}" presName="text_1" presStyleLbl="node1" presStyleIdx="0" presStyleCnt="1" custScaleX="77338" custScaleY="188583" custLinFactNeighborX="-7249" custLinFactNeighborY="25032">
        <dgm:presLayoutVars>
          <dgm:bulletEnabled val="1"/>
        </dgm:presLayoutVars>
      </dgm:prSet>
      <dgm:spPr/>
    </dgm:pt>
    <dgm:pt modelId="{EDB82EA2-407C-4D7E-BE42-5012D6B371C7}" type="pres">
      <dgm:prSet presAssocID="{FCF23B57-843E-4601-B551-4C6BA6D93E59}" presName="accent_1" presStyleCnt="0"/>
      <dgm:spPr/>
    </dgm:pt>
    <dgm:pt modelId="{19A88248-7F90-4EBA-A145-E6725903E2F8}" type="pres">
      <dgm:prSet presAssocID="{FCF23B57-843E-4601-B551-4C6BA6D93E59}" presName="accentRepeatNode" presStyleLbl="solidFgAcc1" presStyleIdx="0" presStyleCnt="1" custScaleX="145118" custScaleY="146945" custLinFactNeighborX="5804" custLinFactNeighborY="7865"/>
      <dgm:spPr/>
    </dgm:pt>
  </dgm:ptLst>
  <dgm:cxnLst>
    <dgm:cxn modelId="{9AA36E39-45DE-4F0B-B80C-D7E535E7D562}" type="presOf" srcId="{52F9B754-9194-4F26-8AFA-DE21E45F69B6}" destId="{4BCD14CA-836C-49E3-ACEF-6F47BCA792CD}" srcOrd="0" destOrd="0" presId="urn:microsoft.com/office/officeart/2008/layout/VerticalCurvedList"/>
    <dgm:cxn modelId="{0EBAA84C-62D5-4A32-8F2D-1B47FDCA5929}" type="presOf" srcId="{FCF23B57-843E-4601-B551-4C6BA6D93E59}" destId="{2680DFC4-B392-4C33-A2FE-44F4B8071900}" srcOrd="0" destOrd="0" presId="urn:microsoft.com/office/officeart/2008/layout/VerticalCurvedList"/>
    <dgm:cxn modelId="{3C5BA6B5-0CEC-4707-A02F-A131E44A9772}" type="presOf" srcId="{621EED7D-64B1-4307-A945-C6E1AB41D9FC}" destId="{D290C759-494D-4B0D-8BB4-46161E51EC70}" srcOrd="0" destOrd="0" presId="urn:microsoft.com/office/officeart/2008/layout/VerticalCurvedList"/>
    <dgm:cxn modelId="{2A74A0F8-C5A0-46B3-9D4E-9C82DC61667E}" srcId="{621EED7D-64B1-4307-A945-C6E1AB41D9FC}" destId="{FCF23B57-843E-4601-B551-4C6BA6D93E59}" srcOrd="0" destOrd="0" parTransId="{2B80913F-9556-44A4-A620-A2C7D3CEE4D3}" sibTransId="{52F9B754-9194-4F26-8AFA-DE21E45F69B6}"/>
    <dgm:cxn modelId="{58106760-F861-47F3-9C82-762C058E4684}" type="presParOf" srcId="{D290C759-494D-4B0D-8BB4-46161E51EC70}" destId="{9D7CA792-2786-4414-A9EE-F3D69361D9C6}" srcOrd="0" destOrd="0" presId="urn:microsoft.com/office/officeart/2008/layout/VerticalCurvedList"/>
    <dgm:cxn modelId="{18156334-B7A2-4638-A40A-060DFA7336C0}" type="presParOf" srcId="{9D7CA792-2786-4414-A9EE-F3D69361D9C6}" destId="{8CA3CAEA-BE8C-4062-9D71-4F2E798EF51A}" srcOrd="0" destOrd="0" presId="urn:microsoft.com/office/officeart/2008/layout/VerticalCurvedList"/>
    <dgm:cxn modelId="{7255115D-448F-42EF-8965-4B0F5D7FE45B}" type="presParOf" srcId="{8CA3CAEA-BE8C-4062-9D71-4F2E798EF51A}" destId="{DF3E740C-C71C-4263-90E5-423E40D68896}" srcOrd="0" destOrd="0" presId="urn:microsoft.com/office/officeart/2008/layout/VerticalCurvedList"/>
    <dgm:cxn modelId="{03B11D4F-4282-4130-9765-2E33FA3D2B35}" type="presParOf" srcId="{8CA3CAEA-BE8C-4062-9D71-4F2E798EF51A}" destId="{4BCD14CA-836C-49E3-ACEF-6F47BCA792CD}" srcOrd="1" destOrd="0" presId="urn:microsoft.com/office/officeart/2008/layout/VerticalCurvedList"/>
    <dgm:cxn modelId="{BFBC939C-B252-48D7-B56F-FF6F74C78ED9}" type="presParOf" srcId="{8CA3CAEA-BE8C-4062-9D71-4F2E798EF51A}" destId="{FE2CC0DB-9892-448B-BA3E-FA04326EDCEB}" srcOrd="2" destOrd="0" presId="urn:microsoft.com/office/officeart/2008/layout/VerticalCurvedList"/>
    <dgm:cxn modelId="{62CA3EC0-3E4E-4CD5-A2D1-97B23D3A67AA}" type="presParOf" srcId="{8CA3CAEA-BE8C-4062-9D71-4F2E798EF51A}" destId="{6536EBEA-677E-4E59-BF77-B3E87637F9FE}" srcOrd="3" destOrd="0" presId="urn:microsoft.com/office/officeart/2008/layout/VerticalCurvedList"/>
    <dgm:cxn modelId="{6C337B1F-3651-4D31-A405-55CAFE392D96}" type="presParOf" srcId="{9D7CA792-2786-4414-A9EE-F3D69361D9C6}" destId="{2680DFC4-B392-4C33-A2FE-44F4B8071900}" srcOrd="1" destOrd="0" presId="urn:microsoft.com/office/officeart/2008/layout/VerticalCurvedList"/>
    <dgm:cxn modelId="{E03F453B-475D-4F9A-9160-2DDBCEE19B6E}" type="presParOf" srcId="{9D7CA792-2786-4414-A9EE-F3D69361D9C6}" destId="{EDB82EA2-407C-4D7E-BE42-5012D6B371C7}" srcOrd="2" destOrd="0" presId="urn:microsoft.com/office/officeart/2008/layout/VerticalCurvedList"/>
    <dgm:cxn modelId="{B0CAAA97-174C-4AF4-B98C-412BC036740C}" type="presParOf" srcId="{EDB82EA2-407C-4D7E-BE42-5012D6B371C7}" destId="{19A88248-7F90-4EBA-A145-E6725903E2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1EED7D-64B1-4307-A945-C6E1AB41D9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F23B57-843E-4601-B551-4C6BA6D93E59}">
      <dgm:prSet phldrT="[Text]" custT="1"/>
      <dgm:spPr/>
      <dgm:t>
        <a:bodyPr/>
        <a:lstStyle/>
        <a:p>
          <a:pPr>
            <a:lnSpc>
              <a:spcPct val="90000"/>
            </a:lnSpc>
          </a:pPr>
          <a:r>
            <a:rPr lang="vi-VN" sz="3200" b="1" dirty="0"/>
            <a:t>Đánh giá năng lực giao tiếp toán học</a:t>
          </a:r>
          <a:r>
            <a:rPr lang="en-US" sz="3200" b="1" dirty="0"/>
            <a:t>:</a:t>
          </a:r>
        </a:p>
        <a:p>
          <a:pPr>
            <a:lnSpc>
              <a:spcPct val="70000"/>
            </a:lnSpc>
          </a:pPr>
          <a:r>
            <a:rPr lang="en-US" sz="2000" dirty="0"/>
            <a:t>+ </a:t>
          </a:r>
          <a:r>
            <a:rPr lang="en-US" sz="2200" dirty="0" err="1"/>
            <a:t>Sử</a:t>
          </a:r>
          <a:r>
            <a:rPr lang="en-US" sz="2200" dirty="0"/>
            <a:t> dụng </a:t>
          </a:r>
          <a:r>
            <a:rPr lang="en-US" sz="2200" dirty="0" err="1"/>
            <a:t>đúng</a:t>
          </a:r>
          <a:r>
            <a:rPr lang="en-US" sz="2200" dirty="0"/>
            <a:t> </a:t>
          </a:r>
          <a:r>
            <a:rPr lang="en-US" sz="2200" dirty="0" err="1"/>
            <a:t>thuật</a:t>
          </a:r>
          <a:r>
            <a:rPr lang="en-US" sz="2200" dirty="0"/>
            <a:t> </a:t>
          </a:r>
          <a:r>
            <a:rPr lang="en-US" sz="2200" dirty="0" err="1"/>
            <a:t>ngữ</a:t>
          </a:r>
          <a:r>
            <a:rPr lang="en-US" sz="2200" dirty="0"/>
            <a:t> </a:t>
          </a:r>
          <a:r>
            <a:rPr lang="en-US" sz="2200" dirty="0" err="1"/>
            <a:t>toán</a:t>
          </a:r>
          <a:r>
            <a:rPr lang="en-US" sz="2200" dirty="0"/>
            <a:t> học;</a:t>
          </a:r>
        </a:p>
        <a:p>
          <a:pPr>
            <a:lnSpc>
              <a:spcPct val="70000"/>
            </a:lnSpc>
          </a:pPr>
          <a:r>
            <a:rPr lang="en-US" sz="2200" dirty="0"/>
            <a:t>+ </a:t>
          </a:r>
          <a:r>
            <a:rPr lang="en-US" sz="2200" dirty="0" err="1"/>
            <a:t>Đọc</a:t>
          </a:r>
          <a:r>
            <a:rPr lang="en-US" sz="2200" dirty="0"/>
            <a:t> </a:t>
          </a:r>
          <a:r>
            <a:rPr lang="en-US" sz="2200" dirty="0" err="1"/>
            <a:t>thông</a:t>
          </a:r>
          <a:r>
            <a:rPr lang="en-US" sz="2200" dirty="0"/>
            <a:t> tin </a:t>
          </a:r>
          <a:r>
            <a:rPr lang="en-US" sz="2200" dirty="0" err="1"/>
            <a:t>từ</a:t>
          </a:r>
          <a:r>
            <a:rPr lang="en-US" sz="2200" dirty="0"/>
            <a:t> </a:t>
          </a:r>
          <a:r>
            <a:rPr lang="en-US" sz="2200" dirty="0" err="1"/>
            <a:t>hình</a:t>
          </a:r>
          <a:r>
            <a:rPr lang="en-US" sz="2200" dirty="0"/>
            <a:t> vẽ, </a:t>
          </a:r>
          <a:r>
            <a:rPr lang="en-US" sz="2200" dirty="0" err="1"/>
            <a:t>bảng</a:t>
          </a:r>
          <a:r>
            <a:rPr lang="en-US" sz="2200" dirty="0"/>
            <a:t> </a:t>
          </a:r>
          <a:r>
            <a:rPr lang="en-US" sz="2200" dirty="0" err="1"/>
            <a:t>biểu</a:t>
          </a:r>
          <a:r>
            <a:rPr lang="en-US" sz="2200" dirty="0"/>
            <a:t>;</a:t>
          </a:r>
        </a:p>
        <a:p>
          <a:pPr>
            <a:lnSpc>
              <a:spcPct val="70000"/>
            </a:lnSpc>
          </a:pPr>
          <a:r>
            <a:rPr lang="en-US" sz="2200" dirty="0"/>
            <a:t>+ </a:t>
          </a:r>
          <a:r>
            <a:rPr lang="en-US" sz="2200" dirty="0" err="1"/>
            <a:t>Phát</a:t>
          </a:r>
          <a:r>
            <a:rPr lang="en-US" sz="2200" dirty="0"/>
            <a:t> </a:t>
          </a:r>
          <a:r>
            <a:rPr lang="en-US" sz="2200" dirty="0" err="1"/>
            <a:t>hiện</a:t>
          </a:r>
          <a:r>
            <a:rPr lang="en-US" sz="2200" dirty="0"/>
            <a:t> </a:t>
          </a:r>
          <a:r>
            <a:rPr lang="en-US" sz="2200" dirty="0" err="1"/>
            <a:t>sai</a:t>
          </a:r>
          <a:r>
            <a:rPr lang="en-US" sz="2200" dirty="0"/>
            <a:t> </a:t>
          </a:r>
          <a:r>
            <a:rPr lang="en-US" sz="2200" dirty="0" err="1"/>
            <a:t>lầm</a:t>
          </a:r>
          <a:r>
            <a:rPr lang="en-US" sz="2200" dirty="0"/>
            <a:t> trong </a:t>
          </a:r>
          <a:r>
            <a:rPr lang="en-US" sz="2200" dirty="0" err="1"/>
            <a:t>lập</a:t>
          </a:r>
          <a:r>
            <a:rPr lang="en-US" sz="2200" dirty="0"/>
            <a:t> </a:t>
          </a:r>
          <a:r>
            <a:rPr lang="en-US" sz="2200" dirty="0" err="1"/>
            <a:t>luận</a:t>
          </a:r>
          <a:r>
            <a:rPr lang="en-US" sz="2200" dirty="0"/>
            <a:t> </a:t>
          </a:r>
          <a:r>
            <a:rPr lang="en-US" sz="2200" dirty="0" err="1"/>
            <a:t>hoặc</a:t>
          </a:r>
          <a:r>
            <a:rPr lang="en-US" sz="2200" dirty="0"/>
            <a:t> trong </a:t>
          </a:r>
          <a:r>
            <a:rPr lang="en-US" sz="2200" dirty="0" err="1"/>
            <a:t>lời</a:t>
          </a:r>
          <a:r>
            <a:rPr lang="en-US" sz="2200" dirty="0"/>
            <a:t> </a:t>
          </a:r>
          <a:r>
            <a:rPr lang="en-US" sz="2200" dirty="0" err="1"/>
            <a:t>giải</a:t>
          </a:r>
          <a:r>
            <a:rPr lang="en-US" sz="2200" dirty="0"/>
            <a:t>;…</a:t>
          </a:r>
        </a:p>
      </dgm:t>
    </dgm:pt>
    <dgm:pt modelId="{2B80913F-9556-44A4-A620-A2C7D3CEE4D3}" type="parTrans" cxnId="{2A74A0F8-C5A0-46B3-9D4E-9C82DC61667E}">
      <dgm:prSet/>
      <dgm:spPr/>
      <dgm:t>
        <a:bodyPr/>
        <a:lstStyle/>
        <a:p>
          <a:endParaRPr lang="en-US"/>
        </a:p>
      </dgm:t>
    </dgm:pt>
    <dgm:pt modelId="{52F9B754-9194-4F26-8AFA-DE21E45F69B6}" type="sibTrans" cxnId="{2A74A0F8-C5A0-46B3-9D4E-9C82DC61667E}">
      <dgm:prSet/>
      <dgm:spPr/>
      <dgm:t>
        <a:bodyPr/>
        <a:lstStyle/>
        <a:p>
          <a:endParaRPr lang="en-US"/>
        </a:p>
      </dgm:t>
    </dgm:pt>
    <dgm:pt modelId="{D290C759-494D-4B0D-8BB4-46161E51EC70}" type="pres">
      <dgm:prSet presAssocID="{621EED7D-64B1-4307-A945-C6E1AB41D9FC}" presName="Name0" presStyleCnt="0">
        <dgm:presLayoutVars>
          <dgm:chMax val="7"/>
          <dgm:chPref val="7"/>
          <dgm:dir/>
        </dgm:presLayoutVars>
      </dgm:prSet>
      <dgm:spPr/>
    </dgm:pt>
    <dgm:pt modelId="{9D7CA792-2786-4414-A9EE-F3D69361D9C6}" type="pres">
      <dgm:prSet presAssocID="{621EED7D-64B1-4307-A945-C6E1AB41D9FC}" presName="Name1" presStyleCnt="0"/>
      <dgm:spPr/>
    </dgm:pt>
    <dgm:pt modelId="{8CA3CAEA-BE8C-4062-9D71-4F2E798EF51A}" type="pres">
      <dgm:prSet presAssocID="{621EED7D-64B1-4307-A945-C6E1AB41D9FC}" presName="cycle" presStyleCnt="0"/>
      <dgm:spPr/>
    </dgm:pt>
    <dgm:pt modelId="{DF3E740C-C71C-4263-90E5-423E40D68896}" type="pres">
      <dgm:prSet presAssocID="{621EED7D-64B1-4307-A945-C6E1AB41D9FC}" presName="srcNode" presStyleLbl="node1" presStyleIdx="0" presStyleCnt="1"/>
      <dgm:spPr/>
    </dgm:pt>
    <dgm:pt modelId="{4BCD14CA-836C-49E3-ACEF-6F47BCA792CD}" type="pres">
      <dgm:prSet presAssocID="{621EED7D-64B1-4307-A945-C6E1AB41D9FC}" presName="conn" presStyleLbl="parChTrans1D2" presStyleIdx="0" presStyleCnt="1"/>
      <dgm:spPr/>
    </dgm:pt>
    <dgm:pt modelId="{FE2CC0DB-9892-448B-BA3E-FA04326EDCEB}" type="pres">
      <dgm:prSet presAssocID="{621EED7D-64B1-4307-A945-C6E1AB41D9FC}" presName="extraNode" presStyleLbl="node1" presStyleIdx="0" presStyleCnt="1"/>
      <dgm:spPr/>
    </dgm:pt>
    <dgm:pt modelId="{6536EBEA-677E-4E59-BF77-B3E87637F9FE}" type="pres">
      <dgm:prSet presAssocID="{621EED7D-64B1-4307-A945-C6E1AB41D9FC}" presName="dstNode" presStyleLbl="node1" presStyleIdx="0" presStyleCnt="1"/>
      <dgm:spPr/>
    </dgm:pt>
    <dgm:pt modelId="{2680DFC4-B392-4C33-A2FE-44F4B8071900}" type="pres">
      <dgm:prSet presAssocID="{FCF23B57-843E-4601-B551-4C6BA6D93E59}" presName="text_1" presStyleLbl="node1" presStyleIdx="0" presStyleCnt="1" custScaleX="77338" custScaleY="188583" custLinFactNeighborX="-8969" custLinFactNeighborY="367">
        <dgm:presLayoutVars>
          <dgm:bulletEnabled val="1"/>
        </dgm:presLayoutVars>
      </dgm:prSet>
      <dgm:spPr/>
    </dgm:pt>
    <dgm:pt modelId="{EDB82EA2-407C-4D7E-BE42-5012D6B371C7}" type="pres">
      <dgm:prSet presAssocID="{FCF23B57-843E-4601-B551-4C6BA6D93E59}" presName="accent_1" presStyleCnt="0"/>
      <dgm:spPr/>
    </dgm:pt>
    <dgm:pt modelId="{19A88248-7F90-4EBA-A145-E6725903E2F8}" type="pres">
      <dgm:prSet presAssocID="{FCF23B57-843E-4601-B551-4C6BA6D93E59}" presName="accentRepeatNode" presStyleLbl="solidFgAcc1" presStyleIdx="0" presStyleCnt="1" custScaleX="145118" custScaleY="153084" custLinFactNeighborX="6580" custLinFactNeighborY="-1"/>
      <dgm:spPr/>
    </dgm:pt>
  </dgm:ptLst>
  <dgm:cxnLst>
    <dgm:cxn modelId="{9AA36E39-45DE-4F0B-B80C-D7E535E7D562}" type="presOf" srcId="{52F9B754-9194-4F26-8AFA-DE21E45F69B6}" destId="{4BCD14CA-836C-49E3-ACEF-6F47BCA792CD}" srcOrd="0" destOrd="0" presId="urn:microsoft.com/office/officeart/2008/layout/VerticalCurvedList"/>
    <dgm:cxn modelId="{0EBAA84C-62D5-4A32-8F2D-1B47FDCA5929}" type="presOf" srcId="{FCF23B57-843E-4601-B551-4C6BA6D93E59}" destId="{2680DFC4-B392-4C33-A2FE-44F4B8071900}" srcOrd="0" destOrd="0" presId="urn:microsoft.com/office/officeart/2008/layout/VerticalCurvedList"/>
    <dgm:cxn modelId="{3C5BA6B5-0CEC-4707-A02F-A131E44A9772}" type="presOf" srcId="{621EED7D-64B1-4307-A945-C6E1AB41D9FC}" destId="{D290C759-494D-4B0D-8BB4-46161E51EC70}" srcOrd="0" destOrd="0" presId="urn:microsoft.com/office/officeart/2008/layout/VerticalCurvedList"/>
    <dgm:cxn modelId="{2A74A0F8-C5A0-46B3-9D4E-9C82DC61667E}" srcId="{621EED7D-64B1-4307-A945-C6E1AB41D9FC}" destId="{FCF23B57-843E-4601-B551-4C6BA6D93E59}" srcOrd="0" destOrd="0" parTransId="{2B80913F-9556-44A4-A620-A2C7D3CEE4D3}" sibTransId="{52F9B754-9194-4F26-8AFA-DE21E45F69B6}"/>
    <dgm:cxn modelId="{58106760-F861-47F3-9C82-762C058E4684}" type="presParOf" srcId="{D290C759-494D-4B0D-8BB4-46161E51EC70}" destId="{9D7CA792-2786-4414-A9EE-F3D69361D9C6}" srcOrd="0" destOrd="0" presId="urn:microsoft.com/office/officeart/2008/layout/VerticalCurvedList"/>
    <dgm:cxn modelId="{18156334-B7A2-4638-A40A-060DFA7336C0}" type="presParOf" srcId="{9D7CA792-2786-4414-A9EE-F3D69361D9C6}" destId="{8CA3CAEA-BE8C-4062-9D71-4F2E798EF51A}" srcOrd="0" destOrd="0" presId="urn:microsoft.com/office/officeart/2008/layout/VerticalCurvedList"/>
    <dgm:cxn modelId="{7255115D-448F-42EF-8965-4B0F5D7FE45B}" type="presParOf" srcId="{8CA3CAEA-BE8C-4062-9D71-4F2E798EF51A}" destId="{DF3E740C-C71C-4263-90E5-423E40D68896}" srcOrd="0" destOrd="0" presId="urn:microsoft.com/office/officeart/2008/layout/VerticalCurvedList"/>
    <dgm:cxn modelId="{03B11D4F-4282-4130-9765-2E33FA3D2B35}" type="presParOf" srcId="{8CA3CAEA-BE8C-4062-9D71-4F2E798EF51A}" destId="{4BCD14CA-836C-49E3-ACEF-6F47BCA792CD}" srcOrd="1" destOrd="0" presId="urn:microsoft.com/office/officeart/2008/layout/VerticalCurvedList"/>
    <dgm:cxn modelId="{BFBC939C-B252-48D7-B56F-FF6F74C78ED9}" type="presParOf" srcId="{8CA3CAEA-BE8C-4062-9D71-4F2E798EF51A}" destId="{FE2CC0DB-9892-448B-BA3E-FA04326EDCEB}" srcOrd="2" destOrd="0" presId="urn:microsoft.com/office/officeart/2008/layout/VerticalCurvedList"/>
    <dgm:cxn modelId="{62CA3EC0-3E4E-4CD5-A2D1-97B23D3A67AA}" type="presParOf" srcId="{8CA3CAEA-BE8C-4062-9D71-4F2E798EF51A}" destId="{6536EBEA-677E-4E59-BF77-B3E87637F9FE}" srcOrd="3" destOrd="0" presId="urn:microsoft.com/office/officeart/2008/layout/VerticalCurvedList"/>
    <dgm:cxn modelId="{6C337B1F-3651-4D31-A405-55CAFE392D96}" type="presParOf" srcId="{9D7CA792-2786-4414-A9EE-F3D69361D9C6}" destId="{2680DFC4-B392-4C33-A2FE-44F4B8071900}" srcOrd="1" destOrd="0" presId="urn:microsoft.com/office/officeart/2008/layout/VerticalCurvedList"/>
    <dgm:cxn modelId="{E03F453B-475D-4F9A-9160-2DDBCEE19B6E}" type="presParOf" srcId="{9D7CA792-2786-4414-A9EE-F3D69361D9C6}" destId="{EDB82EA2-407C-4D7E-BE42-5012D6B371C7}" srcOrd="2" destOrd="0" presId="urn:microsoft.com/office/officeart/2008/layout/VerticalCurvedList"/>
    <dgm:cxn modelId="{B0CAAA97-174C-4AF4-B98C-412BC036740C}" type="presParOf" srcId="{EDB82EA2-407C-4D7E-BE42-5012D6B371C7}" destId="{19A88248-7F90-4EBA-A145-E6725903E2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21EED7D-64B1-4307-A945-C6E1AB41D9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F23B57-843E-4601-B551-4C6BA6D93E59}">
      <dgm:prSet phldrT="[Text]" custT="1"/>
      <dgm:spPr/>
      <dgm:t>
        <a:bodyPr/>
        <a:lstStyle/>
        <a:p>
          <a:pPr>
            <a:lnSpc>
              <a:spcPct val="90000"/>
            </a:lnSpc>
          </a:pPr>
          <a:r>
            <a:rPr lang="vi-VN" sz="3200" b="1" dirty="0"/>
            <a:t>Đánh giá năng lực giao tiếp toán học</a:t>
          </a:r>
          <a:r>
            <a:rPr lang="en-US" sz="3200" b="1" dirty="0"/>
            <a:t>:</a:t>
          </a:r>
        </a:p>
        <a:p>
          <a:pPr>
            <a:lnSpc>
              <a:spcPct val="70000"/>
            </a:lnSpc>
          </a:pPr>
          <a:r>
            <a:rPr lang="en-US" sz="2000" dirty="0"/>
            <a:t>+ </a:t>
          </a:r>
          <a:r>
            <a:rPr lang="en-US" sz="2200" dirty="0" err="1"/>
            <a:t>Sử</a:t>
          </a:r>
          <a:r>
            <a:rPr lang="en-US" sz="2200" dirty="0"/>
            <a:t> dụng </a:t>
          </a:r>
          <a:r>
            <a:rPr lang="en-US" sz="2200" dirty="0" err="1"/>
            <a:t>đúng</a:t>
          </a:r>
          <a:r>
            <a:rPr lang="en-US" sz="2200" dirty="0"/>
            <a:t> </a:t>
          </a:r>
          <a:r>
            <a:rPr lang="en-US" sz="2200" dirty="0" err="1"/>
            <a:t>thuật</a:t>
          </a:r>
          <a:r>
            <a:rPr lang="en-US" sz="2200" dirty="0"/>
            <a:t> </a:t>
          </a:r>
          <a:r>
            <a:rPr lang="en-US" sz="2200" dirty="0" err="1"/>
            <a:t>ngữ</a:t>
          </a:r>
          <a:r>
            <a:rPr lang="en-US" sz="2200" dirty="0"/>
            <a:t> </a:t>
          </a:r>
          <a:r>
            <a:rPr lang="en-US" sz="2200" dirty="0" err="1"/>
            <a:t>toán</a:t>
          </a:r>
          <a:r>
            <a:rPr lang="en-US" sz="2200" dirty="0"/>
            <a:t> học;</a:t>
          </a:r>
        </a:p>
        <a:p>
          <a:pPr>
            <a:lnSpc>
              <a:spcPct val="70000"/>
            </a:lnSpc>
          </a:pPr>
          <a:r>
            <a:rPr lang="en-US" sz="2200" dirty="0"/>
            <a:t>+ </a:t>
          </a:r>
          <a:r>
            <a:rPr lang="en-US" sz="2200" dirty="0" err="1"/>
            <a:t>Đọc</a:t>
          </a:r>
          <a:r>
            <a:rPr lang="en-US" sz="2200" dirty="0"/>
            <a:t> </a:t>
          </a:r>
          <a:r>
            <a:rPr lang="en-US" sz="2200" dirty="0" err="1"/>
            <a:t>thông</a:t>
          </a:r>
          <a:r>
            <a:rPr lang="en-US" sz="2200" dirty="0"/>
            <a:t> tin </a:t>
          </a:r>
          <a:r>
            <a:rPr lang="en-US" sz="2200" dirty="0" err="1"/>
            <a:t>từ</a:t>
          </a:r>
          <a:r>
            <a:rPr lang="en-US" sz="2200" dirty="0"/>
            <a:t> </a:t>
          </a:r>
          <a:r>
            <a:rPr lang="en-US" sz="2200" dirty="0" err="1"/>
            <a:t>hình</a:t>
          </a:r>
          <a:r>
            <a:rPr lang="en-US" sz="2200" dirty="0"/>
            <a:t> vẽ, </a:t>
          </a:r>
          <a:r>
            <a:rPr lang="en-US" sz="2200" dirty="0" err="1"/>
            <a:t>bảng</a:t>
          </a:r>
          <a:r>
            <a:rPr lang="en-US" sz="2200" dirty="0"/>
            <a:t> </a:t>
          </a:r>
          <a:r>
            <a:rPr lang="en-US" sz="2200" dirty="0" err="1"/>
            <a:t>biểu</a:t>
          </a:r>
          <a:r>
            <a:rPr lang="en-US" sz="2200" dirty="0"/>
            <a:t>;</a:t>
          </a:r>
        </a:p>
        <a:p>
          <a:pPr>
            <a:lnSpc>
              <a:spcPct val="70000"/>
            </a:lnSpc>
          </a:pPr>
          <a:r>
            <a:rPr lang="en-US" sz="2200" dirty="0"/>
            <a:t>+ </a:t>
          </a:r>
          <a:r>
            <a:rPr lang="en-US" sz="2200" dirty="0" err="1"/>
            <a:t>Phát</a:t>
          </a:r>
          <a:r>
            <a:rPr lang="en-US" sz="2200" dirty="0"/>
            <a:t> </a:t>
          </a:r>
          <a:r>
            <a:rPr lang="en-US" sz="2200" dirty="0" err="1"/>
            <a:t>hiện</a:t>
          </a:r>
          <a:r>
            <a:rPr lang="en-US" sz="2200" dirty="0"/>
            <a:t> </a:t>
          </a:r>
          <a:r>
            <a:rPr lang="en-US" sz="2200" dirty="0" err="1"/>
            <a:t>sai</a:t>
          </a:r>
          <a:r>
            <a:rPr lang="en-US" sz="2200" dirty="0"/>
            <a:t> </a:t>
          </a:r>
          <a:r>
            <a:rPr lang="en-US" sz="2200" dirty="0" err="1"/>
            <a:t>lầm</a:t>
          </a:r>
          <a:r>
            <a:rPr lang="en-US" sz="2200" dirty="0"/>
            <a:t> trong </a:t>
          </a:r>
          <a:r>
            <a:rPr lang="en-US" sz="2200" dirty="0" err="1"/>
            <a:t>lập</a:t>
          </a:r>
          <a:r>
            <a:rPr lang="en-US" sz="2200" dirty="0"/>
            <a:t> </a:t>
          </a:r>
          <a:r>
            <a:rPr lang="en-US" sz="2200" dirty="0" err="1"/>
            <a:t>luận</a:t>
          </a:r>
          <a:r>
            <a:rPr lang="en-US" sz="2200" dirty="0"/>
            <a:t> </a:t>
          </a:r>
          <a:r>
            <a:rPr lang="en-US" sz="2200" dirty="0" err="1"/>
            <a:t>hoặc</a:t>
          </a:r>
          <a:r>
            <a:rPr lang="en-US" sz="2200" dirty="0"/>
            <a:t> trong </a:t>
          </a:r>
          <a:r>
            <a:rPr lang="en-US" sz="2200" dirty="0" err="1"/>
            <a:t>lời</a:t>
          </a:r>
          <a:r>
            <a:rPr lang="en-US" sz="2200" dirty="0"/>
            <a:t> </a:t>
          </a:r>
          <a:r>
            <a:rPr lang="en-US" sz="2200" dirty="0" err="1"/>
            <a:t>giải</a:t>
          </a:r>
          <a:r>
            <a:rPr lang="en-US" sz="2200" dirty="0"/>
            <a:t>;…</a:t>
          </a:r>
        </a:p>
      </dgm:t>
    </dgm:pt>
    <dgm:pt modelId="{2B80913F-9556-44A4-A620-A2C7D3CEE4D3}" type="parTrans" cxnId="{2A74A0F8-C5A0-46B3-9D4E-9C82DC61667E}">
      <dgm:prSet/>
      <dgm:spPr/>
      <dgm:t>
        <a:bodyPr/>
        <a:lstStyle/>
        <a:p>
          <a:endParaRPr lang="en-US"/>
        </a:p>
      </dgm:t>
    </dgm:pt>
    <dgm:pt modelId="{52F9B754-9194-4F26-8AFA-DE21E45F69B6}" type="sibTrans" cxnId="{2A74A0F8-C5A0-46B3-9D4E-9C82DC61667E}">
      <dgm:prSet/>
      <dgm:spPr/>
      <dgm:t>
        <a:bodyPr/>
        <a:lstStyle/>
        <a:p>
          <a:endParaRPr lang="en-US"/>
        </a:p>
      </dgm:t>
    </dgm:pt>
    <dgm:pt modelId="{D290C759-494D-4B0D-8BB4-46161E51EC70}" type="pres">
      <dgm:prSet presAssocID="{621EED7D-64B1-4307-A945-C6E1AB41D9FC}" presName="Name0" presStyleCnt="0">
        <dgm:presLayoutVars>
          <dgm:chMax val="7"/>
          <dgm:chPref val="7"/>
          <dgm:dir/>
        </dgm:presLayoutVars>
      </dgm:prSet>
      <dgm:spPr/>
    </dgm:pt>
    <dgm:pt modelId="{9D7CA792-2786-4414-A9EE-F3D69361D9C6}" type="pres">
      <dgm:prSet presAssocID="{621EED7D-64B1-4307-A945-C6E1AB41D9FC}" presName="Name1" presStyleCnt="0"/>
      <dgm:spPr/>
    </dgm:pt>
    <dgm:pt modelId="{8CA3CAEA-BE8C-4062-9D71-4F2E798EF51A}" type="pres">
      <dgm:prSet presAssocID="{621EED7D-64B1-4307-A945-C6E1AB41D9FC}" presName="cycle" presStyleCnt="0"/>
      <dgm:spPr/>
    </dgm:pt>
    <dgm:pt modelId="{DF3E740C-C71C-4263-90E5-423E40D68896}" type="pres">
      <dgm:prSet presAssocID="{621EED7D-64B1-4307-A945-C6E1AB41D9FC}" presName="srcNode" presStyleLbl="node1" presStyleIdx="0" presStyleCnt="1"/>
      <dgm:spPr/>
    </dgm:pt>
    <dgm:pt modelId="{4BCD14CA-836C-49E3-ACEF-6F47BCA792CD}" type="pres">
      <dgm:prSet presAssocID="{621EED7D-64B1-4307-A945-C6E1AB41D9FC}" presName="conn" presStyleLbl="parChTrans1D2" presStyleIdx="0" presStyleCnt="1"/>
      <dgm:spPr/>
    </dgm:pt>
    <dgm:pt modelId="{FE2CC0DB-9892-448B-BA3E-FA04326EDCEB}" type="pres">
      <dgm:prSet presAssocID="{621EED7D-64B1-4307-A945-C6E1AB41D9FC}" presName="extraNode" presStyleLbl="node1" presStyleIdx="0" presStyleCnt="1"/>
      <dgm:spPr/>
    </dgm:pt>
    <dgm:pt modelId="{6536EBEA-677E-4E59-BF77-B3E87637F9FE}" type="pres">
      <dgm:prSet presAssocID="{621EED7D-64B1-4307-A945-C6E1AB41D9FC}" presName="dstNode" presStyleLbl="node1" presStyleIdx="0" presStyleCnt="1"/>
      <dgm:spPr/>
    </dgm:pt>
    <dgm:pt modelId="{2680DFC4-B392-4C33-A2FE-44F4B8071900}" type="pres">
      <dgm:prSet presAssocID="{FCF23B57-843E-4601-B551-4C6BA6D93E59}" presName="text_1" presStyleLbl="node1" presStyleIdx="0" presStyleCnt="1" custScaleX="77338" custScaleY="188583" custLinFactNeighborX="-8969" custLinFactNeighborY="367">
        <dgm:presLayoutVars>
          <dgm:bulletEnabled val="1"/>
        </dgm:presLayoutVars>
      </dgm:prSet>
      <dgm:spPr/>
    </dgm:pt>
    <dgm:pt modelId="{EDB82EA2-407C-4D7E-BE42-5012D6B371C7}" type="pres">
      <dgm:prSet presAssocID="{FCF23B57-843E-4601-B551-4C6BA6D93E59}" presName="accent_1" presStyleCnt="0"/>
      <dgm:spPr/>
    </dgm:pt>
    <dgm:pt modelId="{19A88248-7F90-4EBA-A145-E6725903E2F8}" type="pres">
      <dgm:prSet presAssocID="{FCF23B57-843E-4601-B551-4C6BA6D93E59}" presName="accentRepeatNode" presStyleLbl="solidFgAcc1" presStyleIdx="0" presStyleCnt="1" custScaleX="145118" custScaleY="153084" custLinFactNeighborX="6580" custLinFactNeighborY="-1"/>
      <dgm:spPr/>
    </dgm:pt>
  </dgm:ptLst>
  <dgm:cxnLst>
    <dgm:cxn modelId="{9AA36E39-45DE-4F0B-B80C-D7E535E7D562}" type="presOf" srcId="{52F9B754-9194-4F26-8AFA-DE21E45F69B6}" destId="{4BCD14CA-836C-49E3-ACEF-6F47BCA792CD}" srcOrd="0" destOrd="0" presId="urn:microsoft.com/office/officeart/2008/layout/VerticalCurvedList"/>
    <dgm:cxn modelId="{0EBAA84C-62D5-4A32-8F2D-1B47FDCA5929}" type="presOf" srcId="{FCF23B57-843E-4601-B551-4C6BA6D93E59}" destId="{2680DFC4-B392-4C33-A2FE-44F4B8071900}" srcOrd="0" destOrd="0" presId="urn:microsoft.com/office/officeart/2008/layout/VerticalCurvedList"/>
    <dgm:cxn modelId="{3C5BA6B5-0CEC-4707-A02F-A131E44A9772}" type="presOf" srcId="{621EED7D-64B1-4307-A945-C6E1AB41D9FC}" destId="{D290C759-494D-4B0D-8BB4-46161E51EC70}" srcOrd="0" destOrd="0" presId="urn:microsoft.com/office/officeart/2008/layout/VerticalCurvedList"/>
    <dgm:cxn modelId="{2A74A0F8-C5A0-46B3-9D4E-9C82DC61667E}" srcId="{621EED7D-64B1-4307-A945-C6E1AB41D9FC}" destId="{FCF23B57-843E-4601-B551-4C6BA6D93E59}" srcOrd="0" destOrd="0" parTransId="{2B80913F-9556-44A4-A620-A2C7D3CEE4D3}" sibTransId="{52F9B754-9194-4F26-8AFA-DE21E45F69B6}"/>
    <dgm:cxn modelId="{58106760-F861-47F3-9C82-762C058E4684}" type="presParOf" srcId="{D290C759-494D-4B0D-8BB4-46161E51EC70}" destId="{9D7CA792-2786-4414-A9EE-F3D69361D9C6}" srcOrd="0" destOrd="0" presId="urn:microsoft.com/office/officeart/2008/layout/VerticalCurvedList"/>
    <dgm:cxn modelId="{18156334-B7A2-4638-A40A-060DFA7336C0}" type="presParOf" srcId="{9D7CA792-2786-4414-A9EE-F3D69361D9C6}" destId="{8CA3CAEA-BE8C-4062-9D71-4F2E798EF51A}" srcOrd="0" destOrd="0" presId="urn:microsoft.com/office/officeart/2008/layout/VerticalCurvedList"/>
    <dgm:cxn modelId="{7255115D-448F-42EF-8965-4B0F5D7FE45B}" type="presParOf" srcId="{8CA3CAEA-BE8C-4062-9D71-4F2E798EF51A}" destId="{DF3E740C-C71C-4263-90E5-423E40D68896}" srcOrd="0" destOrd="0" presId="urn:microsoft.com/office/officeart/2008/layout/VerticalCurvedList"/>
    <dgm:cxn modelId="{03B11D4F-4282-4130-9765-2E33FA3D2B35}" type="presParOf" srcId="{8CA3CAEA-BE8C-4062-9D71-4F2E798EF51A}" destId="{4BCD14CA-836C-49E3-ACEF-6F47BCA792CD}" srcOrd="1" destOrd="0" presId="urn:microsoft.com/office/officeart/2008/layout/VerticalCurvedList"/>
    <dgm:cxn modelId="{BFBC939C-B252-48D7-B56F-FF6F74C78ED9}" type="presParOf" srcId="{8CA3CAEA-BE8C-4062-9D71-4F2E798EF51A}" destId="{FE2CC0DB-9892-448B-BA3E-FA04326EDCEB}" srcOrd="2" destOrd="0" presId="urn:microsoft.com/office/officeart/2008/layout/VerticalCurvedList"/>
    <dgm:cxn modelId="{62CA3EC0-3E4E-4CD5-A2D1-97B23D3A67AA}" type="presParOf" srcId="{8CA3CAEA-BE8C-4062-9D71-4F2E798EF51A}" destId="{6536EBEA-677E-4E59-BF77-B3E87637F9FE}" srcOrd="3" destOrd="0" presId="urn:microsoft.com/office/officeart/2008/layout/VerticalCurvedList"/>
    <dgm:cxn modelId="{6C337B1F-3651-4D31-A405-55CAFE392D96}" type="presParOf" srcId="{9D7CA792-2786-4414-A9EE-F3D69361D9C6}" destId="{2680DFC4-B392-4C33-A2FE-44F4B8071900}" srcOrd="1" destOrd="0" presId="urn:microsoft.com/office/officeart/2008/layout/VerticalCurvedList"/>
    <dgm:cxn modelId="{E03F453B-475D-4F9A-9160-2DDBCEE19B6E}" type="presParOf" srcId="{9D7CA792-2786-4414-A9EE-F3D69361D9C6}" destId="{EDB82EA2-407C-4D7E-BE42-5012D6B371C7}" srcOrd="2" destOrd="0" presId="urn:microsoft.com/office/officeart/2008/layout/VerticalCurvedList"/>
    <dgm:cxn modelId="{B0CAAA97-174C-4AF4-B98C-412BC036740C}" type="presParOf" srcId="{EDB82EA2-407C-4D7E-BE42-5012D6B371C7}" destId="{19A88248-7F90-4EBA-A145-E6725903E2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1EED7D-64B1-4307-A945-C6E1AB41D9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290C759-494D-4B0D-8BB4-46161E51EC70}" type="pres">
      <dgm:prSet presAssocID="{621EED7D-64B1-4307-A945-C6E1AB41D9FC}" presName="Name0" presStyleCnt="0">
        <dgm:presLayoutVars>
          <dgm:chMax val="7"/>
          <dgm:chPref val="7"/>
          <dgm:dir/>
        </dgm:presLayoutVars>
      </dgm:prSet>
      <dgm:spPr/>
    </dgm:pt>
    <dgm:pt modelId="{9D7CA792-2786-4414-A9EE-F3D69361D9C6}" type="pres">
      <dgm:prSet presAssocID="{621EED7D-64B1-4307-A945-C6E1AB41D9FC}" presName="Name1" presStyleCnt="0"/>
      <dgm:spPr/>
    </dgm:pt>
    <dgm:pt modelId="{8CA3CAEA-BE8C-4062-9D71-4F2E798EF51A}" type="pres">
      <dgm:prSet presAssocID="{621EED7D-64B1-4307-A945-C6E1AB41D9FC}" presName="cycle" presStyleCnt="0"/>
      <dgm:spPr/>
    </dgm:pt>
    <dgm:pt modelId="{DF3E740C-C71C-4263-90E5-423E40D68896}" type="pres">
      <dgm:prSet presAssocID="{621EED7D-64B1-4307-A945-C6E1AB41D9FC}" presName="srcNode" presStyleLbl="node1" presStyleIdx="0" presStyleCnt="0"/>
      <dgm:spPr/>
    </dgm:pt>
    <dgm:pt modelId="{4BCD14CA-836C-49E3-ACEF-6F47BCA792CD}" type="pres">
      <dgm:prSet presAssocID="{621EED7D-64B1-4307-A945-C6E1AB41D9FC}" presName="conn" presStyleLbl="parChTrans1D2" presStyleIdx="0" presStyleCnt="1" custLinFactNeighborX="6068" custLinFactNeighborY="0"/>
      <dgm:spPr/>
    </dgm:pt>
    <dgm:pt modelId="{FE2CC0DB-9892-448B-BA3E-FA04326EDCEB}" type="pres">
      <dgm:prSet presAssocID="{621EED7D-64B1-4307-A945-C6E1AB41D9FC}" presName="extraNode" presStyleLbl="node1" presStyleIdx="0" presStyleCnt="0"/>
      <dgm:spPr/>
    </dgm:pt>
    <dgm:pt modelId="{6536EBEA-677E-4E59-BF77-B3E87637F9FE}" type="pres">
      <dgm:prSet presAssocID="{621EED7D-64B1-4307-A945-C6E1AB41D9FC}" presName="dstNode" presStyleLbl="node1" presStyleIdx="0" presStyleCnt="0"/>
      <dgm:spPr/>
    </dgm:pt>
  </dgm:ptLst>
  <dgm:cxnLst>
    <dgm:cxn modelId="{3C5BA6B5-0CEC-4707-A02F-A131E44A9772}" type="presOf" srcId="{621EED7D-64B1-4307-A945-C6E1AB41D9FC}" destId="{D290C759-494D-4B0D-8BB4-46161E51EC70}" srcOrd="0" destOrd="0" presId="urn:microsoft.com/office/officeart/2008/layout/VerticalCurvedList"/>
    <dgm:cxn modelId="{58106760-F861-47F3-9C82-762C058E4684}" type="presParOf" srcId="{D290C759-494D-4B0D-8BB4-46161E51EC70}" destId="{9D7CA792-2786-4414-A9EE-F3D69361D9C6}" srcOrd="0" destOrd="0" presId="urn:microsoft.com/office/officeart/2008/layout/VerticalCurvedList"/>
    <dgm:cxn modelId="{18156334-B7A2-4638-A40A-060DFA7336C0}" type="presParOf" srcId="{9D7CA792-2786-4414-A9EE-F3D69361D9C6}" destId="{8CA3CAEA-BE8C-4062-9D71-4F2E798EF51A}" srcOrd="0" destOrd="0" presId="urn:microsoft.com/office/officeart/2008/layout/VerticalCurvedList"/>
    <dgm:cxn modelId="{7255115D-448F-42EF-8965-4B0F5D7FE45B}" type="presParOf" srcId="{8CA3CAEA-BE8C-4062-9D71-4F2E798EF51A}" destId="{DF3E740C-C71C-4263-90E5-423E40D68896}" srcOrd="0" destOrd="0" presId="urn:microsoft.com/office/officeart/2008/layout/VerticalCurvedList"/>
    <dgm:cxn modelId="{03B11D4F-4282-4130-9765-2E33FA3D2B35}" type="presParOf" srcId="{8CA3CAEA-BE8C-4062-9D71-4F2E798EF51A}" destId="{4BCD14CA-836C-49E3-ACEF-6F47BCA792CD}" srcOrd="1" destOrd="0" presId="urn:microsoft.com/office/officeart/2008/layout/VerticalCurvedList"/>
    <dgm:cxn modelId="{BFBC939C-B252-48D7-B56F-FF6F74C78ED9}" type="presParOf" srcId="{8CA3CAEA-BE8C-4062-9D71-4F2E798EF51A}" destId="{FE2CC0DB-9892-448B-BA3E-FA04326EDCEB}" srcOrd="2" destOrd="0" presId="urn:microsoft.com/office/officeart/2008/layout/VerticalCurvedList"/>
    <dgm:cxn modelId="{62CA3EC0-3E4E-4CD5-A2D1-97B23D3A67AA}" type="presParOf" srcId="{8CA3CAEA-BE8C-4062-9D71-4F2E798EF51A}" destId="{6536EBEA-677E-4E59-BF77-B3E87637F9FE}" srcOrd="3"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1EED7D-64B1-4307-A945-C6E1AB41D9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F23B57-843E-4601-B551-4C6BA6D93E59}">
      <dgm:prSet phldrT="[Text]" custT="1"/>
      <dgm:spPr/>
      <dgm:t>
        <a:bodyPr/>
        <a:lstStyle/>
        <a:p>
          <a:r>
            <a:rPr lang="vi-VN" sz="3200" dirty="0"/>
            <a:t>Đánh giá năng lực tư duy và lập luận toán học</a:t>
          </a:r>
          <a:br>
            <a:rPr lang="en-US" sz="3200" dirty="0"/>
          </a:br>
          <a:r>
            <a:rPr lang="en-US" sz="2200" dirty="0"/>
            <a:t>+ So </a:t>
          </a:r>
          <a:r>
            <a:rPr lang="en-US" sz="2200" dirty="0" err="1"/>
            <a:t>sánh</a:t>
          </a:r>
          <a:r>
            <a:rPr lang="en-US" sz="2200" dirty="0"/>
            <a:t>, </a:t>
          </a:r>
          <a:r>
            <a:rPr lang="en-US" sz="2200" dirty="0" err="1"/>
            <a:t>phân</a:t>
          </a:r>
          <a:r>
            <a:rPr lang="en-US" sz="2200" dirty="0"/>
            <a:t> </a:t>
          </a:r>
          <a:r>
            <a:rPr lang="en-US" sz="2200" dirty="0" err="1"/>
            <a:t>tích</a:t>
          </a:r>
          <a:r>
            <a:rPr lang="en-US" sz="2200" dirty="0"/>
            <a:t>, </a:t>
          </a:r>
          <a:r>
            <a:rPr lang="en-US" sz="2200" dirty="0" err="1"/>
            <a:t>tổng</a:t>
          </a:r>
          <a:r>
            <a:rPr lang="en-US" sz="2200" dirty="0"/>
            <a:t> </a:t>
          </a:r>
          <a:r>
            <a:rPr lang="en-US" sz="2200" dirty="0" err="1"/>
            <a:t>hợp</a:t>
          </a:r>
          <a:br>
            <a:rPr lang="en-US" sz="2200" dirty="0"/>
          </a:br>
          <a:r>
            <a:rPr lang="en-US" sz="2200" dirty="0"/>
            <a:t>+ </a:t>
          </a:r>
          <a:r>
            <a:rPr lang="en-US" sz="2200" dirty="0" err="1"/>
            <a:t>Lập</a:t>
          </a:r>
          <a:r>
            <a:rPr lang="en-US" sz="2200" dirty="0"/>
            <a:t> </a:t>
          </a:r>
          <a:r>
            <a:rPr lang="en-US" sz="2200" dirty="0" err="1"/>
            <a:t>luận</a:t>
          </a:r>
          <a:r>
            <a:rPr lang="en-US" sz="2400" dirty="0"/>
            <a:t>, </a:t>
          </a:r>
          <a:r>
            <a:rPr lang="en-US" sz="2400" dirty="0" err="1"/>
            <a:t>chứng</a:t>
          </a:r>
          <a:r>
            <a:rPr lang="en-US" sz="2400" dirty="0"/>
            <a:t> </a:t>
          </a:r>
          <a:r>
            <a:rPr lang="en-US" sz="2400" dirty="0" err="1"/>
            <a:t>cứ</a:t>
          </a:r>
          <a:r>
            <a:rPr lang="en-US" sz="2400" dirty="0"/>
            <a:t> </a:t>
          </a:r>
          <a:r>
            <a:rPr lang="en-US" sz="2400" dirty="0" err="1"/>
            <a:t>hợp</a:t>
          </a:r>
          <a:r>
            <a:rPr lang="en-US" sz="2400" dirty="0"/>
            <a:t> </a:t>
          </a:r>
          <a:r>
            <a:rPr lang="en-US" sz="2400" dirty="0" err="1"/>
            <a:t>lí</a:t>
          </a:r>
          <a:r>
            <a:rPr lang="en-US" sz="2400" dirty="0"/>
            <a:t> </a:t>
          </a:r>
          <a:r>
            <a:rPr lang="en-US" sz="2400" dirty="0" err="1"/>
            <a:t>để</a:t>
          </a:r>
          <a:r>
            <a:rPr lang="en-US" sz="2400" dirty="0"/>
            <a:t> </a:t>
          </a:r>
          <a:r>
            <a:rPr lang="en-US" sz="2400" dirty="0" err="1"/>
            <a:t>kết</a:t>
          </a:r>
          <a:r>
            <a:rPr lang="en-US" sz="2400" dirty="0"/>
            <a:t> </a:t>
          </a:r>
          <a:r>
            <a:rPr lang="en-US" sz="2400" dirty="0" err="1"/>
            <a:t>luận</a:t>
          </a:r>
          <a:br>
            <a:rPr lang="en-US" sz="2400" dirty="0"/>
          </a:br>
          <a:r>
            <a:rPr lang="en-US" sz="2200" dirty="0"/>
            <a:t>+ </a:t>
          </a:r>
          <a:r>
            <a:rPr lang="en-US" sz="2200" dirty="0" err="1"/>
            <a:t>Điều</a:t>
          </a:r>
          <a:r>
            <a:rPr lang="en-US" sz="2200" dirty="0"/>
            <a:t> </a:t>
          </a:r>
          <a:r>
            <a:rPr lang="en-US" sz="2200" dirty="0" err="1"/>
            <a:t>chỉnh</a:t>
          </a:r>
          <a:r>
            <a:rPr lang="en-US" sz="2200" dirty="0"/>
            <a:t> </a:t>
          </a:r>
          <a:r>
            <a:rPr lang="en-US" sz="2200" dirty="0" err="1"/>
            <a:t>phương</a:t>
          </a:r>
          <a:r>
            <a:rPr lang="en-US" sz="2200" dirty="0"/>
            <a:t> </a:t>
          </a:r>
          <a:r>
            <a:rPr lang="en-US" sz="2200" dirty="0" err="1"/>
            <a:t>thức</a:t>
          </a:r>
          <a:r>
            <a:rPr lang="en-US" sz="2200" dirty="0"/>
            <a:t> </a:t>
          </a:r>
          <a:r>
            <a:rPr lang="en-US" sz="2200" dirty="0" err="1"/>
            <a:t>giải</a:t>
          </a:r>
          <a:r>
            <a:rPr lang="en-US" sz="2200" dirty="0"/>
            <a:t> </a:t>
          </a:r>
          <a:r>
            <a:rPr lang="en-US" sz="2200" dirty="0" err="1"/>
            <a:t>quyết</a:t>
          </a:r>
          <a:r>
            <a:rPr lang="en-US" sz="2200" dirty="0"/>
            <a:t> </a:t>
          </a:r>
          <a:r>
            <a:rPr lang="en-US" sz="2200" dirty="0" err="1"/>
            <a:t>vấn</a:t>
          </a:r>
          <a:r>
            <a:rPr lang="en-US" sz="2200" dirty="0"/>
            <a:t> </a:t>
          </a:r>
          <a:r>
            <a:rPr lang="en-US" sz="2200" dirty="0" err="1"/>
            <a:t>đề</a:t>
          </a:r>
          <a:endParaRPr lang="en-US" sz="2200" dirty="0"/>
        </a:p>
      </dgm:t>
    </dgm:pt>
    <dgm:pt modelId="{2B80913F-9556-44A4-A620-A2C7D3CEE4D3}" type="parTrans" cxnId="{2A74A0F8-C5A0-46B3-9D4E-9C82DC61667E}">
      <dgm:prSet/>
      <dgm:spPr/>
      <dgm:t>
        <a:bodyPr/>
        <a:lstStyle/>
        <a:p>
          <a:endParaRPr lang="en-US"/>
        </a:p>
      </dgm:t>
    </dgm:pt>
    <dgm:pt modelId="{52F9B754-9194-4F26-8AFA-DE21E45F69B6}" type="sibTrans" cxnId="{2A74A0F8-C5A0-46B3-9D4E-9C82DC61667E}">
      <dgm:prSet/>
      <dgm:spPr/>
      <dgm:t>
        <a:bodyPr/>
        <a:lstStyle/>
        <a:p>
          <a:endParaRPr lang="en-US"/>
        </a:p>
      </dgm:t>
    </dgm:pt>
    <dgm:pt modelId="{D290C759-494D-4B0D-8BB4-46161E51EC70}" type="pres">
      <dgm:prSet presAssocID="{621EED7D-64B1-4307-A945-C6E1AB41D9FC}" presName="Name0" presStyleCnt="0">
        <dgm:presLayoutVars>
          <dgm:chMax val="7"/>
          <dgm:chPref val="7"/>
          <dgm:dir/>
        </dgm:presLayoutVars>
      </dgm:prSet>
      <dgm:spPr/>
    </dgm:pt>
    <dgm:pt modelId="{9D7CA792-2786-4414-A9EE-F3D69361D9C6}" type="pres">
      <dgm:prSet presAssocID="{621EED7D-64B1-4307-A945-C6E1AB41D9FC}" presName="Name1" presStyleCnt="0"/>
      <dgm:spPr/>
    </dgm:pt>
    <dgm:pt modelId="{8CA3CAEA-BE8C-4062-9D71-4F2E798EF51A}" type="pres">
      <dgm:prSet presAssocID="{621EED7D-64B1-4307-A945-C6E1AB41D9FC}" presName="cycle" presStyleCnt="0"/>
      <dgm:spPr/>
    </dgm:pt>
    <dgm:pt modelId="{DF3E740C-C71C-4263-90E5-423E40D68896}" type="pres">
      <dgm:prSet presAssocID="{621EED7D-64B1-4307-A945-C6E1AB41D9FC}" presName="srcNode" presStyleLbl="node1" presStyleIdx="0" presStyleCnt="1"/>
      <dgm:spPr/>
    </dgm:pt>
    <dgm:pt modelId="{4BCD14CA-836C-49E3-ACEF-6F47BCA792CD}" type="pres">
      <dgm:prSet presAssocID="{621EED7D-64B1-4307-A945-C6E1AB41D9FC}" presName="conn" presStyleLbl="parChTrans1D2" presStyleIdx="0" presStyleCnt="1" custLinFactNeighborX="6068" custLinFactNeighborY="0"/>
      <dgm:spPr/>
    </dgm:pt>
    <dgm:pt modelId="{FE2CC0DB-9892-448B-BA3E-FA04326EDCEB}" type="pres">
      <dgm:prSet presAssocID="{621EED7D-64B1-4307-A945-C6E1AB41D9FC}" presName="extraNode" presStyleLbl="node1" presStyleIdx="0" presStyleCnt="1"/>
      <dgm:spPr/>
    </dgm:pt>
    <dgm:pt modelId="{6536EBEA-677E-4E59-BF77-B3E87637F9FE}" type="pres">
      <dgm:prSet presAssocID="{621EED7D-64B1-4307-A945-C6E1AB41D9FC}" presName="dstNode" presStyleLbl="node1" presStyleIdx="0" presStyleCnt="1"/>
      <dgm:spPr/>
    </dgm:pt>
    <dgm:pt modelId="{2680DFC4-B392-4C33-A2FE-44F4B8071900}" type="pres">
      <dgm:prSet presAssocID="{FCF23B57-843E-4601-B551-4C6BA6D93E59}" presName="text_1" presStyleLbl="node1" presStyleIdx="0" presStyleCnt="1" custScaleX="91611" custScaleY="186964" custLinFactNeighborY="2808">
        <dgm:presLayoutVars>
          <dgm:bulletEnabled val="1"/>
        </dgm:presLayoutVars>
      </dgm:prSet>
      <dgm:spPr/>
    </dgm:pt>
    <dgm:pt modelId="{EDB82EA2-407C-4D7E-BE42-5012D6B371C7}" type="pres">
      <dgm:prSet presAssocID="{FCF23B57-843E-4601-B551-4C6BA6D93E59}" presName="accent_1" presStyleCnt="0"/>
      <dgm:spPr/>
    </dgm:pt>
    <dgm:pt modelId="{19A88248-7F90-4EBA-A145-E6725903E2F8}" type="pres">
      <dgm:prSet presAssocID="{FCF23B57-843E-4601-B551-4C6BA6D93E59}" presName="accentRepeatNode" presStyleLbl="solidFgAcc1" presStyleIdx="0" presStyleCnt="1" custLinFactNeighborX="25959" custLinFactNeighborY="3862"/>
      <dgm:spPr/>
    </dgm:pt>
  </dgm:ptLst>
  <dgm:cxnLst>
    <dgm:cxn modelId="{9AA36E39-45DE-4F0B-B80C-D7E535E7D562}" type="presOf" srcId="{52F9B754-9194-4F26-8AFA-DE21E45F69B6}" destId="{4BCD14CA-836C-49E3-ACEF-6F47BCA792CD}" srcOrd="0" destOrd="0" presId="urn:microsoft.com/office/officeart/2008/layout/VerticalCurvedList"/>
    <dgm:cxn modelId="{0EBAA84C-62D5-4A32-8F2D-1B47FDCA5929}" type="presOf" srcId="{FCF23B57-843E-4601-B551-4C6BA6D93E59}" destId="{2680DFC4-B392-4C33-A2FE-44F4B8071900}" srcOrd="0" destOrd="0" presId="urn:microsoft.com/office/officeart/2008/layout/VerticalCurvedList"/>
    <dgm:cxn modelId="{3C5BA6B5-0CEC-4707-A02F-A131E44A9772}" type="presOf" srcId="{621EED7D-64B1-4307-A945-C6E1AB41D9FC}" destId="{D290C759-494D-4B0D-8BB4-46161E51EC70}" srcOrd="0" destOrd="0" presId="urn:microsoft.com/office/officeart/2008/layout/VerticalCurvedList"/>
    <dgm:cxn modelId="{2A74A0F8-C5A0-46B3-9D4E-9C82DC61667E}" srcId="{621EED7D-64B1-4307-A945-C6E1AB41D9FC}" destId="{FCF23B57-843E-4601-B551-4C6BA6D93E59}" srcOrd="0" destOrd="0" parTransId="{2B80913F-9556-44A4-A620-A2C7D3CEE4D3}" sibTransId="{52F9B754-9194-4F26-8AFA-DE21E45F69B6}"/>
    <dgm:cxn modelId="{58106760-F861-47F3-9C82-762C058E4684}" type="presParOf" srcId="{D290C759-494D-4B0D-8BB4-46161E51EC70}" destId="{9D7CA792-2786-4414-A9EE-F3D69361D9C6}" srcOrd="0" destOrd="0" presId="urn:microsoft.com/office/officeart/2008/layout/VerticalCurvedList"/>
    <dgm:cxn modelId="{18156334-B7A2-4638-A40A-060DFA7336C0}" type="presParOf" srcId="{9D7CA792-2786-4414-A9EE-F3D69361D9C6}" destId="{8CA3CAEA-BE8C-4062-9D71-4F2E798EF51A}" srcOrd="0" destOrd="0" presId="urn:microsoft.com/office/officeart/2008/layout/VerticalCurvedList"/>
    <dgm:cxn modelId="{7255115D-448F-42EF-8965-4B0F5D7FE45B}" type="presParOf" srcId="{8CA3CAEA-BE8C-4062-9D71-4F2E798EF51A}" destId="{DF3E740C-C71C-4263-90E5-423E40D68896}" srcOrd="0" destOrd="0" presId="urn:microsoft.com/office/officeart/2008/layout/VerticalCurvedList"/>
    <dgm:cxn modelId="{03B11D4F-4282-4130-9765-2E33FA3D2B35}" type="presParOf" srcId="{8CA3CAEA-BE8C-4062-9D71-4F2E798EF51A}" destId="{4BCD14CA-836C-49E3-ACEF-6F47BCA792CD}" srcOrd="1" destOrd="0" presId="urn:microsoft.com/office/officeart/2008/layout/VerticalCurvedList"/>
    <dgm:cxn modelId="{BFBC939C-B252-48D7-B56F-FF6F74C78ED9}" type="presParOf" srcId="{8CA3CAEA-BE8C-4062-9D71-4F2E798EF51A}" destId="{FE2CC0DB-9892-448B-BA3E-FA04326EDCEB}" srcOrd="2" destOrd="0" presId="urn:microsoft.com/office/officeart/2008/layout/VerticalCurvedList"/>
    <dgm:cxn modelId="{62CA3EC0-3E4E-4CD5-A2D1-97B23D3A67AA}" type="presParOf" srcId="{8CA3CAEA-BE8C-4062-9D71-4F2E798EF51A}" destId="{6536EBEA-677E-4E59-BF77-B3E87637F9FE}" srcOrd="3" destOrd="0" presId="urn:microsoft.com/office/officeart/2008/layout/VerticalCurvedList"/>
    <dgm:cxn modelId="{6C337B1F-3651-4D31-A405-55CAFE392D96}" type="presParOf" srcId="{9D7CA792-2786-4414-A9EE-F3D69361D9C6}" destId="{2680DFC4-B392-4C33-A2FE-44F4B8071900}" srcOrd="1" destOrd="0" presId="urn:microsoft.com/office/officeart/2008/layout/VerticalCurvedList"/>
    <dgm:cxn modelId="{E03F453B-475D-4F9A-9160-2DDBCEE19B6E}" type="presParOf" srcId="{9D7CA792-2786-4414-A9EE-F3D69361D9C6}" destId="{EDB82EA2-407C-4D7E-BE42-5012D6B371C7}" srcOrd="2" destOrd="0" presId="urn:microsoft.com/office/officeart/2008/layout/VerticalCurvedList"/>
    <dgm:cxn modelId="{B0CAAA97-174C-4AF4-B98C-412BC036740C}" type="presParOf" srcId="{EDB82EA2-407C-4D7E-BE42-5012D6B371C7}" destId="{19A88248-7F90-4EBA-A145-E6725903E2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1EED7D-64B1-4307-A945-C6E1AB41D9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F23B57-843E-4601-B551-4C6BA6D93E59}">
      <dgm:prSet phldrT="[Text]" custT="1"/>
      <dgm:spPr/>
      <dgm:t>
        <a:bodyPr/>
        <a:lstStyle/>
        <a:p>
          <a:r>
            <a:rPr lang="vi-VN" sz="3200" dirty="0"/>
            <a:t>Đánh giá năng lực tư duy và lập luận toán học</a:t>
          </a:r>
          <a:br>
            <a:rPr lang="en-US" sz="3200" dirty="0"/>
          </a:br>
          <a:r>
            <a:rPr lang="en-US" sz="2200" dirty="0"/>
            <a:t>+ So </a:t>
          </a:r>
          <a:r>
            <a:rPr lang="en-US" sz="2200" dirty="0" err="1"/>
            <a:t>sánh</a:t>
          </a:r>
          <a:r>
            <a:rPr lang="en-US" sz="2200" dirty="0"/>
            <a:t>, </a:t>
          </a:r>
          <a:r>
            <a:rPr lang="en-US" sz="2200" dirty="0" err="1"/>
            <a:t>phân</a:t>
          </a:r>
          <a:r>
            <a:rPr lang="en-US" sz="2200" dirty="0"/>
            <a:t> </a:t>
          </a:r>
          <a:r>
            <a:rPr lang="en-US" sz="2200" dirty="0" err="1"/>
            <a:t>tích</a:t>
          </a:r>
          <a:r>
            <a:rPr lang="en-US" sz="2200" dirty="0"/>
            <a:t>, </a:t>
          </a:r>
          <a:r>
            <a:rPr lang="en-US" sz="2200" dirty="0" err="1"/>
            <a:t>tổng</a:t>
          </a:r>
          <a:r>
            <a:rPr lang="en-US" sz="2200" dirty="0"/>
            <a:t> </a:t>
          </a:r>
          <a:r>
            <a:rPr lang="en-US" sz="2200" dirty="0" err="1"/>
            <a:t>hợp</a:t>
          </a:r>
          <a:br>
            <a:rPr lang="en-US" sz="2200" dirty="0"/>
          </a:br>
          <a:r>
            <a:rPr lang="en-US" sz="2200" dirty="0"/>
            <a:t>+ </a:t>
          </a:r>
          <a:r>
            <a:rPr lang="en-US" sz="2200" dirty="0" err="1"/>
            <a:t>Lập</a:t>
          </a:r>
          <a:r>
            <a:rPr lang="en-US" sz="2200" dirty="0"/>
            <a:t> </a:t>
          </a:r>
          <a:r>
            <a:rPr lang="en-US" sz="2200" dirty="0" err="1"/>
            <a:t>luận</a:t>
          </a:r>
          <a:r>
            <a:rPr lang="en-US" sz="2400" dirty="0"/>
            <a:t>, </a:t>
          </a:r>
          <a:r>
            <a:rPr lang="en-US" sz="2400" dirty="0" err="1"/>
            <a:t>chứng</a:t>
          </a:r>
          <a:r>
            <a:rPr lang="en-US" sz="2400" dirty="0"/>
            <a:t> </a:t>
          </a:r>
          <a:r>
            <a:rPr lang="en-US" sz="2400" dirty="0" err="1"/>
            <a:t>cứ</a:t>
          </a:r>
          <a:r>
            <a:rPr lang="en-US" sz="2400" dirty="0"/>
            <a:t> </a:t>
          </a:r>
          <a:r>
            <a:rPr lang="en-US" sz="2400" dirty="0" err="1"/>
            <a:t>hợp</a:t>
          </a:r>
          <a:r>
            <a:rPr lang="en-US" sz="2400" dirty="0"/>
            <a:t> </a:t>
          </a:r>
          <a:r>
            <a:rPr lang="en-US" sz="2400" dirty="0" err="1"/>
            <a:t>lí</a:t>
          </a:r>
          <a:r>
            <a:rPr lang="en-US" sz="2400" dirty="0"/>
            <a:t> </a:t>
          </a:r>
          <a:r>
            <a:rPr lang="en-US" sz="2400" dirty="0" err="1"/>
            <a:t>để</a:t>
          </a:r>
          <a:r>
            <a:rPr lang="en-US" sz="2400" dirty="0"/>
            <a:t> </a:t>
          </a:r>
          <a:r>
            <a:rPr lang="en-US" sz="2400" dirty="0" err="1"/>
            <a:t>kết</a:t>
          </a:r>
          <a:r>
            <a:rPr lang="en-US" sz="2400" dirty="0"/>
            <a:t> </a:t>
          </a:r>
          <a:r>
            <a:rPr lang="en-US" sz="2400" dirty="0" err="1"/>
            <a:t>luận</a:t>
          </a:r>
          <a:br>
            <a:rPr lang="en-US" sz="2400" dirty="0"/>
          </a:br>
          <a:r>
            <a:rPr lang="en-US" sz="2200" dirty="0"/>
            <a:t>+ </a:t>
          </a:r>
          <a:r>
            <a:rPr lang="en-US" sz="2200" dirty="0" err="1"/>
            <a:t>Điều</a:t>
          </a:r>
          <a:r>
            <a:rPr lang="en-US" sz="2200" dirty="0"/>
            <a:t> </a:t>
          </a:r>
          <a:r>
            <a:rPr lang="en-US" sz="2200" dirty="0" err="1"/>
            <a:t>chỉnh</a:t>
          </a:r>
          <a:r>
            <a:rPr lang="en-US" sz="2200" dirty="0"/>
            <a:t> </a:t>
          </a:r>
          <a:r>
            <a:rPr lang="en-US" sz="2200" dirty="0" err="1"/>
            <a:t>phương</a:t>
          </a:r>
          <a:r>
            <a:rPr lang="en-US" sz="2200" dirty="0"/>
            <a:t> </a:t>
          </a:r>
          <a:r>
            <a:rPr lang="en-US" sz="2200" dirty="0" err="1"/>
            <a:t>thức</a:t>
          </a:r>
          <a:r>
            <a:rPr lang="en-US" sz="2200" dirty="0"/>
            <a:t> </a:t>
          </a:r>
          <a:r>
            <a:rPr lang="en-US" sz="2200" dirty="0" err="1"/>
            <a:t>giải</a:t>
          </a:r>
          <a:r>
            <a:rPr lang="en-US" sz="2200" dirty="0"/>
            <a:t> </a:t>
          </a:r>
          <a:r>
            <a:rPr lang="en-US" sz="2200" dirty="0" err="1"/>
            <a:t>quyết</a:t>
          </a:r>
          <a:r>
            <a:rPr lang="en-US" sz="2200" dirty="0"/>
            <a:t> </a:t>
          </a:r>
          <a:r>
            <a:rPr lang="en-US" sz="2200" dirty="0" err="1"/>
            <a:t>vấn</a:t>
          </a:r>
          <a:r>
            <a:rPr lang="en-US" sz="2200" dirty="0"/>
            <a:t> </a:t>
          </a:r>
          <a:r>
            <a:rPr lang="en-US" sz="2200" dirty="0" err="1"/>
            <a:t>đề</a:t>
          </a:r>
          <a:endParaRPr lang="en-US" sz="2200" dirty="0"/>
        </a:p>
      </dgm:t>
    </dgm:pt>
    <dgm:pt modelId="{2B80913F-9556-44A4-A620-A2C7D3CEE4D3}" type="parTrans" cxnId="{2A74A0F8-C5A0-46B3-9D4E-9C82DC61667E}">
      <dgm:prSet/>
      <dgm:spPr/>
      <dgm:t>
        <a:bodyPr/>
        <a:lstStyle/>
        <a:p>
          <a:endParaRPr lang="en-US"/>
        </a:p>
      </dgm:t>
    </dgm:pt>
    <dgm:pt modelId="{52F9B754-9194-4F26-8AFA-DE21E45F69B6}" type="sibTrans" cxnId="{2A74A0F8-C5A0-46B3-9D4E-9C82DC61667E}">
      <dgm:prSet/>
      <dgm:spPr/>
      <dgm:t>
        <a:bodyPr/>
        <a:lstStyle/>
        <a:p>
          <a:endParaRPr lang="en-US"/>
        </a:p>
      </dgm:t>
    </dgm:pt>
    <dgm:pt modelId="{D290C759-494D-4B0D-8BB4-46161E51EC70}" type="pres">
      <dgm:prSet presAssocID="{621EED7D-64B1-4307-A945-C6E1AB41D9FC}" presName="Name0" presStyleCnt="0">
        <dgm:presLayoutVars>
          <dgm:chMax val="7"/>
          <dgm:chPref val="7"/>
          <dgm:dir/>
        </dgm:presLayoutVars>
      </dgm:prSet>
      <dgm:spPr/>
    </dgm:pt>
    <dgm:pt modelId="{9D7CA792-2786-4414-A9EE-F3D69361D9C6}" type="pres">
      <dgm:prSet presAssocID="{621EED7D-64B1-4307-A945-C6E1AB41D9FC}" presName="Name1" presStyleCnt="0"/>
      <dgm:spPr/>
    </dgm:pt>
    <dgm:pt modelId="{8CA3CAEA-BE8C-4062-9D71-4F2E798EF51A}" type="pres">
      <dgm:prSet presAssocID="{621EED7D-64B1-4307-A945-C6E1AB41D9FC}" presName="cycle" presStyleCnt="0"/>
      <dgm:spPr/>
    </dgm:pt>
    <dgm:pt modelId="{DF3E740C-C71C-4263-90E5-423E40D68896}" type="pres">
      <dgm:prSet presAssocID="{621EED7D-64B1-4307-A945-C6E1AB41D9FC}" presName="srcNode" presStyleLbl="node1" presStyleIdx="0" presStyleCnt="1"/>
      <dgm:spPr/>
    </dgm:pt>
    <dgm:pt modelId="{4BCD14CA-836C-49E3-ACEF-6F47BCA792CD}" type="pres">
      <dgm:prSet presAssocID="{621EED7D-64B1-4307-A945-C6E1AB41D9FC}" presName="conn" presStyleLbl="parChTrans1D2" presStyleIdx="0" presStyleCnt="1" custLinFactNeighborX="6068" custLinFactNeighborY="0"/>
      <dgm:spPr/>
    </dgm:pt>
    <dgm:pt modelId="{FE2CC0DB-9892-448B-BA3E-FA04326EDCEB}" type="pres">
      <dgm:prSet presAssocID="{621EED7D-64B1-4307-A945-C6E1AB41D9FC}" presName="extraNode" presStyleLbl="node1" presStyleIdx="0" presStyleCnt="1"/>
      <dgm:spPr/>
    </dgm:pt>
    <dgm:pt modelId="{6536EBEA-677E-4E59-BF77-B3E87637F9FE}" type="pres">
      <dgm:prSet presAssocID="{621EED7D-64B1-4307-A945-C6E1AB41D9FC}" presName="dstNode" presStyleLbl="node1" presStyleIdx="0" presStyleCnt="1"/>
      <dgm:spPr/>
    </dgm:pt>
    <dgm:pt modelId="{2680DFC4-B392-4C33-A2FE-44F4B8071900}" type="pres">
      <dgm:prSet presAssocID="{FCF23B57-843E-4601-B551-4C6BA6D93E59}" presName="text_1" presStyleLbl="node1" presStyleIdx="0" presStyleCnt="1" custScaleX="91611" custScaleY="186964" custLinFactNeighborY="51">
        <dgm:presLayoutVars>
          <dgm:bulletEnabled val="1"/>
        </dgm:presLayoutVars>
      </dgm:prSet>
      <dgm:spPr/>
    </dgm:pt>
    <dgm:pt modelId="{EDB82EA2-407C-4D7E-BE42-5012D6B371C7}" type="pres">
      <dgm:prSet presAssocID="{FCF23B57-843E-4601-B551-4C6BA6D93E59}" presName="accent_1" presStyleCnt="0"/>
      <dgm:spPr/>
    </dgm:pt>
    <dgm:pt modelId="{19A88248-7F90-4EBA-A145-E6725903E2F8}" type="pres">
      <dgm:prSet presAssocID="{FCF23B57-843E-4601-B551-4C6BA6D93E59}" presName="accentRepeatNode" presStyleLbl="solidFgAcc1" presStyleIdx="0" presStyleCnt="1" custLinFactNeighborX="25959" custLinFactNeighborY="3862"/>
      <dgm:spPr/>
    </dgm:pt>
  </dgm:ptLst>
  <dgm:cxnLst>
    <dgm:cxn modelId="{9AA36E39-45DE-4F0B-B80C-D7E535E7D562}" type="presOf" srcId="{52F9B754-9194-4F26-8AFA-DE21E45F69B6}" destId="{4BCD14CA-836C-49E3-ACEF-6F47BCA792CD}" srcOrd="0" destOrd="0" presId="urn:microsoft.com/office/officeart/2008/layout/VerticalCurvedList"/>
    <dgm:cxn modelId="{0EBAA84C-62D5-4A32-8F2D-1B47FDCA5929}" type="presOf" srcId="{FCF23B57-843E-4601-B551-4C6BA6D93E59}" destId="{2680DFC4-B392-4C33-A2FE-44F4B8071900}" srcOrd="0" destOrd="0" presId="urn:microsoft.com/office/officeart/2008/layout/VerticalCurvedList"/>
    <dgm:cxn modelId="{3C5BA6B5-0CEC-4707-A02F-A131E44A9772}" type="presOf" srcId="{621EED7D-64B1-4307-A945-C6E1AB41D9FC}" destId="{D290C759-494D-4B0D-8BB4-46161E51EC70}" srcOrd="0" destOrd="0" presId="urn:microsoft.com/office/officeart/2008/layout/VerticalCurvedList"/>
    <dgm:cxn modelId="{2A74A0F8-C5A0-46B3-9D4E-9C82DC61667E}" srcId="{621EED7D-64B1-4307-A945-C6E1AB41D9FC}" destId="{FCF23B57-843E-4601-B551-4C6BA6D93E59}" srcOrd="0" destOrd="0" parTransId="{2B80913F-9556-44A4-A620-A2C7D3CEE4D3}" sibTransId="{52F9B754-9194-4F26-8AFA-DE21E45F69B6}"/>
    <dgm:cxn modelId="{58106760-F861-47F3-9C82-762C058E4684}" type="presParOf" srcId="{D290C759-494D-4B0D-8BB4-46161E51EC70}" destId="{9D7CA792-2786-4414-A9EE-F3D69361D9C6}" srcOrd="0" destOrd="0" presId="urn:microsoft.com/office/officeart/2008/layout/VerticalCurvedList"/>
    <dgm:cxn modelId="{18156334-B7A2-4638-A40A-060DFA7336C0}" type="presParOf" srcId="{9D7CA792-2786-4414-A9EE-F3D69361D9C6}" destId="{8CA3CAEA-BE8C-4062-9D71-4F2E798EF51A}" srcOrd="0" destOrd="0" presId="urn:microsoft.com/office/officeart/2008/layout/VerticalCurvedList"/>
    <dgm:cxn modelId="{7255115D-448F-42EF-8965-4B0F5D7FE45B}" type="presParOf" srcId="{8CA3CAEA-BE8C-4062-9D71-4F2E798EF51A}" destId="{DF3E740C-C71C-4263-90E5-423E40D68896}" srcOrd="0" destOrd="0" presId="urn:microsoft.com/office/officeart/2008/layout/VerticalCurvedList"/>
    <dgm:cxn modelId="{03B11D4F-4282-4130-9765-2E33FA3D2B35}" type="presParOf" srcId="{8CA3CAEA-BE8C-4062-9D71-4F2E798EF51A}" destId="{4BCD14CA-836C-49E3-ACEF-6F47BCA792CD}" srcOrd="1" destOrd="0" presId="urn:microsoft.com/office/officeart/2008/layout/VerticalCurvedList"/>
    <dgm:cxn modelId="{BFBC939C-B252-48D7-B56F-FF6F74C78ED9}" type="presParOf" srcId="{8CA3CAEA-BE8C-4062-9D71-4F2E798EF51A}" destId="{FE2CC0DB-9892-448B-BA3E-FA04326EDCEB}" srcOrd="2" destOrd="0" presId="urn:microsoft.com/office/officeart/2008/layout/VerticalCurvedList"/>
    <dgm:cxn modelId="{62CA3EC0-3E4E-4CD5-A2D1-97B23D3A67AA}" type="presParOf" srcId="{8CA3CAEA-BE8C-4062-9D71-4F2E798EF51A}" destId="{6536EBEA-677E-4E59-BF77-B3E87637F9FE}" srcOrd="3" destOrd="0" presId="urn:microsoft.com/office/officeart/2008/layout/VerticalCurvedList"/>
    <dgm:cxn modelId="{6C337B1F-3651-4D31-A405-55CAFE392D96}" type="presParOf" srcId="{9D7CA792-2786-4414-A9EE-F3D69361D9C6}" destId="{2680DFC4-B392-4C33-A2FE-44F4B8071900}" srcOrd="1" destOrd="0" presId="urn:microsoft.com/office/officeart/2008/layout/VerticalCurvedList"/>
    <dgm:cxn modelId="{E03F453B-475D-4F9A-9160-2DDBCEE19B6E}" type="presParOf" srcId="{9D7CA792-2786-4414-A9EE-F3D69361D9C6}" destId="{EDB82EA2-407C-4D7E-BE42-5012D6B371C7}" srcOrd="2" destOrd="0" presId="urn:microsoft.com/office/officeart/2008/layout/VerticalCurvedList"/>
    <dgm:cxn modelId="{B0CAAA97-174C-4AF4-B98C-412BC036740C}" type="presParOf" srcId="{EDB82EA2-407C-4D7E-BE42-5012D6B371C7}" destId="{19A88248-7F90-4EBA-A145-E6725903E2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1EED7D-64B1-4307-A945-C6E1AB41D9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F23B57-843E-4601-B551-4C6BA6D93E59}">
      <dgm:prSet phldrT="[Text]" custT="1"/>
      <dgm:spPr/>
      <dgm:t>
        <a:bodyPr/>
        <a:lstStyle/>
        <a:p>
          <a:r>
            <a:rPr lang="vi-VN" sz="2600" dirty="0"/>
            <a:t>Đánh giá năng lực mô hình hoá toán học</a:t>
          </a:r>
          <a:r>
            <a:rPr lang="en-US" sz="2600" dirty="0"/>
            <a:t>, </a:t>
          </a:r>
          <a:r>
            <a:rPr lang="vi-VN" sz="2600" dirty="0"/>
            <a:t>giải quyết vấn đề toán học</a:t>
          </a:r>
          <a:br>
            <a:rPr lang="en-US" sz="2200" dirty="0"/>
          </a:br>
          <a:r>
            <a:rPr lang="en-US" sz="2200" dirty="0"/>
            <a:t>+ </a:t>
          </a:r>
          <a:r>
            <a:rPr lang="en-US" sz="2200" dirty="0" err="1"/>
            <a:t>Công</a:t>
          </a:r>
          <a:r>
            <a:rPr lang="en-US" sz="2200" dirty="0"/>
            <a:t> </a:t>
          </a:r>
          <a:r>
            <a:rPr lang="en-US" sz="2200" dirty="0" err="1"/>
            <a:t>thức</a:t>
          </a:r>
          <a:r>
            <a:rPr lang="en-US" sz="2200" dirty="0"/>
            <a:t>, </a:t>
          </a:r>
          <a:r>
            <a:rPr lang="en-US" sz="2200" dirty="0" err="1"/>
            <a:t>phương</a:t>
          </a:r>
          <a:r>
            <a:rPr lang="en-US" sz="2200" dirty="0"/>
            <a:t> </a:t>
          </a:r>
          <a:r>
            <a:rPr lang="en-US" sz="2200" dirty="0" err="1"/>
            <a:t>trình</a:t>
          </a:r>
          <a:r>
            <a:rPr lang="en-US" sz="2200" dirty="0"/>
            <a:t>,  </a:t>
          </a:r>
          <a:r>
            <a:rPr lang="en-US" sz="2200" dirty="0" err="1"/>
            <a:t>biểu</a:t>
          </a:r>
          <a:r>
            <a:rPr lang="en-US" sz="2200" dirty="0"/>
            <a:t> </a:t>
          </a:r>
          <a:r>
            <a:rPr lang="en-US" sz="2200" dirty="0" err="1"/>
            <a:t>bảng</a:t>
          </a:r>
          <a:br>
            <a:rPr lang="en-US" sz="2200" dirty="0"/>
          </a:br>
          <a:r>
            <a:rPr lang="en-US" sz="2200" dirty="0"/>
            <a:t>+ </a:t>
          </a:r>
          <a:r>
            <a:rPr lang="en-US" sz="2200" dirty="0" err="1"/>
            <a:t>Giải</a:t>
          </a:r>
          <a:r>
            <a:rPr lang="en-US" sz="2200" dirty="0"/>
            <a:t> </a:t>
          </a:r>
          <a:r>
            <a:rPr lang="en-US" sz="2200" dirty="0" err="1"/>
            <a:t>quyết</a:t>
          </a:r>
          <a:r>
            <a:rPr lang="en-US" sz="2200" dirty="0"/>
            <a:t> </a:t>
          </a:r>
          <a:r>
            <a:rPr lang="en-US" sz="2200" dirty="0" err="1"/>
            <a:t>vấn</a:t>
          </a:r>
          <a:r>
            <a:rPr lang="en-US" sz="2200" dirty="0"/>
            <a:t> </a:t>
          </a:r>
          <a:r>
            <a:rPr lang="en-US" sz="2200" dirty="0" err="1"/>
            <a:t>đề</a:t>
          </a:r>
          <a:r>
            <a:rPr lang="en-US" sz="2200" dirty="0"/>
            <a:t> </a:t>
          </a:r>
          <a:r>
            <a:rPr lang="en-US" sz="2200" dirty="0" err="1"/>
            <a:t>thực</a:t>
          </a:r>
          <a:r>
            <a:rPr lang="en-US" sz="2200" dirty="0"/>
            <a:t> </a:t>
          </a:r>
          <a:r>
            <a:rPr lang="en-US" sz="2200" dirty="0" err="1"/>
            <a:t>tế</a:t>
          </a:r>
          <a:r>
            <a:rPr lang="en-US" sz="2200" dirty="0"/>
            <a:t> </a:t>
          </a:r>
          <a:r>
            <a:rPr lang="en-US" sz="2200" dirty="0" err="1"/>
            <a:t>bằng</a:t>
          </a:r>
          <a:r>
            <a:rPr lang="en-US" sz="2200" dirty="0"/>
            <a:t> </a:t>
          </a:r>
          <a:r>
            <a:rPr lang="en-US" sz="2200" dirty="0" err="1"/>
            <a:t>mô</a:t>
          </a:r>
          <a:r>
            <a:rPr lang="en-US" sz="2200" dirty="0"/>
            <a:t> </a:t>
          </a:r>
          <a:r>
            <a:rPr lang="en-US" sz="2200" dirty="0" err="1"/>
            <a:t>hình</a:t>
          </a:r>
          <a:r>
            <a:rPr lang="en-US" sz="2200" dirty="0"/>
            <a:t> </a:t>
          </a:r>
          <a:r>
            <a:rPr lang="en-US" sz="2200" dirty="0" err="1"/>
            <a:t>thiết</a:t>
          </a:r>
          <a:r>
            <a:rPr lang="en-US" sz="2200" dirty="0"/>
            <a:t> </a:t>
          </a:r>
          <a:r>
            <a:rPr lang="en-US" sz="2200" dirty="0" err="1"/>
            <a:t>lập</a:t>
          </a:r>
          <a:br>
            <a:rPr lang="en-US" sz="2200" dirty="0"/>
          </a:br>
          <a:r>
            <a:rPr lang="en-US" sz="2200" dirty="0"/>
            <a:t>+ </a:t>
          </a:r>
          <a:r>
            <a:rPr lang="en-US" sz="2200" dirty="0" err="1"/>
            <a:t>Điều</a:t>
          </a:r>
          <a:r>
            <a:rPr lang="en-US" sz="2200" dirty="0"/>
            <a:t> </a:t>
          </a:r>
          <a:r>
            <a:rPr lang="en-US" sz="2200" dirty="0" err="1"/>
            <a:t>chỉnh</a:t>
          </a:r>
          <a:r>
            <a:rPr lang="en-US" sz="2200" dirty="0"/>
            <a:t> </a:t>
          </a:r>
          <a:r>
            <a:rPr lang="en-US" sz="2200" dirty="0" err="1"/>
            <a:t>phù</a:t>
          </a:r>
          <a:r>
            <a:rPr lang="en-US" sz="2200" dirty="0"/>
            <a:t> </a:t>
          </a:r>
          <a:r>
            <a:rPr lang="en-US" sz="2200" dirty="0" err="1"/>
            <a:t>hợp</a:t>
          </a:r>
          <a:r>
            <a:rPr lang="en-US" sz="2200" dirty="0"/>
            <a:t> </a:t>
          </a:r>
          <a:r>
            <a:rPr lang="en-US" sz="2200" dirty="0" err="1"/>
            <a:t>thực</a:t>
          </a:r>
          <a:r>
            <a:rPr lang="en-US" sz="2200" dirty="0"/>
            <a:t> </a:t>
          </a:r>
          <a:r>
            <a:rPr lang="en-US" sz="2200" dirty="0" err="1"/>
            <a:t>tế</a:t>
          </a:r>
          <a:endParaRPr lang="en-US" sz="2200" dirty="0"/>
        </a:p>
      </dgm:t>
    </dgm:pt>
    <dgm:pt modelId="{2B80913F-9556-44A4-A620-A2C7D3CEE4D3}" type="parTrans" cxnId="{2A74A0F8-C5A0-46B3-9D4E-9C82DC61667E}">
      <dgm:prSet/>
      <dgm:spPr/>
      <dgm:t>
        <a:bodyPr/>
        <a:lstStyle/>
        <a:p>
          <a:endParaRPr lang="en-US"/>
        </a:p>
      </dgm:t>
    </dgm:pt>
    <dgm:pt modelId="{52F9B754-9194-4F26-8AFA-DE21E45F69B6}" type="sibTrans" cxnId="{2A74A0F8-C5A0-46B3-9D4E-9C82DC61667E}">
      <dgm:prSet/>
      <dgm:spPr/>
      <dgm:t>
        <a:bodyPr/>
        <a:lstStyle/>
        <a:p>
          <a:endParaRPr lang="en-US"/>
        </a:p>
      </dgm:t>
    </dgm:pt>
    <dgm:pt modelId="{D290C759-494D-4B0D-8BB4-46161E51EC70}" type="pres">
      <dgm:prSet presAssocID="{621EED7D-64B1-4307-A945-C6E1AB41D9FC}" presName="Name0" presStyleCnt="0">
        <dgm:presLayoutVars>
          <dgm:chMax val="7"/>
          <dgm:chPref val="7"/>
          <dgm:dir/>
        </dgm:presLayoutVars>
      </dgm:prSet>
      <dgm:spPr/>
    </dgm:pt>
    <dgm:pt modelId="{9D7CA792-2786-4414-A9EE-F3D69361D9C6}" type="pres">
      <dgm:prSet presAssocID="{621EED7D-64B1-4307-A945-C6E1AB41D9FC}" presName="Name1" presStyleCnt="0"/>
      <dgm:spPr/>
    </dgm:pt>
    <dgm:pt modelId="{8CA3CAEA-BE8C-4062-9D71-4F2E798EF51A}" type="pres">
      <dgm:prSet presAssocID="{621EED7D-64B1-4307-A945-C6E1AB41D9FC}" presName="cycle" presStyleCnt="0"/>
      <dgm:spPr/>
    </dgm:pt>
    <dgm:pt modelId="{DF3E740C-C71C-4263-90E5-423E40D68896}" type="pres">
      <dgm:prSet presAssocID="{621EED7D-64B1-4307-A945-C6E1AB41D9FC}" presName="srcNode" presStyleLbl="node1" presStyleIdx="0" presStyleCnt="1"/>
      <dgm:spPr/>
    </dgm:pt>
    <dgm:pt modelId="{4BCD14CA-836C-49E3-ACEF-6F47BCA792CD}" type="pres">
      <dgm:prSet presAssocID="{621EED7D-64B1-4307-A945-C6E1AB41D9FC}" presName="conn" presStyleLbl="parChTrans1D2" presStyleIdx="0" presStyleCnt="1" custScaleX="93524" custScaleY="87074"/>
      <dgm:spPr/>
    </dgm:pt>
    <dgm:pt modelId="{FE2CC0DB-9892-448B-BA3E-FA04326EDCEB}" type="pres">
      <dgm:prSet presAssocID="{621EED7D-64B1-4307-A945-C6E1AB41D9FC}" presName="extraNode" presStyleLbl="node1" presStyleIdx="0" presStyleCnt="1"/>
      <dgm:spPr/>
    </dgm:pt>
    <dgm:pt modelId="{6536EBEA-677E-4E59-BF77-B3E87637F9FE}" type="pres">
      <dgm:prSet presAssocID="{621EED7D-64B1-4307-A945-C6E1AB41D9FC}" presName="dstNode" presStyleLbl="node1" presStyleIdx="0" presStyleCnt="1"/>
      <dgm:spPr/>
    </dgm:pt>
    <dgm:pt modelId="{2680DFC4-B392-4C33-A2FE-44F4B8071900}" type="pres">
      <dgm:prSet presAssocID="{FCF23B57-843E-4601-B551-4C6BA6D93E59}" presName="text_1" presStyleLbl="node1" presStyleIdx="0" presStyleCnt="1" custScaleX="85999" custScaleY="176895">
        <dgm:presLayoutVars>
          <dgm:bulletEnabled val="1"/>
        </dgm:presLayoutVars>
      </dgm:prSet>
      <dgm:spPr/>
    </dgm:pt>
    <dgm:pt modelId="{EDB82EA2-407C-4D7E-BE42-5012D6B371C7}" type="pres">
      <dgm:prSet presAssocID="{FCF23B57-843E-4601-B551-4C6BA6D93E59}" presName="accent_1" presStyleCnt="0"/>
      <dgm:spPr/>
    </dgm:pt>
    <dgm:pt modelId="{19A88248-7F90-4EBA-A145-E6725903E2F8}" type="pres">
      <dgm:prSet presAssocID="{FCF23B57-843E-4601-B551-4C6BA6D93E59}" presName="accentRepeatNode" presStyleLbl="solidFgAcc1" presStyleIdx="0" presStyleCnt="1" custLinFactNeighborX="28334" custLinFactNeighborY="2994"/>
      <dgm:spPr/>
    </dgm:pt>
  </dgm:ptLst>
  <dgm:cxnLst>
    <dgm:cxn modelId="{9AA36E39-45DE-4F0B-B80C-D7E535E7D562}" type="presOf" srcId="{52F9B754-9194-4F26-8AFA-DE21E45F69B6}" destId="{4BCD14CA-836C-49E3-ACEF-6F47BCA792CD}" srcOrd="0" destOrd="0" presId="urn:microsoft.com/office/officeart/2008/layout/VerticalCurvedList"/>
    <dgm:cxn modelId="{0EBAA84C-62D5-4A32-8F2D-1B47FDCA5929}" type="presOf" srcId="{FCF23B57-843E-4601-B551-4C6BA6D93E59}" destId="{2680DFC4-B392-4C33-A2FE-44F4B8071900}" srcOrd="0" destOrd="0" presId="urn:microsoft.com/office/officeart/2008/layout/VerticalCurvedList"/>
    <dgm:cxn modelId="{3C5BA6B5-0CEC-4707-A02F-A131E44A9772}" type="presOf" srcId="{621EED7D-64B1-4307-A945-C6E1AB41D9FC}" destId="{D290C759-494D-4B0D-8BB4-46161E51EC70}" srcOrd="0" destOrd="0" presId="urn:microsoft.com/office/officeart/2008/layout/VerticalCurvedList"/>
    <dgm:cxn modelId="{2A74A0F8-C5A0-46B3-9D4E-9C82DC61667E}" srcId="{621EED7D-64B1-4307-A945-C6E1AB41D9FC}" destId="{FCF23B57-843E-4601-B551-4C6BA6D93E59}" srcOrd="0" destOrd="0" parTransId="{2B80913F-9556-44A4-A620-A2C7D3CEE4D3}" sibTransId="{52F9B754-9194-4F26-8AFA-DE21E45F69B6}"/>
    <dgm:cxn modelId="{58106760-F861-47F3-9C82-762C058E4684}" type="presParOf" srcId="{D290C759-494D-4B0D-8BB4-46161E51EC70}" destId="{9D7CA792-2786-4414-A9EE-F3D69361D9C6}" srcOrd="0" destOrd="0" presId="urn:microsoft.com/office/officeart/2008/layout/VerticalCurvedList"/>
    <dgm:cxn modelId="{18156334-B7A2-4638-A40A-060DFA7336C0}" type="presParOf" srcId="{9D7CA792-2786-4414-A9EE-F3D69361D9C6}" destId="{8CA3CAEA-BE8C-4062-9D71-4F2E798EF51A}" srcOrd="0" destOrd="0" presId="urn:microsoft.com/office/officeart/2008/layout/VerticalCurvedList"/>
    <dgm:cxn modelId="{7255115D-448F-42EF-8965-4B0F5D7FE45B}" type="presParOf" srcId="{8CA3CAEA-BE8C-4062-9D71-4F2E798EF51A}" destId="{DF3E740C-C71C-4263-90E5-423E40D68896}" srcOrd="0" destOrd="0" presId="urn:microsoft.com/office/officeart/2008/layout/VerticalCurvedList"/>
    <dgm:cxn modelId="{03B11D4F-4282-4130-9765-2E33FA3D2B35}" type="presParOf" srcId="{8CA3CAEA-BE8C-4062-9D71-4F2E798EF51A}" destId="{4BCD14CA-836C-49E3-ACEF-6F47BCA792CD}" srcOrd="1" destOrd="0" presId="urn:microsoft.com/office/officeart/2008/layout/VerticalCurvedList"/>
    <dgm:cxn modelId="{BFBC939C-B252-48D7-B56F-FF6F74C78ED9}" type="presParOf" srcId="{8CA3CAEA-BE8C-4062-9D71-4F2E798EF51A}" destId="{FE2CC0DB-9892-448B-BA3E-FA04326EDCEB}" srcOrd="2" destOrd="0" presId="urn:microsoft.com/office/officeart/2008/layout/VerticalCurvedList"/>
    <dgm:cxn modelId="{62CA3EC0-3E4E-4CD5-A2D1-97B23D3A67AA}" type="presParOf" srcId="{8CA3CAEA-BE8C-4062-9D71-4F2E798EF51A}" destId="{6536EBEA-677E-4E59-BF77-B3E87637F9FE}" srcOrd="3" destOrd="0" presId="urn:microsoft.com/office/officeart/2008/layout/VerticalCurvedList"/>
    <dgm:cxn modelId="{6C337B1F-3651-4D31-A405-55CAFE392D96}" type="presParOf" srcId="{9D7CA792-2786-4414-A9EE-F3D69361D9C6}" destId="{2680DFC4-B392-4C33-A2FE-44F4B8071900}" srcOrd="1" destOrd="0" presId="urn:microsoft.com/office/officeart/2008/layout/VerticalCurvedList"/>
    <dgm:cxn modelId="{E03F453B-475D-4F9A-9160-2DDBCEE19B6E}" type="presParOf" srcId="{9D7CA792-2786-4414-A9EE-F3D69361D9C6}" destId="{EDB82EA2-407C-4D7E-BE42-5012D6B371C7}" srcOrd="2" destOrd="0" presId="urn:microsoft.com/office/officeart/2008/layout/VerticalCurvedList"/>
    <dgm:cxn modelId="{B0CAAA97-174C-4AF4-B98C-412BC036740C}" type="presParOf" srcId="{EDB82EA2-407C-4D7E-BE42-5012D6B371C7}" destId="{19A88248-7F90-4EBA-A145-E6725903E2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1EED7D-64B1-4307-A945-C6E1AB41D9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F23B57-843E-4601-B551-4C6BA6D93E59}">
      <dgm:prSet phldrT="[Text]" custT="1"/>
      <dgm:spPr/>
      <dgm:t>
        <a:bodyPr/>
        <a:lstStyle/>
        <a:p>
          <a:r>
            <a:rPr lang="vi-VN" sz="2600" dirty="0"/>
            <a:t>Đánh giá năng lực mô hình hoá toán học</a:t>
          </a:r>
          <a:r>
            <a:rPr lang="en-US" sz="2600" dirty="0"/>
            <a:t>, </a:t>
          </a:r>
          <a:r>
            <a:rPr lang="vi-VN" sz="2600" dirty="0"/>
            <a:t>giải quyết vấn đề toán học</a:t>
          </a:r>
          <a:br>
            <a:rPr lang="en-US" sz="2200" dirty="0"/>
          </a:br>
          <a:r>
            <a:rPr lang="en-US" sz="2200" dirty="0"/>
            <a:t>+ </a:t>
          </a:r>
          <a:r>
            <a:rPr lang="en-US" sz="2200" dirty="0" err="1"/>
            <a:t>Công</a:t>
          </a:r>
          <a:r>
            <a:rPr lang="en-US" sz="2200" dirty="0"/>
            <a:t> </a:t>
          </a:r>
          <a:r>
            <a:rPr lang="en-US" sz="2200" dirty="0" err="1"/>
            <a:t>thức</a:t>
          </a:r>
          <a:r>
            <a:rPr lang="en-US" sz="2200" dirty="0"/>
            <a:t>, </a:t>
          </a:r>
          <a:r>
            <a:rPr lang="en-US" sz="2200" dirty="0" err="1"/>
            <a:t>phương</a:t>
          </a:r>
          <a:r>
            <a:rPr lang="en-US" sz="2200" dirty="0"/>
            <a:t> </a:t>
          </a:r>
          <a:r>
            <a:rPr lang="en-US" sz="2200" dirty="0" err="1"/>
            <a:t>trình</a:t>
          </a:r>
          <a:r>
            <a:rPr lang="en-US" sz="2200" dirty="0"/>
            <a:t>,  </a:t>
          </a:r>
          <a:r>
            <a:rPr lang="en-US" sz="2200" dirty="0" err="1"/>
            <a:t>biểu</a:t>
          </a:r>
          <a:r>
            <a:rPr lang="en-US" sz="2200" dirty="0"/>
            <a:t> </a:t>
          </a:r>
          <a:r>
            <a:rPr lang="en-US" sz="2200" dirty="0" err="1"/>
            <a:t>bảng</a:t>
          </a:r>
          <a:br>
            <a:rPr lang="en-US" sz="2200" dirty="0"/>
          </a:br>
          <a:r>
            <a:rPr lang="en-US" sz="2200" dirty="0"/>
            <a:t>+ </a:t>
          </a:r>
          <a:r>
            <a:rPr lang="en-US" sz="2200" dirty="0" err="1"/>
            <a:t>Giải</a:t>
          </a:r>
          <a:r>
            <a:rPr lang="en-US" sz="2200" dirty="0"/>
            <a:t> </a:t>
          </a:r>
          <a:r>
            <a:rPr lang="en-US" sz="2200" dirty="0" err="1"/>
            <a:t>quyết</a:t>
          </a:r>
          <a:r>
            <a:rPr lang="en-US" sz="2200" dirty="0"/>
            <a:t> </a:t>
          </a:r>
          <a:r>
            <a:rPr lang="en-US" sz="2200" dirty="0" err="1"/>
            <a:t>vấn</a:t>
          </a:r>
          <a:r>
            <a:rPr lang="en-US" sz="2200" dirty="0"/>
            <a:t> </a:t>
          </a:r>
          <a:r>
            <a:rPr lang="en-US" sz="2200" dirty="0" err="1"/>
            <a:t>đề</a:t>
          </a:r>
          <a:r>
            <a:rPr lang="en-US" sz="2200" dirty="0"/>
            <a:t> </a:t>
          </a:r>
          <a:r>
            <a:rPr lang="en-US" sz="2200" dirty="0" err="1"/>
            <a:t>thực</a:t>
          </a:r>
          <a:r>
            <a:rPr lang="en-US" sz="2200" dirty="0"/>
            <a:t> </a:t>
          </a:r>
          <a:r>
            <a:rPr lang="en-US" sz="2200" dirty="0" err="1"/>
            <a:t>tế</a:t>
          </a:r>
          <a:r>
            <a:rPr lang="en-US" sz="2200" dirty="0"/>
            <a:t> </a:t>
          </a:r>
          <a:r>
            <a:rPr lang="en-US" sz="2200" dirty="0" err="1"/>
            <a:t>bằng</a:t>
          </a:r>
          <a:r>
            <a:rPr lang="en-US" sz="2200" dirty="0"/>
            <a:t> </a:t>
          </a:r>
          <a:r>
            <a:rPr lang="en-US" sz="2200" dirty="0" err="1"/>
            <a:t>mô</a:t>
          </a:r>
          <a:r>
            <a:rPr lang="en-US" sz="2200" dirty="0"/>
            <a:t> </a:t>
          </a:r>
          <a:r>
            <a:rPr lang="en-US" sz="2200" dirty="0" err="1"/>
            <a:t>hình</a:t>
          </a:r>
          <a:r>
            <a:rPr lang="en-US" sz="2200" dirty="0"/>
            <a:t> </a:t>
          </a:r>
          <a:r>
            <a:rPr lang="en-US" sz="2200" dirty="0" err="1"/>
            <a:t>thiết</a:t>
          </a:r>
          <a:r>
            <a:rPr lang="en-US" sz="2200" dirty="0"/>
            <a:t> </a:t>
          </a:r>
          <a:r>
            <a:rPr lang="en-US" sz="2200" dirty="0" err="1"/>
            <a:t>lập</a:t>
          </a:r>
          <a:br>
            <a:rPr lang="en-US" sz="2200" dirty="0"/>
          </a:br>
          <a:r>
            <a:rPr lang="en-US" sz="2200" dirty="0"/>
            <a:t>+ </a:t>
          </a:r>
          <a:r>
            <a:rPr lang="en-US" sz="2200" dirty="0" err="1"/>
            <a:t>Điều</a:t>
          </a:r>
          <a:r>
            <a:rPr lang="en-US" sz="2200" dirty="0"/>
            <a:t> </a:t>
          </a:r>
          <a:r>
            <a:rPr lang="en-US" sz="2200" dirty="0" err="1"/>
            <a:t>chỉnh</a:t>
          </a:r>
          <a:r>
            <a:rPr lang="en-US" sz="2200" dirty="0"/>
            <a:t> </a:t>
          </a:r>
          <a:r>
            <a:rPr lang="en-US" sz="2200" dirty="0" err="1"/>
            <a:t>phù</a:t>
          </a:r>
          <a:r>
            <a:rPr lang="en-US" sz="2200" dirty="0"/>
            <a:t> </a:t>
          </a:r>
          <a:r>
            <a:rPr lang="en-US" sz="2200" dirty="0" err="1"/>
            <a:t>hợp</a:t>
          </a:r>
          <a:r>
            <a:rPr lang="en-US" sz="2200" dirty="0"/>
            <a:t> </a:t>
          </a:r>
          <a:r>
            <a:rPr lang="en-US" sz="2200" dirty="0" err="1"/>
            <a:t>thực</a:t>
          </a:r>
          <a:r>
            <a:rPr lang="en-US" sz="2200" dirty="0"/>
            <a:t> </a:t>
          </a:r>
          <a:r>
            <a:rPr lang="en-US" sz="2200" dirty="0" err="1"/>
            <a:t>tế</a:t>
          </a:r>
          <a:endParaRPr lang="en-US" sz="2200" dirty="0"/>
        </a:p>
      </dgm:t>
    </dgm:pt>
    <dgm:pt modelId="{2B80913F-9556-44A4-A620-A2C7D3CEE4D3}" type="parTrans" cxnId="{2A74A0F8-C5A0-46B3-9D4E-9C82DC61667E}">
      <dgm:prSet/>
      <dgm:spPr/>
      <dgm:t>
        <a:bodyPr/>
        <a:lstStyle/>
        <a:p>
          <a:endParaRPr lang="en-US"/>
        </a:p>
      </dgm:t>
    </dgm:pt>
    <dgm:pt modelId="{52F9B754-9194-4F26-8AFA-DE21E45F69B6}" type="sibTrans" cxnId="{2A74A0F8-C5A0-46B3-9D4E-9C82DC61667E}">
      <dgm:prSet/>
      <dgm:spPr/>
      <dgm:t>
        <a:bodyPr/>
        <a:lstStyle/>
        <a:p>
          <a:endParaRPr lang="en-US"/>
        </a:p>
      </dgm:t>
    </dgm:pt>
    <dgm:pt modelId="{D290C759-494D-4B0D-8BB4-46161E51EC70}" type="pres">
      <dgm:prSet presAssocID="{621EED7D-64B1-4307-A945-C6E1AB41D9FC}" presName="Name0" presStyleCnt="0">
        <dgm:presLayoutVars>
          <dgm:chMax val="7"/>
          <dgm:chPref val="7"/>
          <dgm:dir/>
        </dgm:presLayoutVars>
      </dgm:prSet>
      <dgm:spPr/>
    </dgm:pt>
    <dgm:pt modelId="{9D7CA792-2786-4414-A9EE-F3D69361D9C6}" type="pres">
      <dgm:prSet presAssocID="{621EED7D-64B1-4307-A945-C6E1AB41D9FC}" presName="Name1" presStyleCnt="0"/>
      <dgm:spPr/>
    </dgm:pt>
    <dgm:pt modelId="{8CA3CAEA-BE8C-4062-9D71-4F2E798EF51A}" type="pres">
      <dgm:prSet presAssocID="{621EED7D-64B1-4307-A945-C6E1AB41D9FC}" presName="cycle" presStyleCnt="0"/>
      <dgm:spPr/>
    </dgm:pt>
    <dgm:pt modelId="{DF3E740C-C71C-4263-90E5-423E40D68896}" type="pres">
      <dgm:prSet presAssocID="{621EED7D-64B1-4307-A945-C6E1AB41D9FC}" presName="srcNode" presStyleLbl="node1" presStyleIdx="0" presStyleCnt="1"/>
      <dgm:spPr/>
    </dgm:pt>
    <dgm:pt modelId="{4BCD14CA-836C-49E3-ACEF-6F47BCA792CD}" type="pres">
      <dgm:prSet presAssocID="{621EED7D-64B1-4307-A945-C6E1AB41D9FC}" presName="conn" presStyleLbl="parChTrans1D2" presStyleIdx="0" presStyleCnt="1" custScaleX="93524" custScaleY="87074"/>
      <dgm:spPr/>
    </dgm:pt>
    <dgm:pt modelId="{FE2CC0DB-9892-448B-BA3E-FA04326EDCEB}" type="pres">
      <dgm:prSet presAssocID="{621EED7D-64B1-4307-A945-C6E1AB41D9FC}" presName="extraNode" presStyleLbl="node1" presStyleIdx="0" presStyleCnt="1"/>
      <dgm:spPr/>
    </dgm:pt>
    <dgm:pt modelId="{6536EBEA-677E-4E59-BF77-B3E87637F9FE}" type="pres">
      <dgm:prSet presAssocID="{621EED7D-64B1-4307-A945-C6E1AB41D9FC}" presName="dstNode" presStyleLbl="node1" presStyleIdx="0" presStyleCnt="1"/>
      <dgm:spPr/>
    </dgm:pt>
    <dgm:pt modelId="{2680DFC4-B392-4C33-A2FE-44F4B8071900}" type="pres">
      <dgm:prSet presAssocID="{FCF23B57-843E-4601-B551-4C6BA6D93E59}" presName="text_1" presStyleLbl="node1" presStyleIdx="0" presStyleCnt="1" custScaleX="85999" custScaleY="176895">
        <dgm:presLayoutVars>
          <dgm:bulletEnabled val="1"/>
        </dgm:presLayoutVars>
      </dgm:prSet>
      <dgm:spPr/>
    </dgm:pt>
    <dgm:pt modelId="{EDB82EA2-407C-4D7E-BE42-5012D6B371C7}" type="pres">
      <dgm:prSet presAssocID="{FCF23B57-843E-4601-B551-4C6BA6D93E59}" presName="accent_1" presStyleCnt="0"/>
      <dgm:spPr/>
    </dgm:pt>
    <dgm:pt modelId="{19A88248-7F90-4EBA-A145-E6725903E2F8}" type="pres">
      <dgm:prSet presAssocID="{FCF23B57-843E-4601-B551-4C6BA6D93E59}" presName="accentRepeatNode" presStyleLbl="solidFgAcc1" presStyleIdx="0" presStyleCnt="1" custLinFactNeighborX="28334" custLinFactNeighborY="2994"/>
      <dgm:spPr/>
    </dgm:pt>
  </dgm:ptLst>
  <dgm:cxnLst>
    <dgm:cxn modelId="{9AA36E39-45DE-4F0B-B80C-D7E535E7D562}" type="presOf" srcId="{52F9B754-9194-4F26-8AFA-DE21E45F69B6}" destId="{4BCD14CA-836C-49E3-ACEF-6F47BCA792CD}" srcOrd="0" destOrd="0" presId="urn:microsoft.com/office/officeart/2008/layout/VerticalCurvedList"/>
    <dgm:cxn modelId="{0EBAA84C-62D5-4A32-8F2D-1B47FDCA5929}" type="presOf" srcId="{FCF23B57-843E-4601-B551-4C6BA6D93E59}" destId="{2680DFC4-B392-4C33-A2FE-44F4B8071900}" srcOrd="0" destOrd="0" presId="urn:microsoft.com/office/officeart/2008/layout/VerticalCurvedList"/>
    <dgm:cxn modelId="{3C5BA6B5-0CEC-4707-A02F-A131E44A9772}" type="presOf" srcId="{621EED7D-64B1-4307-A945-C6E1AB41D9FC}" destId="{D290C759-494D-4B0D-8BB4-46161E51EC70}" srcOrd="0" destOrd="0" presId="urn:microsoft.com/office/officeart/2008/layout/VerticalCurvedList"/>
    <dgm:cxn modelId="{2A74A0F8-C5A0-46B3-9D4E-9C82DC61667E}" srcId="{621EED7D-64B1-4307-A945-C6E1AB41D9FC}" destId="{FCF23B57-843E-4601-B551-4C6BA6D93E59}" srcOrd="0" destOrd="0" parTransId="{2B80913F-9556-44A4-A620-A2C7D3CEE4D3}" sibTransId="{52F9B754-9194-4F26-8AFA-DE21E45F69B6}"/>
    <dgm:cxn modelId="{58106760-F861-47F3-9C82-762C058E4684}" type="presParOf" srcId="{D290C759-494D-4B0D-8BB4-46161E51EC70}" destId="{9D7CA792-2786-4414-A9EE-F3D69361D9C6}" srcOrd="0" destOrd="0" presId="urn:microsoft.com/office/officeart/2008/layout/VerticalCurvedList"/>
    <dgm:cxn modelId="{18156334-B7A2-4638-A40A-060DFA7336C0}" type="presParOf" srcId="{9D7CA792-2786-4414-A9EE-F3D69361D9C6}" destId="{8CA3CAEA-BE8C-4062-9D71-4F2E798EF51A}" srcOrd="0" destOrd="0" presId="urn:microsoft.com/office/officeart/2008/layout/VerticalCurvedList"/>
    <dgm:cxn modelId="{7255115D-448F-42EF-8965-4B0F5D7FE45B}" type="presParOf" srcId="{8CA3CAEA-BE8C-4062-9D71-4F2E798EF51A}" destId="{DF3E740C-C71C-4263-90E5-423E40D68896}" srcOrd="0" destOrd="0" presId="urn:microsoft.com/office/officeart/2008/layout/VerticalCurvedList"/>
    <dgm:cxn modelId="{03B11D4F-4282-4130-9765-2E33FA3D2B35}" type="presParOf" srcId="{8CA3CAEA-BE8C-4062-9D71-4F2E798EF51A}" destId="{4BCD14CA-836C-49E3-ACEF-6F47BCA792CD}" srcOrd="1" destOrd="0" presId="urn:microsoft.com/office/officeart/2008/layout/VerticalCurvedList"/>
    <dgm:cxn modelId="{BFBC939C-B252-48D7-B56F-FF6F74C78ED9}" type="presParOf" srcId="{8CA3CAEA-BE8C-4062-9D71-4F2E798EF51A}" destId="{FE2CC0DB-9892-448B-BA3E-FA04326EDCEB}" srcOrd="2" destOrd="0" presId="urn:microsoft.com/office/officeart/2008/layout/VerticalCurvedList"/>
    <dgm:cxn modelId="{62CA3EC0-3E4E-4CD5-A2D1-97B23D3A67AA}" type="presParOf" srcId="{8CA3CAEA-BE8C-4062-9D71-4F2E798EF51A}" destId="{6536EBEA-677E-4E59-BF77-B3E87637F9FE}" srcOrd="3" destOrd="0" presId="urn:microsoft.com/office/officeart/2008/layout/VerticalCurvedList"/>
    <dgm:cxn modelId="{6C337B1F-3651-4D31-A405-55CAFE392D96}" type="presParOf" srcId="{9D7CA792-2786-4414-A9EE-F3D69361D9C6}" destId="{2680DFC4-B392-4C33-A2FE-44F4B8071900}" srcOrd="1" destOrd="0" presId="urn:microsoft.com/office/officeart/2008/layout/VerticalCurvedList"/>
    <dgm:cxn modelId="{E03F453B-475D-4F9A-9160-2DDBCEE19B6E}" type="presParOf" srcId="{9D7CA792-2786-4414-A9EE-F3D69361D9C6}" destId="{EDB82EA2-407C-4D7E-BE42-5012D6B371C7}" srcOrd="2" destOrd="0" presId="urn:microsoft.com/office/officeart/2008/layout/VerticalCurvedList"/>
    <dgm:cxn modelId="{B0CAAA97-174C-4AF4-B98C-412BC036740C}" type="presParOf" srcId="{EDB82EA2-407C-4D7E-BE42-5012D6B371C7}" destId="{19A88248-7F90-4EBA-A145-E6725903E2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1EED7D-64B1-4307-A945-C6E1AB41D9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F23B57-843E-4601-B551-4C6BA6D93E59}">
      <dgm:prSet phldrT="[Text]" custT="1"/>
      <dgm:spPr/>
      <dgm:t>
        <a:bodyPr/>
        <a:lstStyle/>
        <a:p>
          <a:r>
            <a:rPr lang="vi-VN" sz="2600" dirty="0"/>
            <a:t>Đánh giá năng lực mô hình hoá toán học</a:t>
          </a:r>
          <a:r>
            <a:rPr lang="en-US" sz="2600" dirty="0"/>
            <a:t>, </a:t>
          </a:r>
          <a:r>
            <a:rPr lang="vi-VN" sz="2600" dirty="0"/>
            <a:t>giải quyết vấn đề toán học</a:t>
          </a:r>
          <a:br>
            <a:rPr lang="en-US" sz="2200" dirty="0"/>
          </a:br>
          <a:r>
            <a:rPr lang="en-US" sz="2200" dirty="0"/>
            <a:t>+ </a:t>
          </a:r>
          <a:r>
            <a:rPr lang="en-US" sz="2200" dirty="0" err="1"/>
            <a:t>Công</a:t>
          </a:r>
          <a:r>
            <a:rPr lang="en-US" sz="2200" dirty="0"/>
            <a:t> </a:t>
          </a:r>
          <a:r>
            <a:rPr lang="en-US" sz="2200" dirty="0" err="1"/>
            <a:t>thức</a:t>
          </a:r>
          <a:r>
            <a:rPr lang="en-US" sz="2200" dirty="0"/>
            <a:t>, </a:t>
          </a:r>
          <a:r>
            <a:rPr lang="en-US" sz="2200" dirty="0" err="1"/>
            <a:t>phương</a:t>
          </a:r>
          <a:r>
            <a:rPr lang="en-US" sz="2200" dirty="0"/>
            <a:t> </a:t>
          </a:r>
          <a:r>
            <a:rPr lang="en-US" sz="2200" dirty="0" err="1"/>
            <a:t>trình</a:t>
          </a:r>
          <a:r>
            <a:rPr lang="en-US" sz="2200" dirty="0"/>
            <a:t>,  </a:t>
          </a:r>
          <a:r>
            <a:rPr lang="en-US" sz="2200" dirty="0" err="1"/>
            <a:t>biểu</a:t>
          </a:r>
          <a:r>
            <a:rPr lang="en-US" sz="2200" dirty="0"/>
            <a:t> </a:t>
          </a:r>
          <a:r>
            <a:rPr lang="en-US" sz="2200" dirty="0" err="1"/>
            <a:t>bảng</a:t>
          </a:r>
          <a:br>
            <a:rPr lang="en-US" sz="2200" dirty="0"/>
          </a:br>
          <a:r>
            <a:rPr lang="en-US" sz="2200" dirty="0"/>
            <a:t>+ </a:t>
          </a:r>
          <a:r>
            <a:rPr lang="en-US" sz="2200" dirty="0" err="1"/>
            <a:t>Giải</a:t>
          </a:r>
          <a:r>
            <a:rPr lang="en-US" sz="2200" dirty="0"/>
            <a:t> </a:t>
          </a:r>
          <a:r>
            <a:rPr lang="en-US" sz="2200" dirty="0" err="1"/>
            <a:t>quyết</a:t>
          </a:r>
          <a:r>
            <a:rPr lang="en-US" sz="2200" dirty="0"/>
            <a:t> </a:t>
          </a:r>
          <a:r>
            <a:rPr lang="en-US" sz="2200" dirty="0" err="1"/>
            <a:t>vấn</a:t>
          </a:r>
          <a:r>
            <a:rPr lang="en-US" sz="2200" dirty="0"/>
            <a:t> </a:t>
          </a:r>
          <a:r>
            <a:rPr lang="en-US" sz="2200" dirty="0" err="1"/>
            <a:t>đề</a:t>
          </a:r>
          <a:r>
            <a:rPr lang="en-US" sz="2200" dirty="0"/>
            <a:t> </a:t>
          </a:r>
          <a:r>
            <a:rPr lang="en-US" sz="2200" dirty="0" err="1"/>
            <a:t>thực</a:t>
          </a:r>
          <a:r>
            <a:rPr lang="en-US" sz="2200" dirty="0"/>
            <a:t> </a:t>
          </a:r>
          <a:r>
            <a:rPr lang="en-US" sz="2200" dirty="0" err="1"/>
            <a:t>tế</a:t>
          </a:r>
          <a:r>
            <a:rPr lang="en-US" sz="2200" dirty="0"/>
            <a:t> </a:t>
          </a:r>
          <a:r>
            <a:rPr lang="en-US" sz="2200" dirty="0" err="1"/>
            <a:t>bằng</a:t>
          </a:r>
          <a:r>
            <a:rPr lang="en-US" sz="2200" dirty="0"/>
            <a:t> </a:t>
          </a:r>
          <a:r>
            <a:rPr lang="en-US" sz="2200" dirty="0" err="1"/>
            <a:t>mô</a:t>
          </a:r>
          <a:r>
            <a:rPr lang="en-US" sz="2200" dirty="0"/>
            <a:t> </a:t>
          </a:r>
          <a:r>
            <a:rPr lang="en-US" sz="2200" dirty="0" err="1"/>
            <a:t>hình</a:t>
          </a:r>
          <a:r>
            <a:rPr lang="en-US" sz="2200" dirty="0"/>
            <a:t> </a:t>
          </a:r>
          <a:r>
            <a:rPr lang="en-US" sz="2200" dirty="0" err="1"/>
            <a:t>thiết</a:t>
          </a:r>
          <a:r>
            <a:rPr lang="en-US" sz="2200" dirty="0"/>
            <a:t> </a:t>
          </a:r>
          <a:r>
            <a:rPr lang="en-US" sz="2200" dirty="0" err="1"/>
            <a:t>lập</a:t>
          </a:r>
          <a:br>
            <a:rPr lang="en-US" sz="2200" dirty="0"/>
          </a:br>
          <a:r>
            <a:rPr lang="en-US" sz="2200" dirty="0"/>
            <a:t>+ </a:t>
          </a:r>
          <a:r>
            <a:rPr lang="en-US" sz="2200" dirty="0" err="1"/>
            <a:t>Điều</a:t>
          </a:r>
          <a:r>
            <a:rPr lang="en-US" sz="2200" dirty="0"/>
            <a:t> </a:t>
          </a:r>
          <a:r>
            <a:rPr lang="en-US" sz="2200" dirty="0" err="1"/>
            <a:t>chỉnh</a:t>
          </a:r>
          <a:r>
            <a:rPr lang="en-US" sz="2200" dirty="0"/>
            <a:t> </a:t>
          </a:r>
          <a:r>
            <a:rPr lang="en-US" sz="2200" dirty="0" err="1"/>
            <a:t>phù</a:t>
          </a:r>
          <a:r>
            <a:rPr lang="en-US" sz="2200" dirty="0"/>
            <a:t> </a:t>
          </a:r>
          <a:r>
            <a:rPr lang="en-US" sz="2200" dirty="0" err="1"/>
            <a:t>hợp</a:t>
          </a:r>
          <a:r>
            <a:rPr lang="en-US" sz="2200" dirty="0"/>
            <a:t> </a:t>
          </a:r>
          <a:r>
            <a:rPr lang="en-US" sz="2200" dirty="0" err="1"/>
            <a:t>thực</a:t>
          </a:r>
          <a:r>
            <a:rPr lang="en-US" sz="2200" dirty="0"/>
            <a:t> </a:t>
          </a:r>
          <a:r>
            <a:rPr lang="en-US" sz="2200" dirty="0" err="1"/>
            <a:t>tế</a:t>
          </a:r>
          <a:endParaRPr lang="en-US" sz="2200" dirty="0"/>
        </a:p>
      </dgm:t>
    </dgm:pt>
    <dgm:pt modelId="{2B80913F-9556-44A4-A620-A2C7D3CEE4D3}" type="parTrans" cxnId="{2A74A0F8-C5A0-46B3-9D4E-9C82DC61667E}">
      <dgm:prSet/>
      <dgm:spPr/>
      <dgm:t>
        <a:bodyPr/>
        <a:lstStyle/>
        <a:p>
          <a:endParaRPr lang="en-US"/>
        </a:p>
      </dgm:t>
    </dgm:pt>
    <dgm:pt modelId="{52F9B754-9194-4F26-8AFA-DE21E45F69B6}" type="sibTrans" cxnId="{2A74A0F8-C5A0-46B3-9D4E-9C82DC61667E}">
      <dgm:prSet/>
      <dgm:spPr/>
      <dgm:t>
        <a:bodyPr/>
        <a:lstStyle/>
        <a:p>
          <a:endParaRPr lang="en-US"/>
        </a:p>
      </dgm:t>
    </dgm:pt>
    <dgm:pt modelId="{D290C759-494D-4B0D-8BB4-46161E51EC70}" type="pres">
      <dgm:prSet presAssocID="{621EED7D-64B1-4307-A945-C6E1AB41D9FC}" presName="Name0" presStyleCnt="0">
        <dgm:presLayoutVars>
          <dgm:chMax val="7"/>
          <dgm:chPref val="7"/>
          <dgm:dir/>
        </dgm:presLayoutVars>
      </dgm:prSet>
      <dgm:spPr/>
    </dgm:pt>
    <dgm:pt modelId="{9D7CA792-2786-4414-A9EE-F3D69361D9C6}" type="pres">
      <dgm:prSet presAssocID="{621EED7D-64B1-4307-A945-C6E1AB41D9FC}" presName="Name1" presStyleCnt="0"/>
      <dgm:spPr/>
    </dgm:pt>
    <dgm:pt modelId="{8CA3CAEA-BE8C-4062-9D71-4F2E798EF51A}" type="pres">
      <dgm:prSet presAssocID="{621EED7D-64B1-4307-A945-C6E1AB41D9FC}" presName="cycle" presStyleCnt="0"/>
      <dgm:spPr/>
    </dgm:pt>
    <dgm:pt modelId="{DF3E740C-C71C-4263-90E5-423E40D68896}" type="pres">
      <dgm:prSet presAssocID="{621EED7D-64B1-4307-A945-C6E1AB41D9FC}" presName="srcNode" presStyleLbl="node1" presStyleIdx="0" presStyleCnt="1"/>
      <dgm:spPr/>
    </dgm:pt>
    <dgm:pt modelId="{4BCD14CA-836C-49E3-ACEF-6F47BCA792CD}" type="pres">
      <dgm:prSet presAssocID="{621EED7D-64B1-4307-A945-C6E1AB41D9FC}" presName="conn" presStyleLbl="parChTrans1D2" presStyleIdx="0" presStyleCnt="1" custScaleX="93524" custScaleY="87074"/>
      <dgm:spPr/>
    </dgm:pt>
    <dgm:pt modelId="{FE2CC0DB-9892-448B-BA3E-FA04326EDCEB}" type="pres">
      <dgm:prSet presAssocID="{621EED7D-64B1-4307-A945-C6E1AB41D9FC}" presName="extraNode" presStyleLbl="node1" presStyleIdx="0" presStyleCnt="1"/>
      <dgm:spPr/>
    </dgm:pt>
    <dgm:pt modelId="{6536EBEA-677E-4E59-BF77-B3E87637F9FE}" type="pres">
      <dgm:prSet presAssocID="{621EED7D-64B1-4307-A945-C6E1AB41D9FC}" presName="dstNode" presStyleLbl="node1" presStyleIdx="0" presStyleCnt="1"/>
      <dgm:spPr/>
    </dgm:pt>
    <dgm:pt modelId="{2680DFC4-B392-4C33-A2FE-44F4B8071900}" type="pres">
      <dgm:prSet presAssocID="{FCF23B57-843E-4601-B551-4C6BA6D93E59}" presName="text_1" presStyleLbl="node1" presStyleIdx="0" presStyleCnt="1" custScaleX="85999" custScaleY="176895">
        <dgm:presLayoutVars>
          <dgm:bulletEnabled val="1"/>
        </dgm:presLayoutVars>
      </dgm:prSet>
      <dgm:spPr/>
    </dgm:pt>
    <dgm:pt modelId="{EDB82EA2-407C-4D7E-BE42-5012D6B371C7}" type="pres">
      <dgm:prSet presAssocID="{FCF23B57-843E-4601-B551-4C6BA6D93E59}" presName="accent_1" presStyleCnt="0"/>
      <dgm:spPr/>
    </dgm:pt>
    <dgm:pt modelId="{19A88248-7F90-4EBA-A145-E6725903E2F8}" type="pres">
      <dgm:prSet presAssocID="{FCF23B57-843E-4601-B551-4C6BA6D93E59}" presName="accentRepeatNode" presStyleLbl="solidFgAcc1" presStyleIdx="0" presStyleCnt="1" custLinFactNeighborX="28334" custLinFactNeighborY="2994"/>
      <dgm:spPr/>
    </dgm:pt>
  </dgm:ptLst>
  <dgm:cxnLst>
    <dgm:cxn modelId="{9AA36E39-45DE-4F0B-B80C-D7E535E7D562}" type="presOf" srcId="{52F9B754-9194-4F26-8AFA-DE21E45F69B6}" destId="{4BCD14CA-836C-49E3-ACEF-6F47BCA792CD}" srcOrd="0" destOrd="0" presId="urn:microsoft.com/office/officeart/2008/layout/VerticalCurvedList"/>
    <dgm:cxn modelId="{0EBAA84C-62D5-4A32-8F2D-1B47FDCA5929}" type="presOf" srcId="{FCF23B57-843E-4601-B551-4C6BA6D93E59}" destId="{2680DFC4-B392-4C33-A2FE-44F4B8071900}" srcOrd="0" destOrd="0" presId="urn:microsoft.com/office/officeart/2008/layout/VerticalCurvedList"/>
    <dgm:cxn modelId="{3C5BA6B5-0CEC-4707-A02F-A131E44A9772}" type="presOf" srcId="{621EED7D-64B1-4307-A945-C6E1AB41D9FC}" destId="{D290C759-494D-4B0D-8BB4-46161E51EC70}" srcOrd="0" destOrd="0" presId="urn:microsoft.com/office/officeart/2008/layout/VerticalCurvedList"/>
    <dgm:cxn modelId="{2A74A0F8-C5A0-46B3-9D4E-9C82DC61667E}" srcId="{621EED7D-64B1-4307-A945-C6E1AB41D9FC}" destId="{FCF23B57-843E-4601-B551-4C6BA6D93E59}" srcOrd="0" destOrd="0" parTransId="{2B80913F-9556-44A4-A620-A2C7D3CEE4D3}" sibTransId="{52F9B754-9194-4F26-8AFA-DE21E45F69B6}"/>
    <dgm:cxn modelId="{58106760-F861-47F3-9C82-762C058E4684}" type="presParOf" srcId="{D290C759-494D-4B0D-8BB4-46161E51EC70}" destId="{9D7CA792-2786-4414-A9EE-F3D69361D9C6}" srcOrd="0" destOrd="0" presId="urn:microsoft.com/office/officeart/2008/layout/VerticalCurvedList"/>
    <dgm:cxn modelId="{18156334-B7A2-4638-A40A-060DFA7336C0}" type="presParOf" srcId="{9D7CA792-2786-4414-A9EE-F3D69361D9C6}" destId="{8CA3CAEA-BE8C-4062-9D71-4F2E798EF51A}" srcOrd="0" destOrd="0" presId="urn:microsoft.com/office/officeart/2008/layout/VerticalCurvedList"/>
    <dgm:cxn modelId="{7255115D-448F-42EF-8965-4B0F5D7FE45B}" type="presParOf" srcId="{8CA3CAEA-BE8C-4062-9D71-4F2E798EF51A}" destId="{DF3E740C-C71C-4263-90E5-423E40D68896}" srcOrd="0" destOrd="0" presId="urn:microsoft.com/office/officeart/2008/layout/VerticalCurvedList"/>
    <dgm:cxn modelId="{03B11D4F-4282-4130-9765-2E33FA3D2B35}" type="presParOf" srcId="{8CA3CAEA-BE8C-4062-9D71-4F2E798EF51A}" destId="{4BCD14CA-836C-49E3-ACEF-6F47BCA792CD}" srcOrd="1" destOrd="0" presId="urn:microsoft.com/office/officeart/2008/layout/VerticalCurvedList"/>
    <dgm:cxn modelId="{BFBC939C-B252-48D7-B56F-FF6F74C78ED9}" type="presParOf" srcId="{8CA3CAEA-BE8C-4062-9D71-4F2E798EF51A}" destId="{FE2CC0DB-9892-448B-BA3E-FA04326EDCEB}" srcOrd="2" destOrd="0" presId="urn:microsoft.com/office/officeart/2008/layout/VerticalCurvedList"/>
    <dgm:cxn modelId="{62CA3EC0-3E4E-4CD5-A2D1-97B23D3A67AA}" type="presParOf" srcId="{8CA3CAEA-BE8C-4062-9D71-4F2E798EF51A}" destId="{6536EBEA-677E-4E59-BF77-B3E87637F9FE}" srcOrd="3" destOrd="0" presId="urn:microsoft.com/office/officeart/2008/layout/VerticalCurvedList"/>
    <dgm:cxn modelId="{6C337B1F-3651-4D31-A405-55CAFE392D96}" type="presParOf" srcId="{9D7CA792-2786-4414-A9EE-F3D69361D9C6}" destId="{2680DFC4-B392-4C33-A2FE-44F4B8071900}" srcOrd="1" destOrd="0" presId="urn:microsoft.com/office/officeart/2008/layout/VerticalCurvedList"/>
    <dgm:cxn modelId="{E03F453B-475D-4F9A-9160-2DDBCEE19B6E}" type="presParOf" srcId="{9D7CA792-2786-4414-A9EE-F3D69361D9C6}" destId="{EDB82EA2-407C-4D7E-BE42-5012D6B371C7}" srcOrd="2" destOrd="0" presId="urn:microsoft.com/office/officeart/2008/layout/VerticalCurvedList"/>
    <dgm:cxn modelId="{B0CAAA97-174C-4AF4-B98C-412BC036740C}" type="presParOf" srcId="{EDB82EA2-407C-4D7E-BE42-5012D6B371C7}" destId="{19A88248-7F90-4EBA-A145-E6725903E2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1EED7D-64B1-4307-A945-C6E1AB41D9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290C759-494D-4B0D-8BB4-46161E51EC70}" type="pres">
      <dgm:prSet presAssocID="{621EED7D-64B1-4307-A945-C6E1AB41D9FC}" presName="Name0" presStyleCnt="0">
        <dgm:presLayoutVars>
          <dgm:chMax val="7"/>
          <dgm:chPref val="7"/>
          <dgm:dir/>
        </dgm:presLayoutVars>
      </dgm:prSet>
      <dgm:spPr/>
    </dgm:pt>
    <dgm:pt modelId="{9D7CA792-2786-4414-A9EE-F3D69361D9C6}" type="pres">
      <dgm:prSet presAssocID="{621EED7D-64B1-4307-A945-C6E1AB41D9FC}" presName="Name1" presStyleCnt="0"/>
      <dgm:spPr/>
    </dgm:pt>
    <dgm:pt modelId="{8CA3CAEA-BE8C-4062-9D71-4F2E798EF51A}" type="pres">
      <dgm:prSet presAssocID="{621EED7D-64B1-4307-A945-C6E1AB41D9FC}" presName="cycle" presStyleCnt="0"/>
      <dgm:spPr/>
    </dgm:pt>
    <dgm:pt modelId="{DF3E740C-C71C-4263-90E5-423E40D68896}" type="pres">
      <dgm:prSet presAssocID="{621EED7D-64B1-4307-A945-C6E1AB41D9FC}" presName="srcNode" presStyleLbl="node1" presStyleIdx="0" presStyleCnt="0"/>
      <dgm:spPr/>
    </dgm:pt>
    <dgm:pt modelId="{4BCD14CA-836C-49E3-ACEF-6F47BCA792CD}" type="pres">
      <dgm:prSet presAssocID="{621EED7D-64B1-4307-A945-C6E1AB41D9FC}" presName="conn" presStyleLbl="parChTrans1D2" presStyleIdx="0" presStyleCnt="1" custLinFactNeighborX="7494" custLinFactNeighborY="15924"/>
      <dgm:spPr/>
    </dgm:pt>
    <dgm:pt modelId="{FE2CC0DB-9892-448B-BA3E-FA04326EDCEB}" type="pres">
      <dgm:prSet presAssocID="{621EED7D-64B1-4307-A945-C6E1AB41D9FC}" presName="extraNode" presStyleLbl="node1" presStyleIdx="0" presStyleCnt="0"/>
      <dgm:spPr/>
    </dgm:pt>
    <dgm:pt modelId="{6536EBEA-677E-4E59-BF77-B3E87637F9FE}" type="pres">
      <dgm:prSet presAssocID="{621EED7D-64B1-4307-A945-C6E1AB41D9FC}" presName="dstNode" presStyleLbl="node1" presStyleIdx="0" presStyleCnt="0"/>
      <dgm:spPr/>
    </dgm:pt>
  </dgm:ptLst>
  <dgm:cxnLst>
    <dgm:cxn modelId="{3C5BA6B5-0CEC-4707-A02F-A131E44A9772}" type="presOf" srcId="{621EED7D-64B1-4307-A945-C6E1AB41D9FC}" destId="{D290C759-494D-4B0D-8BB4-46161E51EC70}" srcOrd="0" destOrd="0" presId="urn:microsoft.com/office/officeart/2008/layout/VerticalCurvedList"/>
    <dgm:cxn modelId="{58106760-F861-47F3-9C82-762C058E4684}" type="presParOf" srcId="{D290C759-494D-4B0D-8BB4-46161E51EC70}" destId="{9D7CA792-2786-4414-A9EE-F3D69361D9C6}" srcOrd="0" destOrd="0" presId="urn:microsoft.com/office/officeart/2008/layout/VerticalCurvedList"/>
    <dgm:cxn modelId="{18156334-B7A2-4638-A40A-060DFA7336C0}" type="presParOf" srcId="{9D7CA792-2786-4414-A9EE-F3D69361D9C6}" destId="{8CA3CAEA-BE8C-4062-9D71-4F2E798EF51A}" srcOrd="0" destOrd="0" presId="urn:microsoft.com/office/officeart/2008/layout/VerticalCurvedList"/>
    <dgm:cxn modelId="{7255115D-448F-42EF-8965-4B0F5D7FE45B}" type="presParOf" srcId="{8CA3CAEA-BE8C-4062-9D71-4F2E798EF51A}" destId="{DF3E740C-C71C-4263-90E5-423E40D68896}" srcOrd="0" destOrd="0" presId="urn:microsoft.com/office/officeart/2008/layout/VerticalCurvedList"/>
    <dgm:cxn modelId="{03B11D4F-4282-4130-9765-2E33FA3D2B35}" type="presParOf" srcId="{8CA3CAEA-BE8C-4062-9D71-4F2E798EF51A}" destId="{4BCD14CA-836C-49E3-ACEF-6F47BCA792CD}" srcOrd="1" destOrd="0" presId="urn:microsoft.com/office/officeart/2008/layout/VerticalCurvedList"/>
    <dgm:cxn modelId="{BFBC939C-B252-48D7-B56F-FF6F74C78ED9}" type="presParOf" srcId="{8CA3CAEA-BE8C-4062-9D71-4F2E798EF51A}" destId="{FE2CC0DB-9892-448B-BA3E-FA04326EDCEB}" srcOrd="2" destOrd="0" presId="urn:microsoft.com/office/officeart/2008/layout/VerticalCurvedList"/>
    <dgm:cxn modelId="{62CA3EC0-3E4E-4CD5-A2D1-97B23D3A67AA}" type="presParOf" srcId="{8CA3CAEA-BE8C-4062-9D71-4F2E798EF51A}" destId="{6536EBEA-677E-4E59-BF77-B3E87637F9FE}" srcOrd="3"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1EED7D-64B1-4307-A945-C6E1AB41D9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F23B57-843E-4601-B551-4C6BA6D93E59}">
      <dgm:prSet phldrT="[Text]" custT="1"/>
      <dgm:spPr/>
      <dgm:t>
        <a:bodyPr/>
        <a:lstStyle/>
        <a:p>
          <a:r>
            <a:rPr lang="vi-VN" sz="2600" dirty="0"/>
            <a:t>Đánh giá năng lực mô hình hoá toán học</a:t>
          </a:r>
          <a:r>
            <a:rPr lang="en-US" sz="2600" dirty="0"/>
            <a:t>, </a:t>
          </a:r>
          <a:r>
            <a:rPr lang="vi-VN" sz="2600" dirty="0"/>
            <a:t>giải quyết vấn đề toán học</a:t>
          </a:r>
          <a:br>
            <a:rPr lang="en-US" sz="2200" dirty="0"/>
          </a:br>
          <a:r>
            <a:rPr lang="en-US" sz="2200" dirty="0"/>
            <a:t>+ </a:t>
          </a:r>
          <a:r>
            <a:rPr lang="en-US" sz="2200" dirty="0" err="1"/>
            <a:t>Công</a:t>
          </a:r>
          <a:r>
            <a:rPr lang="en-US" sz="2200" dirty="0"/>
            <a:t> </a:t>
          </a:r>
          <a:r>
            <a:rPr lang="en-US" sz="2200" dirty="0" err="1"/>
            <a:t>thức</a:t>
          </a:r>
          <a:r>
            <a:rPr lang="en-US" sz="2200" dirty="0"/>
            <a:t>, </a:t>
          </a:r>
          <a:r>
            <a:rPr lang="en-US" sz="2200" dirty="0" err="1"/>
            <a:t>phương</a:t>
          </a:r>
          <a:r>
            <a:rPr lang="en-US" sz="2200" dirty="0"/>
            <a:t> </a:t>
          </a:r>
          <a:r>
            <a:rPr lang="en-US" sz="2200" dirty="0" err="1"/>
            <a:t>trình</a:t>
          </a:r>
          <a:r>
            <a:rPr lang="en-US" sz="2200" dirty="0"/>
            <a:t>,  </a:t>
          </a:r>
          <a:r>
            <a:rPr lang="en-US" sz="2200" dirty="0" err="1"/>
            <a:t>biểu</a:t>
          </a:r>
          <a:r>
            <a:rPr lang="en-US" sz="2200" dirty="0"/>
            <a:t> </a:t>
          </a:r>
          <a:r>
            <a:rPr lang="en-US" sz="2200" dirty="0" err="1"/>
            <a:t>bảng</a:t>
          </a:r>
          <a:br>
            <a:rPr lang="en-US" sz="2200" dirty="0"/>
          </a:br>
          <a:r>
            <a:rPr lang="en-US" sz="2200" dirty="0"/>
            <a:t>+ </a:t>
          </a:r>
          <a:r>
            <a:rPr lang="en-US" sz="2200" dirty="0" err="1"/>
            <a:t>Giải</a:t>
          </a:r>
          <a:r>
            <a:rPr lang="en-US" sz="2200" dirty="0"/>
            <a:t> </a:t>
          </a:r>
          <a:r>
            <a:rPr lang="en-US" sz="2200" dirty="0" err="1"/>
            <a:t>quyết</a:t>
          </a:r>
          <a:r>
            <a:rPr lang="en-US" sz="2200" dirty="0"/>
            <a:t> </a:t>
          </a:r>
          <a:r>
            <a:rPr lang="en-US" sz="2200" dirty="0" err="1"/>
            <a:t>vấn</a:t>
          </a:r>
          <a:r>
            <a:rPr lang="en-US" sz="2200" dirty="0"/>
            <a:t> </a:t>
          </a:r>
          <a:r>
            <a:rPr lang="en-US" sz="2200" dirty="0" err="1"/>
            <a:t>đề</a:t>
          </a:r>
          <a:r>
            <a:rPr lang="en-US" sz="2200" dirty="0"/>
            <a:t> </a:t>
          </a:r>
          <a:r>
            <a:rPr lang="en-US" sz="2200" dirty="0" err="1"/>
            <a:t>thực</a:t>
          </a:r>
          <a:r>
            <a:rPr lang="en-US" sz="2200" dirty="0"/>
            <a:t> </a:t>
          </a:r>
          <a:r>
            <a:rPr lang="en-US" sz="2200" dirty="0" err="1"/>
            <a:t>tế</a:t>
          </a:r>
          <a:r>
            <a:rPr lang="en-US" sz="2200" dirty="0"/>
            <a:t> </a:t>
          </a:r>
          <a:r>
            <a:rPr lang="en-US" sz="2200" dirty="0" err="1"/>
            <a:t>bằng</a:t>
          </a:r>
          <a:r>
            <a:rPr lang="en-US" sz="2200" dirty="0"/>
            <a:t> </a:t>
          </a:r>
          <a:r>
            <a:rPr lang="en-US" sz="2200" dirty="0" err="1"/>
            <a:t>mô</a:t>
          </a:r>
          <a:r>
            <a:rPr lang="en-US" sz="2200" dirty="0"/>
            <a:t> </a:t>
          </a:r>
          <a:r>
            <a:rPr lang="en-US" sz="2200" dirty="0" err="1"/>
            <a:t>hình</a:t>
          </a:r>
          <a:r>
            <a:rPr lang="en-US" sz="2200" dirty="0"/>
            <a:t> </a:t>
          </a:r>
          <a:r>
            <a:rPr lang="en-US" sz="2200" dirty="0" err="1"/>
            <a:t>thiết</a:t>
          </a:r>
          <a:r>
            <a:rPr lang="en-US" sz="2200" dirty="0"/>
            <a:t> </a:t>
          </a:r>
          <a:r>
            <a:rPr lang="en-US" sz="2200" dirty="0" err="1"/>
            <a:t>lập</a:t>
          </a:r>
          <a:br>
            <a:rPr lang="en-US" sz="2200" dirty="0"/>
          </a:br>
          <a:r>
            <a:rPr lang="en-US" sz="2200" dirty="0"/>
            <a:t>+ </a:t>
          </a:r>
          <a:r>
            <a:rPr lang="en-US" sz="2200" dirty="0" err="1"/>
            <a:t>Điều</a:t>
          </a:r>
          <a:r>
            <a:rPr lang="en-US" sz="2200" dirty="0"/>
            <a:t> </a:t>
          </a:r>
          <a:r>
            <a:rPr lang="en-US" sz="2200" dirty="0" err="1"/>
            <a:t>chỉnh</a:t>
          </a:r>
          <a:r>
            <a:rPr lang="en-US" sz="2200" dirty="0"/>
            <a:t> </a:t>
          </a:r>
          <a:r>
            <a:rPr lang="en-US" sz="2200" dirty="0" err="1"/>
            <a:t>phù</a:t>
          </a:r>
          <a:r>
            <a:rPr lang="en-US" sz="2200" dirty="0"/>
            <a:t> </a:t>
          </a:r>
          <a:r>
            <a:rPr lang="en-US" sz="2200" dirty="0" err="1"/>
            <a:t>hợp</a:t>
          </a:r>
          <a:r>
            <a:rPr lang="en-US" sz="2200" dirty="0"/>
            <a:t> </a:t>
          </a:r>
          <a:r>
            <a:rPr lang="en-US" sz="2200" dirty="0" err="1"/>
            <a:t>thực</a:t>
          </a:r>
          <a:r>
            <a:rPr lang="en-US" sz="2200" dirty="0"/>
            <a:t> </a:t>
          </a:r>
          <a:r>
            <a:rPr lang="en-US" sz="2200" dirty="0" err="1"/>
            <a:t>tế</a:t>
          </a:r>
          <a:endParaRPr lang="en-US" sz="2200" dirty="0"/>
        </a:p>
      </dgm:t>
    </dgm:pt>
    <dgm:pt modelId="{2B80913F-9556-44A4-A620-A2C7D3CEE4D3}" type="parTrans" cxnId="{2A74A0F8-C5A0-46B3-9D4E-9C82DC61667E}">
      <dgm:prSet/>
      <dgm:spPr/>
      <dgm:t>
        <a:bodyPr/>
        <a:lstStyle/>
        <a:p>
          <a:endParaRPr lang="en-US"/>
        </a:p>
      </dgm:t>
    </dgm:pt>
    <dgm:pt modelId="{52F9B754-9194-4F26-8AFA-DE21E45F69B6}" type="sibTrans" cxnId="{2A74A0F8-C5A0-46B3-9D4E-9C82DC61667E}">
      <dgm:prSet/>
      <dgm:spPr/>
      <dgm:t>
        <a:bodyPr/>
        <a:lstStyle/>
        <a:p>
          <a:endParaRPr lang="en-US"/>
        </a:p>
      </dgm:t>
    </dgm:pt>
    <dgm:pt modelId="{D290C759-494D-4B0D-8BB4-46161E51EC70}" type="pres">
      <dgm:prSet presAssocID="{621EED7D-64B1-4307-A945-C6E1AB41D9FC}" presName="Name0" presStyleCnt="0">
        <dgm:presLayoutVars>
          <dgm:chMax val="7"/>
          <dgm:chPref val="7"/>
          <dgm:dir/>
        </dgm:presLayoutVars>
      </dgm:prSet>
      <dgm:spPr/>
    </dgm:pt>
    <dgm:pt modelId="{9D7CA792-2786-4414-A9EE-F3D69361D9C6}" type="pres">
      <dgm:prSet presAssocID="{621EED7D-64B1-4307-A945-C6E1AB41D9FC}" presName="Name1" presStyleCnt="0"/>
      <dgm:spPr/>
    </dgm:pt>
    <dgm:pt modelId="{8CA3CAEA-BE8C-4062-9D71-4F2E798EF51A}" type="pres">
      <dgm:prSet presAssocID="{621EED7D-64B1-4307-A945-C6E1AB41D9FC}" presName="cycle" presStyleCnt="0"/>
      <dgm:spPr/>
    </dgm:pt>
    <dgm:pt modelId="{DF3E740C-C71C-4263-90E5-423E40D68896}" type="pres">
      <dgm:prSet presAssocID="{621EED7D-64B1-4307-A945-C6E1AB41D9FC}" presName="srcNode" presStyleLbl="node1" presStyleIdx="0" presStyleCnt="1"/>
      <dgm:spPr/>
    </dgm:pt>
    <dgm:pt modelId="{4BCD14CA-836C-49E3-ACEF-6F47BCA792CD}" type="pres">
      <dgm:prSet presAssocID="{621EED7D-64B1-4307-A945-C6E1AB41D9FC}" presName="conn" presStyleLbl="parChTrans1D2" presStyleIdx="0" presStyleCnt="1" custScaleX="93524" custScaleY="87074"/>
      <dgm:spPr/>
    </dgm:pt>
    <dgm:pt modelId="{FE2CC0DB-9892-448B-BA3E-FA04326EDCEB}" type="pres">
      <dgm:prSet presAssocID="{621EED7D-64B1-4307-A945-C6E1AB41D9FC}" presName="extraNode" presStyleLbl="node1" presStyleIdx="0" presStyleCnt="1"/>
      <dgm:spPr/>
    </dgm:pt>
    <dgm:pt modelId="{6536EBEA-677E-4E59-BF77-B3E87637F9FE}" type="pres">
      <dgm:prSet presAssocID="{621EED7D-64B1-4307-A945-C6E1AB41D9FC}" presName="dstNode" presStyleLbl="node1" presStyleIdx="0" presStyleCnt="1"/>
      <dgm:spPr/>
    </dgm:pt>
    <dgm:pt modelId="{2680DFC4-B392-4C33-A2FE-44F4B8071900}" type="pres">
      <dgm:prSet presAssocID="{FCF23B57-843E-4601-B551-4C6BA6D93E59}" presName="text_1" presStyleLbl="node1" presStyleIdx="0" presStyleCnt="1" custScaleX="85999" custScaleY="176895">
        <dgm:presLayoutVars>
          <dgm:bulletEnabled val="1"/>
        </dgm:presLayoutVars>
      </dgm:prSet>
      <dgm:spPr/>
    </dgm:pt>
    <dgm:pt modelId="{EDB82EA2-407C-4D7E-BE42-5012D6B371C7}" type="pres">
      <dgm:prSet presAssocID="{FCF23B57-843E-4601-B551-4C6BA6D93E59}" presName="accent_1" presStyleCnt="0"/>
      <dgm:spPr/>
    </dgm:pt>
    <dgm:pt modelId="{19A88248-7F90-4EBA-A145-E6725903E2F8}" type="pres">
      <dgm:prSet presAssocID="{FCF23B57-843E-4601-B551-4C6BA6D93E59}" presName="accentRepeatNode" presStyleLbl="solidFgAcc1" presStyleIdx="0" presStyleCnt="1" custLinFactNeighborX="28334" custLinFactNeighborY="2994"/>
      <dgm:spPr/>
    </dgm:pt>
  </dgm:ptLst>
  <dgm:cxnLst>
    <dgm:cxn modelId="{9AA36E39-45DE-4F0B-B80C-D7E535E7D562}" type="presOf" srcId="{52F9B754-9194-4F26-8AFA-DE21E45F69B6}" destId="{4BCD14CA-836C-49E3-ACEF-6F47BCA792CD}" srcOrd="0" destOrd="0" presId="urn:microsoft.com/office/officeart/2008/layout/VerticalCurvedList"/>
    <dgm:cxn modelId="{0EBAA84C-62D5-4A32-8F2D-1B47FDCA5929}" type="presOf" srcId="{FCF23B57-843E-4601-B551-4C6BA6D93E59}" destId="{2680DFC4-B392-4C33-A2FE-44F4B8071900}" srcOrd="0" destOrd="0" presId="urn:microsoft.com/office/officeart/2008/layout/VerticalCurvedList"/>
    <dgm:cxn modelId="{3C5BA6B5-0CEC-4707-A02F-A131E44A9772}" type="presOf" srcId="{621EED7D-64B1-4307-A945-C6E1AB41D9FC}" destId="{D290C759-494D-4B0D-8BB4-46161E51EC70}" srcOrd="0" destOrd="0" presId="urn:microsoft.com/office/officeart/2008/layout/VerticalCurvedList"/>
    <dgm:cxn modelId="{2A74A0F8-C5A0-46B3-9D4E-9C82DC61667E}" srcId="{621EED7D-64B1-4307-A945-C6E1AB41D9FC}" destId="{FCF23B57-843E-4601-B551-4C6BA6D93E59}" srcOrd="0" destOrd="0" parTransId="{2B80913F-9556-44A4-A620-A2C7D3CEE4D3}" sibTransId="{52F9B754-9194-4F26-8AFA-DE21E45F69B6}"/>
    <dgm:cxn modelId="{58106760-F861-47F3-9C82-762C058E4684}" type="presParOf" srcId="{D290C759-494D-4B0D-8BB4-46161E51EC70}" destId="{9D7CA792-2786-4414-A9EE-F3D69361D9C6}" srcOrd="0" destOrd="0" presId="urn:microsoft.com/office/officeart/2008/layout/VerticalCurvedList"/>
    <dgm:cxn modelId="{18156334-B7A2-4638-A40A-060DFA7336C0}" type="presParOf" srcId="{9D7CA792-2786-4414-A9EE-F3D69361D9C6}" destId="{8CA3CAEA-BE8C-4062-9D71-4F2E798EF51A}" srcOrd="0" destOrd="0" presId="urn:microsoft.com/office/officeart/2008/layout/VerticalCurvedList"/>
    <dgm:cxn modelId="{7255115D-448F-42EF-8965-4B0F5D7FE45B}" type="presParOf" srcId="{8CA3CAEA-BE8C-4062-9D71-4F2E798EF51A}" destId="{DF3E740C-C71C-4263-90E5-423E40D68896}" srcOrd="0" destOrd="0" presId="urn:microsoft.com/office/officeart/2008/layout/VerticalCurvedList"/>
    <dgm:cxn modelId="{03B11D4F-4282-4130-9765-2E33FA3D2B35}" type="presParOf" srcId="{8CA3CAEA-BE8C-4062-9D71-4F2E798EF51A}" destId="{4BCD14CA-836C-49E3-ACEF-6F47BCA792CD}" srcOrd="1" destOrd="0" presId="urn:microsoft.com/office/officeart/2008/layout/VerticalCurvedList"/>
    <dgm:cxn modelId="{BFBC939C-B252-48D7-B56F-FF6F74C78ED9}" type="presParOf" srcId="{8CA3CAEA-BE8C-4062-9D71-4F2E798EF51A}" destId="{FE2CC0DB-9892-448B-BA3E-FA04326EDCEB}" srcOrd="2" destOrd="0" presId="urn:microsoft.com/office/officeart/2008/layout/VerticalCurvedList"/>
    <dgm:cxn modelId="{62CA3EC0-3E4E-4CD5-A2D1-97B23D3A67AA}" type="presParOf" srcId="{8CA3CAEA-BE8C-4062-9D71-4F2E798EF51A}" destId="{6536EBEA-677E-4E59-BF77-B3E87637F9FE}" srcOrd="3" destOrd="0" presId="urn:microsoft.com/office/officeart/2008/layout/VerticalCurvedList"/>
    <dgm:cxn modelId="{6C337B1F-3651-4D31-A405-55CAFE392D96}" type="presParOf" srcId="{9D7CA792-2786-4414-A9EE-F3D69361D9C6}" destId="{2680DFC4-B392-4C33-A2FE-44F4B8071900}" srcOrd="1" destOrd="0" presId="urn:microsoft.com/office/officeart/2008/layout/VerticalCurvedList"/>
    <dgm:cxn modelId="{E03F453B-475D-4F9A-9160-2DDBCEE19B6E}" type="presParOf" srcId="{9D7CA792-2786-4414-A9EE-F3D69361D9C6}" destId="{EDB82EA2-407C-4D7E-BE42-5012D6B371C7}" srcOrd="2" destOrd="0" presId="urn:microsoft.com/office/officeart/2008/layout/VerticalCurvedList"/>
    <dgm:cxn modelId="{B0CAAA97-174C-4AF4-B98C-412BC036740C}" type="presParOf" srcId="{EDB82EA2-407C-4D7E-BE42-5012D6B371C7}" destId="{19A88248-7F90-4EBA-A145-E6725903E2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D14CA-836C-49E3-ACEF-6F47BCA792CD}">
      <dsp:nvSpPr>
        <dsp:cNvPr id="0" name=""/>
        <dsp:cNvSpPr/>
      </dsp:nvSpPr>
      <dsp:spPr>
        <a:xfrm>
          <a:off x="-1483940" y="-312562"/>
          <a:ext cx="2410952" cy="2410952"/>
        </a:xfrm>
        <a:prstGeom prst="blockArc">
          <a:avLst>
            <a:gd name="adj1" fmla="val 18900000"/>
            <a:gd name="adj2" fmla="val 2700000"/>
            <a:gd name="adj3" fmla="val 8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0DFC4-B392-4C33-A2FE-44F4B8071900}">
      <dsp:nvSpPr>
        <dsp:cNvPr id="0" name=""/>
        <dsp:cNvSpPr/>
      </dsp:nvSpPr>
      <dsp:spPr>
        <a:xfrm>
          <a:off x="1201657" y="94672"/>
          <a:ext cx="9485346" cy="1645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8750" tIns="81280" rIns="81280" bIns="81280" numCol="1" spcCol="1270" anchor="ctr" anchorCtr="0">
          <a:noAutofit/>
        </a:bodyPr>
        <a:lstStyle/>
        <a:p>
          <a:pPr marL="0" lvl="0" indent="0" algn="l" defTabSz="1422400">
            <a:lnSpc>
              <a:spcPct val="90000"/>
            </a:lnSpc>
            <a:spcBef>
              <a:spcPct val="0"/>
            </a:spcBef>
            <a:spcAft>
              <a:spcPct val="35000"/>
            </a:spcAft>
            <a:buNone/>
          </a:pPr>
          <a:r>
            <a:rPr lang="vi-VN" sz="3200" kern="1200" dirty="0"/>
            <a:t>Đánh giá năng lực tư duy và lập luận toán học</a:t>
          </a:r>
          <a:br>
            <a:rPr lang="en-US" sz="3200" kern="1200" dirty="0"/>
          </a:br>
          <a:r>
            <a:rPr lang="en-US" sz="2200" kern="1200" dirty="0"/>
            <a:t>+ So </a:t>
          </a:r>
          <a:r>
            <a:rPr lang="en-US" sz="2200" kern="1200" dirty="0" err="1"/>
            <a:t>sánh</a:t>
          </a:r>
          <a:r>
            <a:rPr lang="en-US" sz="2200" kern="1200" dirty="0"/>
            <a:t>, </a:t>
          </a:r>
          <a:r>
            <a:rPr lang="en-US" sz="2200" kern="1200" dirty="0" err="1"/>
            <a:t>phân</a:t>
          </a:r>
          <a:r>
            <a:rPr lang="en-US" sz="2200" kern="1200" dirty="0"/>
            <a:t> </a:t>
          </a:r>
          <a:r>
            <a:rPr lang="en-US" sz="2200" kern="1200" dirty="0" err="1"/>
            <a:t>tích</a:t>
          </a:r>
          <a:r>
            <a:rPr lang="en-US" sz="2200" kern="1200" dirty="0"/>
            <a:t>, </a:t>
          </a:r>
          <a:r>
            <a:rPr lang="en-US" sz="2200" kern="1200" dirty="0" err="1"/>
            <a:t>tổng</a:t>
          </a:r>
          <a:r>
            <a:rPr lang="en-US" sz="2200" kern="1200" dirty="0"/>
            <a:t> </a:t>
          </a:r>
          <a:r>
            <a:rPr lang="en-US" sz="2200" kern="1200" dirty="0" err="1"/>
            <a:t>hợp</a:t>
          </a:r>
          <a:br>
            <a:rPr lang="en-US" sz="2200" kern="1200" dirty="0"/>
          </a:br>
          <a:r>
            <a:rPr lang="en-US" sz="2200" kern="1200" dirty="0"/>
            <a:t>+ </a:t>
          </a:r>
          <a:r>
            <a:rPr lang="en-US" sz="2200" kern="1200" dirty="0" err="1"/>
            <a:t>Lập</a:t>
          </a:r>
          <a:r>
            <a:rPr lang="en-US" sz="2200" kern="1200" dirty="0"/>
            <a:t> </a:t>
          </a:r>
          <a:r>
            <a:rPr lang="en-US" sz="2200" kern="1200" dirty="0" err="1"/>
            <a:t>luận</a:t>
          </a:r>
          <a:r>
            <a:rPr lang="en-US" sz="2400" kern="1200" dirty="0"/>
            <a:t>, </a:t>
          </a:r>
          <a:r>
            <a:rPr lang="en-US" sz="2400" kern="1200" dirty="0" err="1"/>
            <a:t>chứng</a:t>
          </a:r>
          <a:r>
            <a:rPr lang="en-US" sz="2400" kern="1200" dirty="0"/>
            <a:t> </a:t>
          </a:r>
          <a:r>
            <a:rPr lang="en-US" sz="2400" kern="1200" dirty="0" err="1"/>
            <a:t>cứ</a:t>
          </a:r>
          <a:r>
            <a:rPr lang="en-US" sz="2400" kern="1200" dirty="0"/>
            <a:t> </a:t>
          </a:r>
          <a:r>
            <a:rPr lang="en-US" sz="2400" kern="1200" dirty="0" err="1"/>
            <a:t>hợp</a:t>
          </a:r>
          <a:r>
            <a:rPr lang="en-US" sz="2400" kern="1200" dirty="0"/>
            <a:t> </a:t>
          </a:r>
          <a:r>
            <a:rPr lang="en-US" sz="2400" kern="1200" dirty="0" err="1"/>
            <a:t>lí</a:t>
          </a:r>
          <a:r>
            <a:rPr lang="en-US" sz="2400" kern="1200" dirty="0"/>
            <a:t> </a:t>
          </a:r>
          <a:r>
            <a:rPr lang="en-US" sz="2400" kern="1200" dirty="0" err="1"/>
            <a:t>để</a:t>
          </a:r>
          <a:r>
            <a:rPr lang="en-US" sz="2400" kern="1200" dirty="0"/>
            <a:t> </a:t>
          </a:r>
          <a:r>
            <a:rPr lang="en-US" sz="2400" kern="1200" dirty="0" err="1"/>
            <a:t>kết</a:t>
          </a:r>
          <a:r>
            <a:rPr lang="en-US" sz="2400" kern="1200" dirty="0"/>
            <a:t> </a:t>
          </a:r>
          <a:r>
            <a:rPr lang="en-US" sz="2400" kern="1200" dirty="0" err="1"/>
            <a:t>luận</a:t>
          </a:r>
          <a:br>
            <a:rPr lang="en-US" sz="2400" kern="1200" dirty="0"/>
          </a:br>
          <a:r>
            <a:rPr lang="en-US" sz="2200" kern="1200" dirty="0"/>
            <a:t>+ </a:t>
          </a:r>
          <a:r>
            <a:rPr lang="en-US" sz="2200" kern="1200" dirty="0" err="1"/>
            <a:t>Điều</a:t>
          </a:r>
          <a:r>
            <a:rPr lang="en-US" sz="2200" kern="1200" dirty="0"/>
            <a:t> </a:t>
          </a:r>
          <a:r>
            <a:rPr lang="en-US" sz="2200" kern="1200" dirty="0" err="1"/>
            <a:t>chỉnh</a:t>
          </a:r>
          <a:r>
            <a:rPr lang="en-US" sz="2200" kern="1200" dirty="0"/>
            <a:t> </a:t>
          </a:r>
          <a:r>
            <a:rPr lang="en-US" sz="2200" kern="1200" dirty="0" err="1"/>
            <a:t>phương</a:t>
          </a:r>
          <a:r>
            <a:rPr lang="en-US" sz="2200" kern="1200" dirty="0"/>
            <a:t> </a:t>
          </a:r>
          <a:r>
            <a:rPr lang="en-US" sz="2200" kern="1200" dirty="0" err="1"/>
            <a:t>thức</a:t>
          </a:r>
          <a:r>
            <a:rPr lang="en-US" sz="2200" kern="1200" dirty="0"/>
            <a:t> </a:t>
          </a:r>
          <a:r>
            <a:rPr lang="en-US" sz="2200" kern="1200" dirty="0" err="1"/>
            <a:t>giải</a:t>
          </a:r>
          <a:r>
            <a:rPr lang="en-US" sz="2200" kern="1200" dirty="0"/>
            <a:t> </a:t>
          </a:r>
          <a:r>
            <a:rPr lang="en-US" sz="2200" kern="1200" dirty="0" err="1"/>
            <a:t>quyết</a:t>
          </a:r>
          <a:r>
            <a:rPr lang="en-US" sz="2200" kern="1200" dirty="0"/>
            <a:t> </a:t>
          </a:r>
          <a:r>
            <a:rPr lang="en-US" sz="2200" kern="1200" dirty="0" err="1"/>
            <a:t>vấn</a:t>
          </a:r>
          <a:r>
            <a:rPr lang="en-US" sz="2200" kern="1200" dirty="0"/>
            <a:t> </a:t>
          </a:r>
          <a:r>
            <a:rPr lang="en-US" sz="2200" kern="1200" dirty="0" err="1"/>
            <a:t>đề</a:t>
          </a:r>
          <a:endParaRPr lang="en-US" sz="2200" kern="1200" dirty="0"/>
        </a:p>
      </dsp:txBody>
      <dsp:txXfrm>
        <a:off x="1201657" y="94672"/>
        <a:ext cx="9485346" cy="1645922"/>
      </dsp:txXfrm>
    </dsp:sp>
    <dsp:sp modelId="{19A88248-7F90-4EBA-A145-E6725903E2F8}">
      <dsp:nvSpPr>
        <dsp:cNvPr id="0" name=""/>
        <dsp:cNvSpPr/>
      </dsp:nvSpPr>
      <dsp:spPr>
        <a:xfrm>
          <a:off x="502807" y="385198"/>
          <a:ext cx="1100427" cy="11004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D14CA-836C-49E3-ACEF-6F47BCA792CD}">
      <dsp:nvSpPr>
        <dsp:cNvPr id="0" name=""/>
        <dsp:cNvSpPr/>
      </dsp:nvSpPr>
      <dsp:spPr>
        <a:xfrm>
          <a:off x="-1305177" y="-355603"/>
          <a:ext cx="2747270" cy="2747270"/>
        </a:xfrm>
        <a:prstGeom prst="blockArc">
          <a:avLst>
            <a:gd name="adj1" fmla="val 18900000"/>
            <a:gd name="adj2" fmla="val 2700000"/>
            <a:gd name="adj3" fmla="val 78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0DFC4-B392-4C33-A2FE-44F4B8071900}">
      <dsp:nvSpPr>
        <dsp:cNvPr id="0" name=""/>
        <dsp:cNvSpPr/>
      </dsp:nvSpPr>
      <dsp:spPr>
        <a:xfrm>
          <a:off x="1902333" y="143639"/>
          <a:ext cx="8994624" cy="18924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8063" tIns="81280" rIns="81280" bIns="81280" numCol="1" spcCol="1270" anchor="ctr" anchorCtr="0">
          <a:noAutofit/>
        </a:bodyPr>
        <a:lstStyle/>
        <a:p>
          <a:pPr marL="0" lvl="0" indent="0" algn="l" defTabSz="1422400">
            <a:lnSpc>
              <a:spcPct val="90000"/>
            </a:lnSpc>
            <a:spcBef>
              <a:spcPct val="0"/>
            </a:spcBef>
            <a:spcAft>
              <a:spcPct val="35000"/>
            </a:spcAft>
            <a:buNone/>
          </a:pPr>
          <a:r>
            <a:rPr lang="vi-VN" sz="3200" b="1" kern="1200" dirty="0"/>
            <a:t>Đánh giá năng lực giao tiếp toán học</a:t>
          </a:r>
          <a:r>
            <a:rPr lang="en-US" sz="3200" b="1" kern="1200" dirty="0"/>
            <a:t>:</a:t>
          </a:r>
        </a:p>
        <a:p>
          <a:pPr marL="0" lvl="0" indent="0" algn="l" defTabSz="1422400">
            <a:lnSpc>
              <a:spcPct val="70000"/>
            </a:lnSpc>
            <a:spcBef>
              <a:spcPct val="0"/>
            </a:spcBef>
            <a:spcAft>
              <a:spcPct val="35000"/>
            </a:spcAft>
            <a:buNone/>
          </a:pPr>
          <a:r>
            <a:rPr lang="en-US" sz="2000" kern="1200" dirty="0"/>
            <a:t>+ </a:t>
          </a:r>
          <a:r>
            <a:rPr lang="en-US" sz="2200" kern="1200" dirty="0" err="1"/>
            <a:t>Sử</a:t>
          </a:r>
          <a:r>
            <a:rPr lang="en-US" sz="2200" kern="1200" dirty="0"/>
            <a:t> dụng </a:t>
          </a:r>
          <a:r>
            <a:rPr lang="en-US" sz="2200" kern="1200" dirty="0" err="1"/>
            <a:t>đúng</a:t>
          </a:r>
          <a:r>
            <a:rPr lang="en-US" sz="2200" kern="1200" dirty="0"/>
            <a:t> </a:t>
          </a:r>
          <a:r>
            <a:rPr lang="en-US" sz="2200" kern="1200" dirty="0" err="1"/>
            <a:t>thuật</a:t>
          </a:r>
          <a:r>
            <a:rPr lang="en-US" sz="2200" kern="1200" dirty="0"/>
            <a:t> </a:t>
          </a:r>
          <a:r>
            <a:rPr lang="en-US" sz="2200" kern="1200" dirty="0" err="1"/>
            <a:t>ngữ</a:t>
          </a:r>
          <a:r>
            <a:rPr lang="en-US" sz="2200" kern="1200" dirty="0"/>
            <a:t> </a:t>
          </a:r>
          <a:r>
            <a:rPr lang="en-US" sz="2200" kern="1200" dirty="0" err="1"/>
            <a:t>toán</a:t>
          </a:r>
          <a:r>
            <a:rPr lang="en-US" sz="2200" kern="1200" dirty="0"/>
            <a:t> học;</a:t>
          </a:r>
        </a:p>
        <a:p>
          <a:pPr marL="0" lvl="0" indent="0" algn="l" defTabSz="1422400">
            <a:lnSpc>
              <a:spcPct val="70000"/>
            </a:lnSpc>
            <a:spcBef>
              <a:spcPct val="0"/>
            </a:spcBef>
            <a:spcAft>
              <a:spcPct val="35000"/>
            </a:spcAft>
            <a:buNone/>
          </a:pPr>
          <a:r>
            <a:rPr lang="en-US" sz="2200" kern="1200" dirty="0"/>
            <a:t>+ </a:t>
          </a:r>
          <a:r>
            <a:rPr lang="en-US" sz="2200" kern="1200" dirty="0" err="1"/>
            <a:t>Đọc</a:t>
          </a:r>
          <a:r>
            <a:rPr lang="en-US" sz="2200" kern="1200" dirty="0"/>
            <a:t> </a:t>
          </a:r>
          <a:r>
            <a:rPr lang="en-US" sz="2200" kern="1200" dirty="0" err="1"/>
            <a:t>thông</a:t>
          </a:r>
          <a:r>
            <a:rPr lang="en-US" sz="2200" kern="1200" dirty="0"/>
            <a:t> tin </a:t>
          </a:r>
          <a:r>
            <a:rPr lang="en-US" sz="2200" kern="1200" dirty="0" err="1"/>
            <a:t>từ</a:t>
          </a:r>
          <a:r>
            <a:rPr lang="en-US" sz="2200" kern="1200" dirty="0"/>
            <a:t> </a:t>
          </a:r>
          <a:r>
            <a:rPr lang="en-US" sz="2200" kern="1200" dirty="0" err="1"/>
            <a:t>hình</a:t>
          </a:r>
          <a:r>
            <a:rPr lang="en-US" sz="2200" kern="1200" dirty="0"/>
            <a:t> vẽ, </a:t>
          </a:r>
          <a:r>
            <a:rPr lang="en-US" sz="2200" kern="1200" dirty="0" err="1"/>
            <a:t>bảng</a:t>
          </a:r>
          <a:r>
            <a:rPr lang="en-US" sz="2200" kern="1200" dirty="0"/>
            <a:t> </a:t>
          </a:r>
          <a:r>
            <a:rPr lang="en-US" sz="2200" kern="1200" dirty="0" err="1"/>
            <a:t>biểu</a:t>
          </a:r>
          <a:r>
            <a:rPr lang="en-US" sz="2200" kern="1200" dirty="0"/>
            <a:t>;</a:t>
          </a:r>
        </a:p>
        <a:p>
          <a:pPr marL="0" lvl="0" indent="0" algn="l" defTabSz="1422400">
            <a:lnSpc>
              <a:spcPct val="70000"/>
            </a:lnSpc>
            <a:spcBef>
              <a:spcPct val="0"/>
            </a:spcBef>
            <a:spcAft>
              <a:spcPct val="35000"/>
            </a:spcAft>
            <a:buNone/>
          </a:pPr>
          <a:r>
            <a:rPr lang="en-US" sz="2200" kern="1200" dirty="0"/>
            <a:t>+ </a:t>
          </a:r>
          <a:r>
            <a:rPr lang="en-US" sz="2200" kern="1200" dirty="0" err="1"/>
            <a:t>Phát</a:t>
          </a:r>
          <a:r>
            <a:rPr lang="en-US" sz="2200" kern="1200" dirty="0"/>
            <a:t> </a:t>
          </a:r>
          <a:r>
            <a:rPr lang="en-US" sz="2200" kern="1200" dirty="0" err="1"/>
            <a:t>hiện</a:t>
          </a:r>
          <a:r>
            <a:rPr lang="en-US" sz="2200" kern="1200" dirty="0"/>
            <a:t> </a:t>
          </a:r>
          <a:r>
            <a:rPr lang="en-US" sz="2200" kern="1200" dirty="0" err="1"/>
            <a:t>sai</a:t>
          </a:r>
          <a:r>
            <a:rPr lang="en-US" sz="2200" kern="1200" dirty="0"/>
            <a:t> </a:t>
          </a:r>
          <a:r>
            <a:rPr lang="en-US" sz="2200" kern="1200" dirty="0" err="1"/>
            <a:t>lầm</a:t>
          </a:r>
          <a:r>
            <a:rPr lang="en-US" sz="2200" kern="1200" dirty="0"/>
            <a:t> trong </a:t>
          </a:r>
          <a:r>
            <a:rPr lang="en-US" sz="2200" kern="1200" dirty="0" err="1"/>
            <a:t>lập</a:t>
          </a:r>
          <a:r>
            <a:rPr lang="en-US" sz="2200" kern="1200" dirty="0"/>
            <a:t> </a:t>
          </a:r>
          <a:r>
            <a:rPr lang="en-US" sz="2200" kern="1200" dirty="0" err="1"/>
            <a:t>luận</a:t>
          </a:r>
          <a:r>
            <a:rPr lang="en-US" sz="2200" kern="1200" dirty="0"/>
            <a:t> </a:t>
          </a:r>
          <a:r>
            <a:rPr lang="en-US" sz="2200" kern="1200" dirty="0" err="1"/>
            <a:t>hoặc</a:t>
          </a:r>
          <a:r>
            <a:rPr lang="en-US" sz="2200" kern="1200" dirty="0"/>
            <a:t> trong </a:t>
          </a:r>
          <a:r>
            <a:rPr lang="en-US" sz="2200" kern="1200" dirty="0" err="1"/>
            <a:t>lời</a:t>
          </a:r>
          <a:r>
            <a:rPr lang="en-US" sz="2200" kern="1200" dirty="0"/>
            <a:t> </a:t>
          </a:r>
          <a:r>
            <a:rPr lang="en-US" sz="2200" kern="1200" dirty="0" err="1"/>
            <a:t>giải</a:t>
          </a:r>
          <a:r>
            <a:rPr lang="en-US" sz="2200" kern="1200" dirty="0"/>
            <a:t>;…</a:t>
          </a:r>
        </a:p>
      </dsp:txBody>
      <dsp:txXfrm>
        <a:off x="1902333" y="143639"/>
        <a:ext cx="8994624" cy="1892424"/>
      </dsp:txXfrm>
    </dsp:sp>
    <dsp:sp modelId="{19A88248-7F90-4EBA-A145-E6725903E2F8}">
      <dsp:nvSpPr>
        <dsp:cNvPr id="0" name=""/>
        <dsp:cNvSpPr/>
      </dsp:nvSpPr>
      <dsp:spPr>
        <a:xfrm>
          <a:off x="590230" y="192828"/>
          <a:ext cx="1820317" cy="18432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D14CA-836C-49E3-ACEF-6F47BCA792CD}">
      <dsp:nvSpPr>
        <dsp:cNvPr id="0" name=""/>
        <dsp:cNvSpPr/>
      </dsp:nvSpPr>
      <dsp:spPr>
        <a:xfrm>
          <a:off x="-1305177" y="-355603"/>
          <a:ext cx="2747270" cy="2747270"/>
        </a:xfrm>
        <a:prstGeom prst="blockArc">
          <a:avLst>
            <a:gd name="adj1" fmla="val 18900000"/>
            <a:gd name="adj2" fmla="val 2700000"/>
            <a:gd name="adj3" fmla="val 78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0DFC4-B392-4C33-A2FE-44F4B8071900}">
      <dsp:nvSpPr>
        <dsp:cNvPr id="0" name=""/>
        <dsp:cNvSpPr/>
      </dsp:nvSpPr>
      <dsp:spPr>
        <a:xfrm>
          <a:off x="1902333" y="143639"/>
          <a:ext cx="8994624" cy="189242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8063" tIns="81280" rIns="81280" bIns="81280" numCol="1" spcCol="1270" anchor="ctr" anchorCtr="0">
          <a:noAutofit/>
        </a:bodyPr>
        <a:lstStyle/>
        <a:p>
          <a:pPr marL="0" lvl="0" indent="0" algn="l" defTabSz="1422400">
            <a:lnSpc>
              <a:spcPct val="90000"/>
            </a:lnSpc>
            <a:spcBef>
              <a:spcPct val="0"/>
            </a:spcBef>
            <a:spcAft>
              <a:spcPct val="35000"/>
            </a:spcAft>
            <a:buNone/>
          </a:pPr>
          <a:r>
            <a:rPr lang="vi-VN" sz="3200" b="1" kern="1200" dirty="0"/>
            <a:t>Đánh giá năng lực giao tiếp toán học</a:t>
          </a:r>
          <a:r>
            <a:rPr lang="en-US" sz="3200" b="1" kern="1200" dirty="0"/>
            <a:t>:</a:t>
          </a:r>
        </a:p>
        <a:p>
          <a:pPr marL="0" lvl="0" indent="0" algn="l" defTabSz="1422400">
            <a:lnSpc>
              <a:spcPct val="70000"/>
            </a:lnSpc>
            <a:spcBef>
              <a:spcPct val="0"/>
            </a:spcBef>
            <a:spcAft>
              <a:spcPct val="35000"/>
            </a:spcAft>
            <a:buNone/>
          </a:pPr>
          <a:r>
            <a:rPr lang="en-US" sz="2000" kern="1200" dirty="0"/>
            <a:t>+ </a:t>
          </a:r>
          <a:r>
            <a:rPr lang="en-US" sz="2200" kern="1200" dirty="0" err="1"/>
            <a:t>Sử</a:t>
          </a:r>
          <a:r>
            <a:rPr lang="en-US" sz="2200" kern="1200" dirty="0"/>
            <a:t> dụng </a:t>
          </a:r>
          <a:r>
            <a:rPr lang="en-US" sz="2200" kern="1200" dirty="0" err="1"/>
            <a:t>đúng</a:t>
          </a:r>
          <a:r>
            <a:rPr lang="en-US" sz="2200" kern="1200" dirty="0"/>
            <a:t> </a:t>
          </a:r>
          <a:r>
            <a:rPr lang="en-US" sz="2200" kern="1200" dirty="0" err="1"/>
            <a:t>thuật</a:t>
          </a:r>
          <a:r>
            <a:rPr lang="en-US" sz="2200" kern="1200" dirty="0"/>
            <a:t> </a:t>
          </a:r>
          <a:r>
            <a:rPr lang="en-US" sz="2200" kern="1200" dirty="0" err="1"/>
            <a:t>ngữ</a:t>
          </a:r>
          <a:r>
            <a:rPr lang="en-US" sz="2200" kern="1200" dirty="0"/>
            <a:t> </a:t>
          </a:r>
          <a:r>
            <a:rPr lang="en-US" sz="2200" kern="1200" dirty="0" err="1"/>
            <a:t>toán</a:t>
          </a:r>
          <a:r>
            <a:rPr lang="en-US" sz="2200" kern="1200" dirty="0"/>
            <a:t> học;</a:t>
          </a:r>
        </a:p>
        <a:p>
          <a:pPr marL="0" lvl="0" indent="0" algn="l" defTabSz="1422400">
            <a:lnSpc>
              <a:spcPct val="70000"/>
            </a:lnSpc>
            <a:spcBef>
              <a:spcPct val="0"/>
            </a:spcBef>
            <a:spcAft>
              <a:spcPct val="35000"/>
            </a:spcAft>
            <a:buNone/>
          </a:pPr>
          <a:r>
            <a:rPr lang="en-US" sz="2200" kern="1200" dirty="0"/>
            <a:t>+ </a:t>
          </a:r>
          <a:r>
            <a:rPr lang="en-US" sz="2200" kern="1200" dirty="0" err="1"/>
            <a:t>Đọc</a:t>
          </a:r>
          <a:r>
            <a:rPr lang="en-US" sz="2200" kern="1200" dirty="0"/>
            <a:t> </a:t>
          </a:r>
          <a:r>
            <a:rPr lang="en-US" sz="2200" kern="1200" dirty="0" err="1"/>
            <a:t>thông</a:t>
          </a:r>
          <a:r>
            <a:rPr lang="en-US" sz="2200" kern="1200" dirty="0"/>
            <a:t> tin </a:t>
          </a:r>
          <a:r>
            <a:rPr lang="en-US" sz="2200" kern="1200" dirty="0" err="1"/>
            <a:t>từ</a:t>
          </a:r>
          <a:r>
            <a:rPr lang="en-US" sz="2200" kern="1200" dirty="0"/>
            <a:t> </a:t>
          </a:r>
          <a:r>
            <a:rPr lang="en-US" sz="2200" kern="1200" dirty="0" err="1"/>
            <a:t>hình</a:t>
          </a:r>
          <a:r>
            <a:rPr lang="en-US" sz="2200" kern="1200" dirty="0"/>
            <a:t> vẽ, </a:t>
          </a:r>
          <a:r>
            <a:rPr lang="en-US" sz="2200" kern="1200" dirty="0" err="1"/>
            <a:t>bảng</a:t>
          </a:r>
          <a:r>
            <a:rPr lang="en-US" sz="2200" kern="1200" dirty="0"/>
            <a:t> </a:t>
          </a:r>
          <a:r>
            <a:rPr lang="en-US" sz="2200" kern="1200" dirty="0" err="1"/>
            <a:t>biểu</a:t>
          </a:r>
          <a:r>
            <a:rPr lang="en-US" sz="2200" kern="1200" dirty="0"/>
            <a:t>;</a:t>
          </a:r>
        </a:p>
        <a:p>
          <a:pPr marL="0" lvl="0" indent="0" algn="l" defTabSz="1422400">
            <a:lnSpc>
              <a:spcPct val="70000"/>
            </a:lnSpc>
            <a:spcBef>
              <a:spcPct val="0"/>
            </a:spcBef>
            <a:spcAft>
              <a:spcPct val="35000"/>
            </a:spcAft>
            <a:buNone/>
          </a:pPr>
          <a:r>
            <a:rPr lang="en-US" sz="2200" kern="1200" dirty="0"/>
            <a:t>+ </a:t>
          </a:r>
          <a:r>
            <a:rPr lang="en-US" sz="2200" kern="1200" dirty="0" err="1"/>
            <a:t>Phát</a:t>
          </a:r>
          <a:r>
            <a:rPr lang="en-US" sz="2200" kern="1200" dirty="0"/>
            <a:t> </a:t>
          </a:r>
          <a:r>
            <a:rPr lang="en-US" sz="2200" kern="1200" dirty="0" err="1"/>
            <a:t>hiện</a:t>
          </a:r>
          <a:r>
            <a:rPr lang="en-US" sz="2200" kern="1200" dirty="0"/>
            <a:t> </a:t>
          </a:r>
          <a:r>
            <a:rPr lang="en-US" sz="2200" kern="1200" dirty="0" err="1"/>
            <a:t>sai</a:t>
          </a:r>
          <a:r>
            <a:rPr lang="en-US" sz="2200" kern="1200" dirty="0"/>
            <a:t> </a:t>
          </a:r>
          <a:r>
            <a:rPr lang="en-US" sz="2200" kern="1200" dirty="0" err="1"/>
            <a:t>lầm</a:t>
          </a:r>
          <a:r>
            <a:rPr lang="en-US" sz="2200" kern="1200" dirty="0"/>
            <a:t> trong </a:t>
          </a:r>
          <a:r>
            <a:rPr lang="en-US" sz="2200" kern="1200" dirty="0" err="1"/>
            <a:t>lập</a:t>
          </a:r>
          <a:r>
            <a:rPr lang="en-US" sz="2200" kern="1200" dirty="0"/>
            <a:t> </a:t>
          </a:r>
          <a:r>
            <a:rPr lang="en-US" sz="2200" kern="1200" dirty="0" err="1"/>
            <a:t>luận</a:t>
          </a:r>
          <a:r>
            <a:rPr lang="en-US" sz="2200" kern="1200" dirty="0"/>
            <a:t> </a:t>
          </a:r>
          <a:r>
            <a:rPr lang="en-US" sz="2200" kern="1200" dirty="0" err="1"/>
            <a:t>hoặc</a:t>
          </a:r>
          <a:r>
            <a:rPr lang="en-US" sz="2200" kern="1200" dirty="0"/>
            <a:t> trong </a:t>
          </a:r>
          <a:r>
            <a:rPr lang="en-US" sz="2200" kern="1200" dirty="0" err="1"/>
            <a:t>lời</a:t>
          </a:r>
          <a:r>
            <a:rPr lang="en-US" sz="2200" kern="1200" dirty="0"/>
            <a:t> </a:t>
          </a:r>
          <a:r>
            <a:rPr lang="en-US" sz="2200" kern="1200" dirty="0" err="1"/>
            <a:t>giải</a:t>
          </a:r>
          <a:r>
            <a:rPr lang="en-US" sz="2200" kern="1200" dirty="0"/>
            <a:t>;…</a:t>
          </a:r>
        </a:p>
      </dsp:txBody>
      <dsp:txXfrm>
        <a:off x="1902333" y="143639"/>
        <a:ext cx="8994624" cy="1892424"/>
      </dsp:txXfrm>
    </dsp:sp>
    <dsp:sp modelId="{19A88248-7F90-4EBA-A145-E6725903E2F8}">
      <dsp:nvSpPr>
        <dsp:cNvPr id="0" name=""/>
        <dsp:cNvSpPr/>
      </dsp:nvSpPr>
      <dsp:spPr>
        <a:xfrm>
          <a:off x="590230" y="192828"/>
          <a:ext cx="1820317" cy="18432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D14CA-836C-49E3-ACEF-6F47BCA792CD}">
      <dsp:nvSpPr>
        <dsp:cNvPr id="0" name=""/>
        <dsp:cNvSpPr/>
      </dsp:nvSpPr>
      <dsp:spPr>
        <a:xfrm>
          <a:off x="-1551300" y="-398591"/>
          <a:ext cx="3083184" cy="3083184"/>
        </a:xfrm>
        <a:prstGeom prst="blockArc">
          <a:avLst>
            <a:gd name="adj1" fmla="val 18900000"/>
            <a:gd name="adj2" fmla="val 2700000"/>
            <a:gd name="adj3" fmla="val 70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0DFC4-B392-4C33-A2FE-44F4B8071900}">
      <dsp:nvSpPr>
        <dsp:cNvPr id="0" name=""/>
        <dsp:cNvSpPr/>
      </dsp:nvSpPr>
      <dsp:spPr>
        <a:xfrm>
          <a:off x="1788693" y="86628"/>
          <a:ext cx="8932555" cy="2120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7256" tIns="81280" rIns="81280" bIns="81280" numCol="1" spcCol="1270" anchor="ctr" anchorCtr="0">
          <a:noAutofit/>
        </a:bodyPr>
        <a:lstStyle/>
        <a:p>
          <a:pPr marL="0" lvl="0" indent="0" algn="l" defTabSz="1422400">
            <a:lnSpc>
              <a:spcPct val="90000"/>
            </a:lnSpc>
            <a:spcBef>
              <a:spcPct val="0"/>
            </a:spcBef>
            <a:spcAft>
              <a:spcPct val="35000"/>
            </a:spcAft>
            <a:buNone/>
          </a:pPr>
          <a:r>
            <a:rPr lang="vi-VN" sz="3200" b="1" kern="1200" dirty="0"/>
            <a:t>Đánh giá năng lực giao tiếp toán học</a:t>
          </a:r>
          <a:r>
            <a:rPr lang="en-US" sz="3200" b="1" kern="1200" dirty="0"/>
            <a:t>:</a:t>
          </a:r>
        </a:p>
        <a:p>
          <a:pPr marL="0" lvl="0" indent="0" algn="l" defTabSz="1422400">
            <a:lnSpc>
              <a:spcPct val="70000"/>
            </a:lnSpc>
            <a:spcBef>
              <a:spcPct val="0"/>
            </a:spcBef>
            <a:spcAft>
              <a:spcPct val="35000"/>
            </a:spcAft>
            <a:buNone/>
          </a:pPr>
          <a:r>
            <a:rPr lang="en-US" sz="2000" kern="1200" dirty="0"/>
            <a:t>+ </a:t>
          </a:r>
          <a:r>
            <a:rPr lang="en-US" sz="2200" kern="1200" dirty="0" err="1"/>
            <a:t>Sử</a:t>
          </a:r>
          <a:r>
            <a:rPr lang="en-US" sz="2200" kern="1200" dirty="0"/>
            <a:t> dụng </a:t>
          </a:r>
          <a:r>
            <a:rPr lang="en-US" sz="2200" kern="1200" dirty="0" err="1"/>
            <a:t>đúng</a:t>
          </a:r>
          <a:r>
            <a:rPr lang="en-US" sz="2200" kern="1200" dirty="0"/>
            <a:t> </a:t>
          </a:r>
          <a:r>
            <a:rPr lang="en-US" sz="2200" kern="1200" dirty="0" err="1"/>
            <a:t>thuật</a:t>
          </a:r>
          <a:r>
            <a:rPr lang="en-US" sz="2200" kern="1200" dirty="0"/>
            <a:t> </a:t>
          </a:r>
          <a:r>
            <a:rPr lang="en-US" sz="2200" kern="1200" dirty="0" err="1"/>
            <a:t>ngữ</a:t>
          </a:r>
          <a:r>
            <a:rPr lang="en-US" sz="2200" kern="1200" dirty="0"/>
            <a:t> </a:t>
          </a:r>
          <a:r>
            <a:rPr lang="en-US" sz="2200" kern="1200" dirty="0" err="1"/>
            <a:t>toán</a:t>
          </a:r>
          <a:r>
            <a:rPr lang="en-US" sz="2200" kern="1200" dirty="0"/>
            <a:t> học;</a:t>
          </a:r>
        </a:p>
        <a:p>
          <a:pPr marL="0" lvl="0" indent="0" algn="l" defTabSz="1422400">
            <a:lnSpc>
              <a:spcPct val="70000"/>
            </a:lnSpc>
            <a:spcBef>
              <a:spcPct val="0"/>
            </a:spcBef>
            <a:spcAft>
              <a:spcPct val="35000"/>
            </a:spcAft>
            <a:buNone/>
          </a:pPr>
          <a:r>
            <a:rPr lang="en-US" sz="2200" kern="1200" dirty="0"/>
            <a:t>+ </a:t>
          </a:r>
          <a:r>
            <a:rPr lang="en-US" sz="2200" kern="1200" dirty="0" err="1"/>
            <a:t>Đọc</a:t>
          </a:r>
          <a:r>
            <a:rPr lang="en-US" sz="2200" kern="1200" dirty="0"/>
            <a:t> </a:t>
          </a:r>
          <a:r>
            <a:rPr lang="en-US" sz="2200" kern="1200" dirty="0" err="1"/>
            <a:t>thông</a:t>
          </a:r>
          <a:r>
            <a:rPr lang="en-US" sz="2200" kern="1200" dirty="0"/>
            <a:t> tin </a:t>
          </a:r>
          <a:r>
            <a:rPr lang="en-US" sz="2200" kern="1200" dirty="0" err="1"/>
            <a:t>từ</a:t>
          </a:r>
          <a:r>
            <a:rPr lang="en-US" sz="2200" kern="1200" dirty="0"/>
            <a:t> </a:t>
          </a:r>
          <a:r>
            <a:rPr lang="en-US" sz="2200" kern="1200" dirty="0" err="1"/>
            <a:t>hình</a:t>
          </a:r>
          <a:r>
            <a:rPr lang="en-US" sz="2200" kern="1200" dirty="0"/>
            <a:t> vẽ, </a:t>
          </a:r>
          <a:r>
            <a:rPr lang="en-US" sz="2200" kern="1200" dirty="0" err="1"/>
            <a:t>bảng</a:t>
          </a:r>
          <a:r>
            <a:rPr lang="en-US" sz="2200" kern="1200" dirty="0"/>
            <a:t> </a:t>
          </a:r>
          <a:r>
            <a:rPr lang="en-US" sz="2200" kern="1200" dirty="0" err="1"/>
            <a:t>biểu</a:t>
          </a:r>
          <a:r>
            <a:rPr lang="en-US" sz="2200" kern="1200" dirty="0"/>
            <a:t>;</a:t>
          </a:r>
        </a:p>
        <a:p>
          <a:pPr marL="0" lvl="0" indent="0" algn="l" defTabSz="1422400">
            <a:lnSpc>
              <a:spcPct val="70000"/>
            </a:lnSpc>
            <a:spcBef>
              <a:spcPct val="0"/>
            </a:spcBef>
            <a:spcAft>
              <a:spcPct val="35000"/>
            </a:spcAft>
            <a:buNone/>
          </a:pPr>
          <a:r>
            <a:rPr lang="en-US" sz="2200" kern="1200" dirty="0"/>
            <a:t>+ </a:t>
          </a:r>
          <a:r>
            <a:rPr lang="en-US" sz="2200" kern="1200" dirty="0" err="1"/>
            <a:t>Phát</a:t>
          </a:r>
          <a:r>
            <a:rPr lang="en-US" sz="2200" kern="1200" dirty="0"/>
            <a:t> </a:t>
          </a:r>
          <a:r>
            <a:rPr lang="en-US" sz="2200" kern="1200" dirty="0" err="1"/>
            <a:t>hiện</a:t>
          </a:r>
          <a:r>
            <a:rPr lang="en-US" sz="2200" kern="1200" dirty="0"/>
            <a:t> </a:t>
          </a:r>
          <a:r>
            <a:rPr lang="en-US" sz="2200" kern="1200" dirty="0" err="1"/>
            <a:t>sai</a:t>
          </a:r>
          <a:r>
            <a:rPr lang="en-US" sz="2200" kern="1200" dirty="0"/>
            <a:t> </a:t>
          </a:r>
          <a:r>
            <a:rPr lang="en-US" sz="2200" kern="1200" dirty="0" err="1"/>
            <a:t>lầm</a:t>
          </a:r>
          <a:r>
            <a:rPr lang="en-US" sz="2200" kern="1200" dirty="0"/>
            <a:t> trong </a:t>
          </a:r>
          <a:r>
            <a:rPr lang="en-US" sz="2200" kern="1200" dirty="0" err="1"/>
            <a:t>lập</a:t>
          </a:r>
          <a:r>
            <a:rPr lang="en-US" sz="2200" kern="1200" dirty="0"/>
            <a:t> </a:t>
          </a:r>
          <a:r>
            <a:rPr lang="en-US" sz="2200" kern="1200" dirty="0" err="1"/>
            <a:t>luận</a:t>
          </a:r>
          <a:r>
            <a:rPr lang="en-US" sz="2200" kern="1200" dirty="0"/>
            <a:t> </a:t>
          </a:r>
          <a:r>
            <a:rPr lang="en-US" sz="2200" kern="1200" dirty="0" err="1"/>
            <a:t>hoặc</a:t>
          </a:r>
          <a:r>
            <a:rPr lang="en-US" sz="2200" kern="1200" dirty="0"/>
            <a:t> trong </a:t>
          </a:r>
          <a:r>
            <a:rPr lang="en-US" sz="2200" kern="1200" dirty="0" err="1"/>
            <a:t>lời</a:t>
          </a:r>
          <a:r>
            <a:rPr lang="en-US" sz="2200" kern="1200" dirty="0"/>
            <a:t> </a:t>
          </a:r>
          <a:r>
            <a:rPr lang="en-US" sz="2200" kern="1200" dirty="0" err="1"/>
            <a:t>giải</a:t>
          </a:r>
          <a:r>
            <a:rPr lang="en-US" sz="2200" kern="1200" dirty="0"/>
            <a:t>;…</a:t>
          </a:r>
        </a:p>
      </dsp:txBody>
      <dsp:txXfrm>
        <a:off x="1788693" y="86628"/>
        <a:ext cx="8932555" cy="2120997"/>
      </dsp:txXfrm>
    </dsp:sp>
    <dsp:sp modelId="{19A88248-7F90-4EBA-A145-E6725903E2F8}">
      <dsp:nvSpPr>
        <dsp:cNvPr id="0" name=""/>
        <dsp:cNvSpPr/>
      </dsp:nvSpPr>
      <dsp:spPr>
        <a:xfrm>
          <a:off x="588297" y="66898"/>
          <a:ext cx="2040182" cy="21521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D14CA-836C-49E3-ACEF-6F47BCA792CD}">
      <dsp:nvSpPr>
        <dsp:cNvPr id="0" name=""/>
        <dsp:cNvSpPr/>
      </dsp:nvSpPr>
      <dsp:spPr>
        <a:xfrm>
          <a:off x="-1551300" y="-398591"/>
          <a:ext cx="3083184" cy="3083184"/>
        </a:xfrm>
        <a:prstGeom prst="blockArc">
          <a:avLst>
            <a:gd name="adj1" fmla="val 18900000"/>
            <a:gd name="adj2" fmla="val 2700000"/>
            <a:gd name="adj3" fmla="val 70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0DFC4-B392-4C33-A2FE-44F4B8071900}">
      <dsp:nvSpPr>
        <dsp:cNvPr id="0" name=""/>
        <dsp:cNvSpPr/>
      </dsp:nvSpPr>
      <dsp:spPr>
        <a:xfrm>
          <a:off x="1788693" y="86628"/>
          <a:ext cx="8932555" cy="2120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07256" tIns="81280" rIns="81280" bIns="81280" numCol="1" spcCol="1270" anchor="ctr" anchorCtr="0">
          <a:noAutofit/>
        </a:bodyPr>
        <a:lstStyle/>
        <a:p>
          <a:pPr marL="0" lvl="0" indent="0" algn="l" defTabSz="1422400">
            <a:lnSpc>
              <a:spcPct val="90000"/>
            </a:lnSpc>
            <a:spcBef>
              <a:spcPct val="0"/>
            </a:spcBef>
            <a:spcAft>
              <a:spcPct val="35000"/>
            </a:spcAft>
            <a:buNone/>
          </a:pPr>
          <a:r>
            <a:rPr lang="vi-VN" sz="3200" b="1" kern="1200" dirty="0"/>
            <a:t>Đánh giá năng lực giao tiếp toán học</a:t>
          </a:r>
          <a:r>
            <a:rPr lang="en-US" sz="3200" b="1" kern="1200" dirty="0"/>
            <a:t>:</a:t>
          </a:r>
        </a:p>
        <a:p>
          <a:pPr marL="0" lvl="0" indent="0" algn="l" defTabSz="1422400">
            <a:lnSpc>
              <a:spcPct val="70000"/>
            </a:lnSpc>
            <a:spcBef>
              <a:spcPct val="0"/>
            </a:spcBef>
            <a:spcAft>
              <a:spcPct val="35000"/>
            </a:spcAft>
            <a:buNone/>
          </a:pPr>
          <a:r>
            <a:rPr lang="en-US" sz="2000" kern="1200" dirty="0"/>
            <a:t>+ </a:t>
          </a:r>
          <a:r>
            <a:rPr lang="en-US" sz="2200" kern="1200" dirty="0" err="1"/>
            <a:t>Sử</a:t>
          </a:r>
          <a:r>
            <a:rPr lang="en-US" sz="2200" kern="1200" dirty="0"/>
            <a:t> dụng </a:t>
          </a:r>
          <a:r>
            <a:rPr lang="en-US" sz="2200" kern="1200" dirty="0" err="1"/>
            <a:t>đúng</a:t>
          </a:r>
          <a:r>
            <a:rPr lang="en-US" sz="2200" kern="1200" dirty="0"/>
            <a:t> </a:t>
          </a:r>
          <a:r>
            <a:rPr lang="en-US" sz="2200" kern="1200" dirty="0" err="1"/>
            <a:t>thuật</a:t>
          </a:r>
          <a:r>
            <a:rPr lang="en-US" sz="2200" kern="1200" dirty="0"/>
            <a:t> </a:t>
          </a:r>
          <a:r>
            <a:rPr lang="en-US" sz="2200" kern="1200" dirty="0" err="1"/>
            <a:t>ngữ</a:t>
          </a:r>
          <a:r>
            <a:rPr lang="en-US" sz="2200" kern="1200" dirty="0"/>
            <a:t> </a:t>
          </a:r>
          <a:r>
            <a:rPr lang="en-US" sz="2200" kern="1200" dirty="0" err="1"/>
            <a:t>toán</a:t>
          </a:r>
          <a:r>
            <a:rPr lang="en-US" sz="2200" kern="1200" dirty="0"/>
            <a:t> học;</a:t>
          </a:r>
        </a:p>
        <a:p>
          <a:pPr marL="0" lvl="0" indent="0" algn="l" defTabSz="1422400">
            <a:lnSpc>
              <a:spcPct val="70000"/>
            </a:lnSpc>
            <a:spcBef>
              <a:spcPct val="0"/>
            </a:spcBef>
            <a:spcAft>
              <a:spcPct val="35000"/>
            </a:spcAft>
            <a:buNone/>
          </a:pPr>
          <a:r>
            <a:rPr lang="en-US" sz="2200" kern="1200" dirty="0"/>
            <a:t>+ </a:t>
          </a:r>
          <a:r>
            <a:rPr lang="en-US" sz="2200" kern="1200" dirty="0" err="1"/>
            <a:t>Đọc</a:t>
          </a:r>
          <a:r>
            <a:rPr lang="en-US" sz="2200" kern="1200" dirty="0"/>
            <a:t> </a:t>
          </a:r>
          <a:r>
            <a:rPr lang="en-US" sz="2200" kern="1200" dirty="0" err="1"/>
            <a:t>thông</a:t>
          </a:r>
          <a:r>
            <a:rPr lang="en-US" sz="2200" kern="1200" dirty="0"/>
            <a:t> tin </a:t>
          </a:r>
          <a:r>
            <a:rPr lang="en-US" sz="2200" kern="1200" dirty="0" err="1"/>
            <a:t>từ</a:t>
          </a:r>
          <a:r>
            <a:rPr lang="en-US" sz="2200" kern="1200" dirty="0"/>
            <a:t> </a:t>
          </a:r>
          <a:r>
            <a:rPr lang="en-US" sz="2200" kern="1200" dirty="0" err="1"/>
            <a:t>hình</a:t>
          </a:r>
          <a:r>
            <a:rPr lang="en-US" sz="2200" kern="1200" dirty="0"/>
            <a:t> vẽ, </a:t>
          </a:r>
          <a:r>
            <a:rPr lang="en-US" sz="2200" kern="1200" dirty="0" err="1"/>
            <a:t>bảng</a:t>
          </a:r>
          <a:r>
            <a:rPr lang="en-US" sz="2200" kern="1200" dirty="0"/>
            <a:t> </a:t>
          </a:r>
          <a:r>
            <a:rPr lang="en-US" sz="2200" kern="1200" dirty="0" err="1"/>
            <a:t>biểu</a:t>
          </a:r>
          <a:r>
            <a:rPr lang="en-US" sz="2200" kern="1200" dirty="0"/>
            <a:t>;</a:t>
          </a:r>
        </a:p>
        <a:p>
          <a:pPr marL="0" lvl="0" indent="0" algn="l" defTabSz="1422400">
            <a:lnSpc>
              <a:spcPct val="70000"/>
            </a:lnSpc>
            <a:spcBef>
              <a:spcPct val="0"/>
            </a:spcBef>
            <a:spcAft>
              <a:spcPct val="35000"/>
            </a:spcAft>
            <a:buNone/>
          </a:pPr>
          <a:r>
            <a:rPr lang="en-US" sz="2200" kern="1200" dirty="0"/>
            <a:t>+ </a:t>
          </a:r>
          <a:r>
            <a:rPr lang="en-US" sz="2200" kern="1200" dirty="0" err="1"/>
            <a:t>Phát</a:t>
          </a:r>
          <a:r>
            <a:rPr lang="en-US" sz="2200" kern="1200" dirty="0"/>
            <a:t> </a:t>
          </a:r>
          <a:r>
            <a:rPr lang="en-US" sz="2200" kern="1200" dirty="0" err="1"/>
            <a:t>hiện</a:t>
          </a:r>
          <a:r>
            <a:rPr lang="en-US" sz="2200" kern="1200" dirty="0"/>
            <a:t> </a:t>
          </a:r>
          <a:r>
            <a:rPr lang="en-US" sz="2200" kern="1200" dirty="0" err="1"/>
            <a:t>sai</a:t>
          </a:r>
          <a:r>
            <a:rPr lang="en-US" sz="2200" kern="1200" dirty="0"/>
            <a:t> </a:t>
          </a:r>
          <a:r>
            <a:rPr lang="en-US" sz="2200" kern="1200" dirty="0" err="1"/>
            <a:t>lầm</a:t>
          </a:r>
          <a:r>
            <a:rPr lang="en-US" sz="2200" kern="1200" dirty="0"/>
            <a:t> trong </a:t>
          </a:r>
          <a:r>
            <a:rPr lang="en-US" sz="2200" kern="1200" dirty="0" err="1"/>
            <a:t>lập</a:t>
          </a:r>
          <a:r>
            <a:rPr lang="en-US" sz="2200" kern="1200" dirty="0"/>
            <a:t> </a:t>
          </a:r>
          <a:r>
            <a:rPr lang="en-US" sz="2200" kern="1200" dirty="0" err="1"/>
            <a:t>luận</a:t>
          </a:r>
          <a:r>
            <a:rPr lang="en-US" sz="2200" kern="1200" dirty="0"/>
            <a:t> </a:t>
          </a:r>
          <a:r>
            <a:rPr lang="en-US" sz="2200" kern="1200" dirty="0" err="1"/>
            <a:t>hoặc</a:t>
          </a:r>
          <a:r>
            <a:rPr lang="en-US" sz="2200" kern="1200" dirty="0"/>
            <a:t> trong </a:t>
          </a:r>
          <a:r>
            <a:rPr lang="en-US" sz="2200" kern="1200" dirty="0" err="1"/>
            <a:t>lời</a:t>
          </a:r>
          <a:r>
            <a:rPr lang="en-US" sz="2200" kern="1200" dirty="0"/>
            <a:t> </a:t>
          </a:r>
          <a:r>
            <a:rPr lang="en-US" sz="2200" kern="1200" dirty="0" err="1"/>
            <a:t>giải</a:t>
          </a:r>
          <a:r>
            <a:rPr lang="en-US" sz="2200" kern="1200" dirty="0"/>
            <a:t>;…</a:t>
          </a:r>
        </a:p>
      </dsp:txBody>
      <dsp:txXfrm>
        <a:off x="1788693" y="86628"/>
        <a:ext cx="8932555" cy="2120997"/>
      </dsp:txXfrm>
    </dsp:sp>
    <dsp:sp modelId="{19A88248-7F90-4EBA-A145-E6725903E2F8}">
      <dsp:nvSpPr>
        <dsp:cNvPr id="0" name=""/>
        <dsp:cNvSpPr/>
      </dsp:nvSpPr>
      <dsp:spPr>
        <a:xfrm>
          <a:off x="588297" y="66898"/>
          <a:ext cx="2040182" cy="215217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D14CA-836C-49E3-ACEF-6F47BCA792CD}">
      <dsp:nvSpPr>
        <dsp:cNvPr id="0" name=""/>
        <dsp:cNvSpPr/>
      </dsp:nvSpPr>
      <dsp:spPr>
        <a:xfrm>
          <a:off x="-1483940" y="-312562"/>
          <a:ext cx="2410952" cy="2410952"/>
        </a:xfrm>
        <a:prstGeom prst="blockArc">
          <a:avLst>
            <a:gd name="adj1" fmla="val 18900000"/>
            <a:gd name="adj2" fmla="val 2700000"/>
            <a:gd name="adj3" fmla="val 8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0DFC4-B392-4C33-A2FE-44F4B8071900}">
      <dsp:nvSpPr>
        <dsp:cNvPr id="0" name=""/>
        <dsp:cNvSpPr/>
      </dsp:nvSpPr>
      <dsp:spPr>
        <a:xfrm>
          <a:off x="1201657" y="94672"/>
          <a:ext cx="9485346" cy="1645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8750" tIns="81280" rIns="81280" bIns="81280" numCol="1" spcCol="1270" anchor="ctr" anchorCtr="0">
          <a:noAutofit/>
        </a:bodyPr>
        <a:lstStyle/>
        <a:p>
          <a:pPr marL="0" lvl="0" indent="0" algn="l" defTabSz="1422400">
            <a:lnSpc>
              <a:spcPct val="90000"/>
            </a:lnSpc>
            <a:spcBef>
              <a:spcPct val="0"/>
            </a:spcBef>
            <a:spcAft>
              <a:spcPct val="35000"/>
            </a:spcAft>
            <a:buNone/>
          </a:pPr>
          <a:r>
            <a:rPr lang="vi-VN" sz="3200" kern="1200" dirty="0"/>
            <a:t>Đánh giá năng lực tư duy và lập luận toán học</a:t>
          </a:r>
          <a:br>
            <a:rPr lang="en-US" sz="3200" kern="1200" dirty="0"/>
          </a:br>
          <a:r>
            <a:rPr lang="en-US" sz="2200" kern="1200" dirty="0"/>
            <a:t>+ So </a:t>
          </a:r>
          <a:r>
            <a:rPr lang="en-US" sz="2200" kern="1200" dirty="0" err="1"/>
            <a:t>sánh</a:t>
          </a:r>
          <a:r>
            <a:rPr lang="en-US" sz="2200" kern="1200" dirty="0"/>
            <a:t>, </a:t>
          </a:r>
          <a:r>
            <a:rPr lang="en-US" sz="2200" kern="1200" dirty="0" err="1"/>
            <a:t>phân</a:t>
          </a:r>
          <a:r>
            <a:rPr lang="en-US" sz="2200" kern="1200" dirty="0"/>
            <a:t> </a:t>
          </a:r>
          <a:r>
            <a:rPr lang="en-US" sz="2200" kern="1200" dirty="0" err="1"/>
            <a:t>tích</a:t>
          </a:r>
          <a:r>
            <a:rPr lang="en-US" sz="2200" kern="1200" dirty="0"/>
            <a:t>, </a:t>
          </a:r>
          <a:r>
            <a:rPr lang="en-US" sz="2200" kern="1200" dirty="0" err="1"/>
            <a:t>tổng</a:t>
          </a:r>
          <a:r>
            <a:rPr lang="en-US" sz="2200" kern="1200" dirty="0"/>
            <a:t> </a:t>
          </a:r>
          <a:r>
            <a:rPr lang="en-US" sz="2200" kern="1200" dirty="0" err="1"/>
            <a:t>hợp</a:t>
          </a:r>
          <a:br>
            <a:rPr lang="en-US" sz="2200" kern="1200" dirty="0"/>
          </a:br>
          <a:r>
            <a:rPr lang="en-US" sz="2200" kern="1200" dirty="0"/>
            <a:t>+ </a:t>
          </a:r>
          <a:r>
            <a:rPr lang="en-US" sz="2200" kern="1200" dirty="0" err="1"/>
            <a:t>Lập</a:t>
          </a:r>
          <a:r>
            <a:rPr lang="en-US" sz="2200" kern="1200" dirty="0"/>
            <a:t> </a:t>
          </a:r>
          <a:r>
            <a:rPr lang="en-US" sz="2200" kern="1200" dirty="0" err="1"/>
            <a:t>luận</a:t>
          </a:r>
          <a:r>
            <a:rPr lang="en-US" sz="2400" kern="1200" dirty="0"/>
            <a:t>, </a:t>
          </a:r>
          <a:r>
            <a:rPr lang="en-US" sz="2400" kern="1200" dirty="0" err="1"/>
            <a:t>chứng</a:t>
          </a:r>
          <a:r>
            <a:rPr lang="en-US" sz="2400" kern="1200" dirty="0"/>
            <a:t> </a:t>
          </a:r>
          <a:r>
            <a:rPr lang="en-US" sz="2400" kern="1200" dirty="0" err="1"/>
            <a:t>cứ</a:t>
          </a:r>
          <a:r>
            <a:rPr lang="en-US" sz="2400" kern="1200" dirty="0"/>
            <a:t> </a:t>
          </a:r>
          <a:r>
            <a:rPr lang="en-US" sz="2400" kern="1200" dirty="0" err="1"/>
            <a:t>hợp</a:t>
          </a:r>
          <a:r>
            <a:rPr lang="en-US" sz="2400" kern="1200" dirty="0"/>
            <a:t> </a:t>
          </a:r>
          <a:r>
            <a:rPr lang="en-US" sz="2400" kern="1200" dirty="0" err="1"/>
            <a:t>lí</a:t>
          </a:r>
          <a:r>
            <a:rPr lang="en-US" sz="2400" kern="1200" dirty="0"/>
            <a:t> </a:t>
          </a:r>
          <a:r>
            <a:rPr lang="en-US" sz="2400" kern="1200" dirty="0" err="1"/>
            <a:t>để</a:t>
          </a:r>
          <a:r>
            <a:rPr lang="en-US" sz="2400" kern="1200" dirty="0"/>
            <a:t> </a:t>
          </a:r>
          <a:r>
            <a:rPr lang="en-US" sz="2400" kern="1200" dirty="0" err="1"/>
            <a:t>kết</a:t>
          </a:r>
          <a:r>
            <a:rPr lang="en-US" sz="2400" kern="1200" dirty="0"/>
            <a:t> </a:t>
          </a:r>
          <a:r>
            <a:rPr lang="en-US" sz="2400" kern="1200" dirty="0" err="1"/>
            <a:t>luận</a:t>
          </a:r>
          <a:br>
            <a:rPr lang="en-US" sz="2400" kern="1200" dirty="0"/>
          </a:br>
          <a:r>
            <a:rPr lang="en-US" sz="2200" kern="1200" dirty="0"/>
            <a:t>+ </a:t>
          </a:r>
          <a:r>
            <a:rPr lang="en-US" sz="2200" kern="1200" dirty="0" err="1"/>
            <a:t>Điều</a:t>
          </a:r>
          <a:r>
            <a:rPr lang="en-US" sz="2200" kern="1200" dirty="0"/>
            <a:t> </a:t>
          </a:r>
          <a:r>
            <a:rPr lang="en-US" sz="2200" kern="1200" dirty="0" err="1"/>
            <a:t>chỉnh</a:t>
          </a:r>
          <a:r>
            <a:rPr lang="en-US" sz="2200" kern="1200" dirty="0"/>
            <a:t> </a:t>
          </a:r>
          <a:r>
            <a:rPr lang="en-US" sz="2200" kern="1200" dirty="0" err="1"/>
            <a:t>phương</a:t>
          </a:r>
          <a:r>
            <a:rPr lang="en-US" sz="2200" kern="1200" dirty="0"/>
            <a:t> </a:t>
          </a:r>
          <a:r>
            <a:rPr lang="en-US" sz="2200" kern="1200" dirty="0" err="1"/>
            <a:t>thức</a:t>
          </a:r>
          <a:r>
            <a:rPr lang="en-US" sz="2200" kern="1200" dirty="0"/>
            <a:t> </a:t>
          </a:r>
          <a:r>
            <a:rPr lang="en-US" sz="2200" kern="1200" dirty="0" err="1"/>
            <a:t>giải</a:t>
          </a:r>
          <a:r>
            <a:rPr lang="en-US" sz="2200" kern="1200" dirty="0"/>
            <a:t> </a:t>
          </a:r>
          <a:r>
            <a:rPr lang="en-US" sz="2200" kern="1200" dirty="0" err="1"/>
            <a:t>quyết</a:t>
          </a:r>
          <a:r>
            <a:rPr lang="en-US" sz="2200" kern="1200" dirty="0"/>
            <a:t> </a:t>
          </a:r>
          <a:r>
            <a:rPr lang="en-US" sz="2200" kern="1200" dirty="0" err="1"/>
            <a:t>vấn</a:t>
          </a:r>
          <a:r>
            <a:rPr lang="en-US" sz="2200" kern="1200" dirty="0"/>
            <a:t> </a:t>
          </a:r>
          <a:r>
            <a:rPr lang="en-US" sz="2200" kern="1200" dirty="0" err="1"/>
            <a:t>đề</a:t>
          </a:r>
          <a:endParaRPr lang="en-US" sz="2200" kern="1200" dirty="0"/>
        </a:p>
      </dsp:txBody>
      <dsp:txXfrm>
        <a:off x="1201657" y="94672"/>
        <a:ext cx="9485346" cy="1645922"/>
      </dsp:txXfrm>
    </dsp:sp>
    <dsp:sp modelId="{19A88248-7F90-4EBA-A145-E6725903E2F8}">
      <dsp:nvSpPr>
        <dsp:cNvPr id="0" name=""/>
        <dsp:cNvSpPr/>
      </dsp:nvSpPr>
      <dsp:spPr>
        <a:xfrm>
          <a:off x="502807" y="385198"/>
          <a:ext cx="1100427" cy="11004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D14CA-836C-49E3-ACEF-6F47BCA792CD}">
      <dsp:nvSpPr>
        <dsp:cNvPr id="0" name=""/>
        <dsp:cNvSpPr/>
      </dsp:nvSpPr>
      <dsp:spPr>
        <a:xfrm>
          <a:off x="-1483940" y="-312562"/>
          <a:ext cx="2410952" cy="2410952"/>
        </a:xfrm>
        <a:prstGeom prst="blockArc">
          <a:avLst>
            <a:gd name="adj1" fmla="val 18900000"/>
            <a:gd name="adj2" fmla="val 2700000"/>
            <a:gd name="adj3" fmla="val 8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0DFC4-B392-4C33-A2FE-44F4B8071900}">
      <dsp:nvSpPr>
        <dsp:cNvPr id="0" name=""/>
        <dsp:cNvSpPr/>
      </dsp:nvSpPr>
      <dsp:spPr>
        <a:xfrm>
          <a:off x="1201657" y="70401"/>
          <a:ext cx="9485346" cy="1645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8750" tIns="81280" rIns="81280" bIns="81280" numCol="1" spcCol="1270" anchor="ctr" anchorCtr="0">
          <a:noAutofit/>
        </a:bodyPr>
        <a:lstStyle/>
        <a:p>
          <a:pPr marL="0" lvl="0" indent="0" algn="l" defTabSz="1422400">
            <a:lnSpc>
              <a:spcPct val="90000"/>
            </a:lnSpc>
            <a:spcBef>
              <a:spcPct val="0"/>
            </a:spcBef>
            <a:spcAft>
              <a:spcPct val="35000"/>
            </a:spcAft>
            <a:buNone/>
          </a:pPr>
          <a:r>
            <a:rPr lang="vi-VN" sz="3200" kern="1200" dirty="0"/>
            <a:t>Đánh giá năng lực tư duy và lập luận toán học</a:t>
          </a:r>
          <a:br>
            <a:rPr lang="en-US" sz="3200" kern="1200" dirty="0"/>
          </a:br>
          <a:r>
            <a:rPr lang="en-US" sz="2200" kern="1200" dirty="0"/>
            <a:t>+ So </a:t>
          </a:r>
          <a:r>
            <a:rPr lang="en-US" sz="2200" kern="1200" dirty="0" err="1"/>
            <a:t>sánh</a:t>
          </a:r>
          <a:r>
            <a:rPr lang="en-US" sz="2200" kern="1200" dirty="0"/>
            <a:t>, </a:t>
          </a:r>
          <a:r>
            <a:rPr lang="en-US" sz="2200" kern="1200" dirty="0" err="1"/>
            <a:t>phân</a:t>
          </a:r>
          <a:r>
            <a:rPr lang="en-US" sz="2200" kern="1200" dirty="0"/>
            <a:t> </a:t>
          </a:r>
          <a:r>
            <a:rPr lang="en-US" sz="2200" kern="1200" dirty="0" err="1"/>
            <a:t>tích</a:t>
          </a:r>
          <a:r>
            <a:rPr lang="en-US" sz="2200" kern="1200" dirty="0"/>
            <a:t>, </a:t>
          </a:r>
          <a:r>
            <a:rPr lang="en-US" sz="2200" kern="1200" dirty="0" err="1"/>
            <a:t>tổng</a:t>
          </a:r>
          <a:r>
            <a:rPr lang="en-US" sz="2200" kern="1200" dirty="0"/>
            <a:t> </a:t>
          </a:r>
          <a:r>
            <a:rPr lang="en-US" sz="2200" kern="1200" dirty="0" err="1"/>
            <a:t>hợp</a:t>
          </a:r>
          <a:br>
            <a:rPr lang="en-US" sz="2200" kern="1200" dirty="0"/>
          </a:br>
          <a:r>
            <a:rPr lang="en-US" sz="2200" kern="1200" dirty="0"/>
            <a:t>+ </a:t>
          </a:r>
          <a:r>
            <a:rPr lang="en-US" sz="2200" kern="1200" dirty="0" err="1"/>
            <a:t>Lập</a:t>
          </a:r>
          <a:r>
            <a:rPr lang="en-US" sz="2200" kern="1200" dirty="0"/>
            <a:t> </a:t>
          </a:r>
          <a:r>
            <a:rPr lang="en-US" sz="2200" kern="1200" dirty="0" err="1"/>
            <a:t>luận</a:t>
          </a:r>
          <a:r>
            <a:rPr lang="en-US" sz="2400" kern="1200" dirty="0"/>
            <a:t>, </a:t>
          </a:r>
          <a:r>
            <a:rPr lang="en-US" sz="2400" kern="1200" dirty="0" err="1"/>
            <a:t>chứng</a:t>
          </a:r>
          <a:r>
            <a:rPr lang="en-US" sz="2400" kern="1200" dirty="0"/>
            <a:t> </a:t>
          </a:r>
          <a:r>
            <a:rPr lang="en-US" sz="2400" kern="1200" dirty="0" err="1"/>
            <a:t>cứ</a:t>
          </a:r>
          <a:r>
            <a:rPr lang="en-US" sz="2400" kern="1200" dirty="0"/>
            <a:t> </a:t>
          </a:r>
          <a:r>
            <a:rPr lang="en-US" sz="2400" kern="1200" dirty="0" err="1"/>
            <a:t>hợp</a:t>
          </a:r>
          <a:r>
            <a:rPr lang="en-US" sz="2400" kern="1200" dirty="0"/>
            <a:t> </a:t>
          </a:r>
          <a:r>
            <a:rPr lang="en-US" sz="2400" kern="1200" dirty="0" err="1"/>
            <a:t>lí</a:t>
          </a:r>
          <a:r>
            <a:rPr lang="en-US" sz="2400" kern="1200" dirty="0"/>
            <a:t> </a:t>
          </a:r>
          <a:r>
            <a:rPr lang="en-US" sz="2400" kern="1200" dirty="0" err="1"/>
            <a:t>để</a:t>
          </a:r>
          <a:r>
            <a:rPr lang="en-US" sz="2400" kern="1200" dirty="0"/>
            <a:t> </a:t>
          </a:r>
          <a:r>
            <a:rPr lang="en-US" sz="2400" kern="1200" dirty="0" err="1"/>
            <a:t>kết</a:t>
          </a:r>
          <a:r>
            <a:rPr lang="en-US" sz="2400" kern="1200" dirty="0"/>
            <a:t> </a:t>
          </a:r>
          <a:r>
            <a:rPr lang="en-US" sz="2400" kern="1200" dirty="0" err="1"/>
            <a:t>luận</a:t>
          </a:r>
          <a:br>
            <a:rPr lang="en-US" sz="2400" kern="1200" dirty="0"/>
          </a:br>
          <a:r>
            <a:rPr lang="en-US" sz="2200" kern="1200" dirty="0"/>
            <a:t>+ </a:t>
          </a:r>
          <a:r>
            <a:rPr lang="en-US" sz="2200" kern="1200" dirty="0" err="1"/>
            <a:t>Điều</a:t>
          </a:r>
          <a:r>
            <a:rPr lang="en-US" sz="2200" kern="1200" dirty="0"/>
            <a:t> </a:t>
          </a:r>
          <a:r>
            <a:rPr lang="en-US" sz="2200" kern="1200" dirty="0" err="1"/>
            <a:t>chỉnh</a:t>
          </a:r>
          <a:r>
            <a:rPr lang="en-US" sz="2200" kern="1200" dirty="0"/>
            <a:t> </a:t>
          </a:r>
          <a:r>
            <a:rPr lang="en-US" sz="2200" kern="1200" dirty="0" err="1"/>
            <a:t>phương</a:t>
          </a:r>
          <a:r>
            <a:rPr lang="en-US" sz="2200" kern="1200" dirty="0"/>
            <a:t> </a:t>
          </a:r>
          <a:r>
            <a:rPr lang="en-US" sz="2200" kern="1200" dirty="0" err="1"/>
            <a:t>thức</a:t>
          </a:r>
          <a:r>
            <a:rPr lang="en-US" sz="2200" kern="1200" dirty="0"/>
            <a:t> </a:t>
          </a:r>
          <a:r>
            <a:rPr lang="en-US" sz="2200" kern="1200" dirty="0" err="1"/>
            <a:t>giải</a:t>
          </a:r>
          <a:r>
            <a:rPr lang="en-US" sz="2200" kern="1200" dirty="0"/>
            <a:t> </a:t>
          </a:r>
          <a:r>
            <a:rPr lang="en-US" sz="2200" kern="1200" dirty="0" err="1"/>
            <a:t>quyết</a:t>
          </a:r>
          <a:r>
            <a:rPr lang="en-US" sz="2200" kern="1200" dirty="0"/>
            <a:t> </a:t>
          </a:r>
          <a:r>
            <a:rPr lang="en-US" sz="2200" kern="1200" dirty="0" err="1"/>
            <a:t>vấn</a:t>
          </a:r>
          <a:r>
            <a:rPr lang="en-US" sz="2200" kern="1200" dirty="0"/>
            <a:t> </a:t>
          </a:r>
          <a:r>
            <a:rPr lang="en-US" sz="2200" kern="1200" dirty="0" err="1"/>
            <a:t>đề</a:t>
          </a:r>
          <a:endParaRPr lang="en-US" sz="2200" kern="1200" dirty="0"/>
        </a:p>
      </dsp:txBody>
      <dsp:txXfrm>
        <a:off x="1201657" y="70401"/>
        <a:ext cx="9485346" cy="1645922"/>
      </dsp:txXfrm>
    </dsp:sp>
    <dsp:sp modelId="{19A88248-7F90-4EBA-A145-E6725903E2F8}">
      <dsp:nvSpPr>
        <dsp:cNvPr id="0" name=""/>
        <dsp:cNvSpPr/>
      </dsp:nvSpPr>
      <dsp:spPr>
        <a:xfrm>
          <a:off x="502807" y="385198"/>
          <a:ext cx="1100427" cy="11004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D14CA-836C-49E3-ACEF-6F47BCA792CD}">
      <dsp:nvSpPr>
        <dsp:cNvPr id="0" name=""/>
        <dsp:cNvSpPr/>
      </dsp:nvSpPr>
      <dsp:spPr>
        <a:xfrm>
          <a:off x="-1714233" y="-183628"/>
          <a:ext cx="2651764" cy="2468882"/>
        </a:xfrm>
        <a:prstGeom prst="blockArc">
          <a:avLst>
            <a:gd name="adj1" fmla="val 18900000"/>
            <a:gd name="adj2" fmla="val 2700000"/>
            <a:gd name="adj3" fmla="val 76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0DFC4-B392-4C33-A2FE-44F4B8071900}">
      <dsp:nvSpPr>
        <dsp:cNvPr id="0" name=""/>
        <dsp:cNvSpPr/>
      </dsp:nvSpPr>
      <dsp:spPr>
        <a:xfrm>
          <a:off x="1750200" y="136410"/>
          <a:ext cx="9041966" cy="18288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82" tIns="66040" rIns="66040" bIns="66040" numCol="1" spcCol="1270" anchor="ctr" anchorCtr="0">
          <a:noAutofit/>
        </a:bodyPr>
        <a:lstStyle/>
        <a:p>
          <a:pPr marL="0" lvl="0" indent="0" algn="l" defTabSz="1155700">
            <a:lnSpc>
              <a:spcPct val="90000"/>
            </a:lnSpc>
            <a:spcBef>
              <a:spcPct val="0"/>
            </a:spcBef>
            <a:spcAft>
              <a:spcPct val="35000"/>
            </a:spcAft>
            <a:buNone/>
          </a:pPr>
          <a:r>
            <a:rPr lang="vi-VN" sz="2600" kern="1200" dirty="0"/>
            <a:t>Đánh giá năng lực mô hình hoá toán học</a:t>
          </a:r>
          <a:r>
            <a:rPr lang="en-US" sz="2600" kern="1200" dirty="0"/>
            <a:t>, </a:t>
          </a:r>
          <a:r>
            <a:rPr lang="vi-VN" sz="2600" kern="1200" dirty="0"/>
            <a:t>giải quyết vấn đề toán học</a:t>
          </a:r>
          <a:br>
            <a:rPr lang="en-US" sz="2200" kern="1200" dirty="0"/>
          </a:br>
          <a:r>
            <a:rPr lang="en-US" sz="2200" kern="1200" dirty="0"/>
            <a:t>+ </a:t>
          </a:r>
          <a:r>
            <a:rPr lang="en-US" sz="2200" kern="1200" dirty="0" err="1"/>
            <a:t>Công</a:t>
          </a:r>
          <a:r>
            <a:rPr lang="en-US" sz="2200" kern="1200" dirty="0"/>
            <a:t> </a:t>
          </a:r>
          <a:r>
            <a:rPr lang="en-US" sz="2200" kern="1200" dirty="0" err="1"/>
            <a:t>thức</a:t>
          </a:r>
          <a:r>
            <a:rPr lang="en-US" sz="2200" kern="1200" dirty="0"/>
            <a:t>, </a:t>
          </a:r>
          <a:r>
            <a:rPr lang="en-US" sz="2200" kern="1200" dirty="0" err="1"/>
            <a:t>phương</a:t>
          </a:r>
          <a:r>
            <a:rPr lang="en-US" sz="2200" kern="1200" dirty="0"/>
            <a:t> </a:t>
          </a:r>
          <a:r>
            <a:rPr lang="en-US" sz="2200" kern="1200" dirty="0" err="1"/>
            <a:t>trình</a:t>
          </a:r>
          <a:r>
            <a:rPr lang="en-US" sz="2200" kern="1200" dirty="0"/>
            <a:t>,  </a:t>
          </a:r>
          <a:r>
            <a:rPr lang="en-US" sz="2200" kern="1200" dirty="0" err="1"/>
            <a:t>biểu</a:t>
          </a:r>
          <a:r>
            <a:rPr lang="en-US" sz="2200" kern="1200" dirty="0"/>
            <a:t> </a:t>
          </a:r>
          <a:r>
            <a:rPr lang="en-US" sz="2200" kern="1200" dirty="0" err="1"/>
            <a:t>bảng</a:t>
          </a:r>
          <a:br>
            <a:rPr lang="en-US" sz="2200" kern="1200" dirty="0"/>
          </a:br>
          <a:r>
            <a:rPr lang="en-US" sz="2200" kern="1200" dirty="0"/>
            <a:t>+ </a:t>
          </a:r>
          <a:r>
            <a:rPr lang="en-US" sz="2200" kern="1200" dirty="0" err="1"/>
            <a:t>Giải</a:t>
          </a:r>
          <a:r>
            <a:rPr lang="en-US" sz="2200" kern="1200" dirty="0"/>
            <a:t> </a:t>
          </a:r>
          <a:r>
            <a:rPr lang="en-US" sz="2200" kern="1200" dirty="0" err="1"/>
            <a:t>quyết</a:t>
          </a:r>
          <a:r>
            <a:rPr lang="en-US" sz="2200" kern="1200" dirty="0"/>
            <a:t> </a:t>
          </a:r>
          <a:r>
            <a:rPr lang="en-US" sz="2200" kern="1200" dirty="0" err="1"/>
            <a:t>vấn</a:t>
          </a:r>
          <a:r>
            <a:rPr lang="en-US" sz="2200" kern="1200" dirty="0"/>
            <a:t> </a:t>
          </a:r>
          <a:r>
            <a:rPr lang="en-US" sz="2200" kern="1200" dirty="0" err="1"/>
            <a:t>đề</a:t>
          </a:r>
          <a:r>
            <a:rPr lang="en-US" sz="2200" kern="1200" dirty="0"/>
            <a:t> </a:t>
          </a:r>
          <a:r>
            <a:rPr lang="en-US" sz="2200" kern="1200" dirty="0" err="1"/>
            <a:t>thực</a:t>
          </a:r>
          <a:r>
            <a:rPr lang="en-US" sz="2200" kern="1200" dirty="0"/>
            <a:t> </a:t>
          </a:r>
          <a:r>
            <a:rPr lang="en-US" sz="2200" kern="1200" dirty="0" err="1"/>
            <a:t>tế</a:t>
          </a:r>
          <a:r>
            <a:rPr lang="en-US" sz="2200" kern="1200" dirty="0"/>
            <a:t> </a:t>
          </a:r>
          <a:r>
            <a:rPr lang="en-US" sz="2200" kern="1200" dirty="0" err="1"/>
            <a:t>bằng</a:t>
          </a:r>
          <a:r>
            <a:rPr lang="en-US" sz="2200" kern="1200" dirty="0"/>
            <a:t> </a:t>
          </a:r>
          <a:r>
            <a:rPr lang="en-US" sz="2200" kern="1200" dirty="0" err="1"/>
            <a:t>mô</a:t>
          </a:r>
          <a:r>
            <a:rPr lang="en-US" sz="2200" kern="1200" dirty="0"/>
            <a:t> </a:t>
          </a:r>
          <a:r>
            <a:rPr lang="en-US" sz="2200" kern="1200" dirty="0" err="1"/>
            <a:t>hình</a:t>
          </a:r>
          <a:r>
            <a:rPr lang="en-US" sz="2200" kern="1200" dirty="0"/>
            <a:t> </a:t>
          </a:r>
          <a:r>
            <a:rPr lang="en-US" sz="2200" kern="1200" dirty="0" err="1"/>
            <a:t>thiết</a:t>
          </a:r>
          <a:r>
            <a:rPr lang="en-US" sz="2200" kern="1200" dirty="0"/>
            <a:t> </a:t>
          </a:r>
          <a:r>
            <a:rPr lang="en-US" sz="2200" kern="1200" dirty="0" err="1"/>
            <a:t>lập</a:t>
          </a:r>
          <a:br>
            <a:rPr lang="en-US" sz="2200" kern="1200" dirty="0"/>
          </a:br>
          <a:r>
            <a:rPr lang="en-US" sz="2200" kern="1200" dirty="0"/>
            <a:t>+ </a:t>
          </a:r>
          <a:r>
            <a:rPr lang="en-US" sz="2200" kern="1200" dirty="0" err="1"/>
            <a:t>Điều</a:t>
          </a:r>
          <a:r>
            <a:rPr lang="en-US" sz="2200" kern="1200" dirty="0"/>
            <a:t> </a:t>
          </a:r>
          <a:r>
            <a:rPr lang="en-US" sz="2200" kern="1200" dirty="0" err="1"/>
            <a:t>chỉnh</a:t>
          </a:r>
          <a:r>
            <a:rPr lang="en-US" sz="2200" kern="1200" dirty="0"/>
            <a:t> </a:t>
          </a:r>
          <a:r>
            <a:rPr lang="en-US" sz="2200" kern="1200" dirty="0" err="1"/>
            <a:t>phù</a:t>
          </a:r>
          <a:r>
            <a:rPr lang="en-US" sz="2200" kern="1200" dirty="0"/>
            <a:t> </a:t>
          </a:r>
          <a:r>
            <a:rPr lang="en-US" sz="2200" kern="1200" dirty="0" err="1"/>
            <a:t>hợp</a:t>
          </a:r>
          <a:r>
            <a:rPr lang="en-US" sz="2200" kern="1200" dirty="0"/>
            <a:t> </a:t>
          </a:r>
          <a:r>
            <a:rPr lang="en-US" sz="2200" kern="1200" dirty="0" err="1"/>
            <a:t>thực</a:t>
          </a:r>
          <a:r>
            <a:rPr lang="en-US" sz="2200" kern="1200" dirty="0"/>
            <a:t> </a:t>
          </a:r>
          <a:r>
            <a:rPr lang="en-US" sz="2200" kern="1200" dirty="0" err="1"/>
            <a:t>tế</a:t>
          </a:r>
          <a:endParaRPr lang="en-US" sz="2200" kern="1200" dirty="0"/>
        </a:p>
      </dsp:txBody>
      <dsp:txXfrm>
        <a:off x="1750200" y="136410"/>
        <a:ext cx="9041966" cy="1828803"/>
      </dsp:txXfrm>
    </dsp:sp>
    <dsp:sp modelId="{19A88248-7F90-4EBA-A145-E6725903E2F8}">
      <dsp:nvSpPr>
        <dsp:cNvPr id="0" name=""/>
        <dsp:cNvSpPr/>
      </dsp:nvSpPr>
      <dsp:spPr>
        <a:xfrm>
          <a:off x="734176" y="443356"/>
          <a:ext cx="1292294" cy="12922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D14CA-836C-49E3-ACEF-6F47BCA792CD}">
      <dsp:nvSpPr>
        <dsp:cNvPr id="0" name=""/>
        <dsp:cNvSpPr/>
      </dsp:nvSpPr>
      <dsp:spPr>
        <a:xfrm>
          <a:off x="-1714233" y="-183628"/>
          <a:ext cx="2651764" cy="2468882"/>
        </a:xfrm>
        <a:prstGeom prst="blockArc">
          <a:avLst>
            <a:gd name="adj1" fmla="val 18900000"/>
            <a:gd name="adj2" fmla="val 2700000"/>
            <a:gd name="adj3" fmla="val 76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0DFC4-B392-4C33-A2FE-44F4B8071900}">
      <dsp:nvSpPr>
        <dsp:cNvPr id="0" name=""/>
        <dsp:cNvSpPr/>
      </dsp:nvSpPr>
      <dsp:spPr>
        <a:xfrm>
          <a:off x="1750200" y="136410"/>
          <a:ext cx="9041966" cy="18288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82" tIns="66040" rIns="66040" bIns="66040" numCol="1" spcCol="1270" anchor="ctr" anchorCtr="0">
          <a:noAutofit/>
        </a:bodyPr>
        <a:lstStyle/>
        <a:p>
          <a:pPr marL="0" lvl="0" indent="0" algn="l" defTabSz="1155700">
            <a:lnSpc>
              <a:spcPct val="90000"/>
            </a:lnSpc>
            <a:spcBef>
              <a:spcPct val="0"/>
            </a:spcBef>
            <a:spcAft>
              <a:spcPct val="35000"/>
            </a:spcAft>
            <a:buNone/>
          </a:pPr>
          <a:r>
            <a:rPr lang="vi-VN" sz="2600" kern="1200" dirty="0"/>
            <a:t>Đánh giá năng lực mô hình hoá toán học</a:t>
          </a:r>
          <a:r>
            <a:rPr lang="en-US" sz="2600" kern="1200" dirty="0"/>
            <a:t>, </a:t>
          </a:r>
          <a:r>
            <a:rPr lang="vi-VN" sz="2600" kern="1200" dirty="0"/>
            <a:t>giải quyết vấn đề toán học</a:t>
          </a:r>
          <a:br>
            <a:rPr lang="en-US" sz="2200" kern="1200" dirty="0"/>
          </a:br>
          <a:r>
            <a:rPr lang="en-US" sz="2200" kern="1200" dirty="0"/>
            <a:t>+ </a:t>
          </a:r>
          <a:r>
            <a:rPr lang="en-US" sz="2200" kern="1200" dirty="0" err="1"/>
            <a:t>Công</a:t>
          </a:r>
          <a:r>
            <a:rPr lang="en-US" sz="2200" kern="1200" dirty="0"/>
            <a:t> </a:t>
          </a:r>
          <a:r>
            <a:rPr lang="en-US" sz="2200" kern="1200" dirty="0" err="1"/>
            <a:t>thức</a:t>
          </a:r>
          <a:r>
            <a:rPr lang="en-US" sz="2200" kern="1200" dirty="0"/>
            <a:t>, </a:t>
          </a:r>
          <a:r>
            <a:rPr lang="en-US" sz="2200" kern="1200" dirty="0" err="1"/>
            <a:t>phương</a:t>
          </a:r>
          <a:r>
            <a:rPr lang="en-US" sz="2200" kern="1200" dirty="0"/>
            <a:t> </a:t>
          </a:r>
          <a:r>
            <a:rPr lang="en-US" sz="2200" kern="1200" dirty="0" err="1"/>
            <a:t>trình</a:t>
          </a:r>
          <a:r>
            <a:rPr lang="en-US" sz="2200" kern="1200" dirty="0"/>
            <a:t>,  </a:t>
          </a:r>
          <a:r>
            <a:rPr lang="en-US" sz="2200" kern="1200" dirty="0" err="1"/>
            <a:t>biểu</a:t>
          </a:r>
          <a:r>
            <a:rPr lang="en-US" sz="2200" kern="1200" dirty="0"/>
            <a:t> </a:t>
          </a:r>
          <a:r>
            <a:rPr lang="en-US" sz="2200" kern="1200" dirty="0" err="1"/>
            <a:t>bảng</a:t>
          </a:r>
          <a:br>
            <a:rPr lang="en-US" sz="2200" kern="1200" dirty="0"/>
          </a:br>
          <a:r>
            <a:rPr lang="en-US" sz="2200" kern="1200" dirty="0"/>
            <a:t>+ </a:t>
          </a:r>
          <a:r>
            <a:rPr lang="en-US" sz="2200" kern="1200" dirty="0" err="1"/>
            <a:t>Giải</a:t>
          </a:r>
          <a:r>
            <a:rPr lang="en-US" sz="2200" kern="1200" dirty="0"/>
            <a:t> </a:t>
          </a:r>
          <a:r>
            <a:rPr lang="en-US" sz="2200" kern="1200" dirty="0" err="1"/>
            <a:t>quyết</a:t>
          </a:r>
          <a:r>
            <a:rPr lang="en-US" sz="2200" kern="1200" dirty="0"/>
            <a:t> </a:t>
          </a:r>
          <a:r>
            <a:rPr lang="en-US" sz="2200" kern="1200" dirty="0" err="1"/>
            <a:t>vấn</a:t>
          </a:r>
          <a:r>
            <a:rPr lang="en-US" sz="2200" kern="1200" dirty="0"/>
            <a:t> </a:t>
          </a:r>
          <a:r>
            <a:rPr lang="en-US" sz="2200" kern="1200" dirty="0" err="1"/>
            <a:t>đề</a:t>
          </a:r>
          <a:r>
            <a:rPr lang="en-US" sz="2200" kern="1200" dirty="0"/>
            <a:t> </a:t>
          </a:r>
          <a:r>
            <a:rPr lang="en-US" sz="2200" kern="1200" dirty="0" err="1"/>
            <a:t>thực</a:t>
          </a:r>
          <a:r>
            <a:rPr lang="en-US" sz="2200" kern="1200" dirty="0"/>
            <a:t> </a:t>
          </a:r>
          <a:r>
            <a:rPr lang="en-US" sz="2200" kern="1200" dirty="0" err="1"/>
            <a:t>tế</a:t>
          </a:r>
          <a:r>
            <a:rPr lang="en-US" sz="2200" kern="1200" dirty="0"/>
            <a:t> </a:t>
          </a:r>
          <a:r>
            <a:rPr lang="en-US" sz="2200" kern="1200" dirty="0" err="1"/>
            <a:t>bằng</a:t>
          </a:r>
          <a:r>
            <a:rPr lang="en-US" sz="2200" kern="1200" dirty="0"/>
            <a:t> </a:t>
          </a:r>
          <a:r>
            <a:rPr lang="en-US" sz="2200" kern="1200" dirty="0" err="1"/>
            <a:t>mô</a:t>
          </a:r>
          <a:r>
            <a:rPr lang="en-US" sz="2200" kern="1200" dirty="0"/>
            <a:t> </a:t>
          </a:r>
          <a:r>
            <a:rPr lang="en-US" sz="2200" kern="1200" dirty="0" err="1"/>
            <a:t>hình</a:t>
          </a:r>
          <a:r>
            <a:rPr lang="en-US" sz="2200" kern="1200" dirty="0"/>
            <a:t> </a:t>
          </a:r>
          <a:r>
            <a:rPr lang="en-US" sz="2200" kern="1200" dirty="0" err="1"/>
            <a:t>thiết</a:t>
          </a:r>
          <a:r>
            <a:rPr lang="en-US" sz="2200" kern="1200" dirty="0"/>
            <a:t> </a:t>
          </a:r>
          <a:r>
            <a:rPr lang="en-US" sz="2200" kern="1200" dirty="0" err="1"/>
            <a:t>lập</a:t>
          </a:r>
          <a:br>
            <a:rPr lang="en-US" sz="2200" kern="1200" dirty="0"/>
          </a:br>
          <a:r>
            <a:rPr lang="en-US" sz="2200" kern="1200" dirty="0"/>
            <a:t>+ </a:t>
          </a:r>
          <a:r>
            <a:rPr lang="en-US" sz="2200" kern="1200" dirty="0" err="1"/>
            <a:t>Điều</a:t>
          </a:r>
          <a:r>
            <a:rPr lang="en-US" sz="2200" kern="1200" dirty="0"/>
            <a:t> </a:t>
          </a:r>
          <a:r>
            <a:rPr lang="en-US" sz="2200" kern="1200" dirty="0" err="1"/>
            <a:t>chỉnh</a:t>
          </a:r>
          <a:r>
            <a:rPr lang="en-US" sz="2200" kern="1200" dirty="0"/>
            <a:t> </a:t>
          </a:r>
          <a:r>
            <a:rPr lang="en-US" sz="2200" kern="1200" dirty="0" err="1"/>
            <a:t>phù</a:t>
          </a:r>
          <a:r>
            <a:rPr lang="en-US" sz="2200" kern="1200" dirty="0"/>
            <a:t> </a:t>
          </a:r>
          <a:r>
            <a:rPr lang="en-US" sz="2200" kern="1200" dirty="0" err="1"/>
            <a:t>hợp</a:t>
          </a:r>
          <a:r>
            <a:rPr lang="en-US" sz="2200" kern="1200" dirty="0"/>
            <a:t> </a:t>
          </a:r>
          <a:r>
            <a:rPr lang="en-US" sz="2200" kern="1200" dirty="0" err="1"/>
            <a:t>thực</a:t>
          </a:r>
          <a:r>
            <a:rPr lang="en-US" sz="2200" kern="1200" dirty="0"/>
            <a:t> </a:t>
          </a:r>
          <a:r>
            <a:rPr lang="en-US" sz="2200" kern="1200" dirty="0" err="1"/>
            <a:t>tế</a:t>
          </a:r>
          <a:endParaRPr lang="en-US" sz="2200" kern="1200" dirty="0"/>
        </a:p>
      </dsp:txBody>
      <dsp:txXfrm>
        <a:off x="1750200" y="136410"/>
        <a:ext cx="9041966" cy="1828803"/>
      </dsp:txXfrm>
    </dsp:sp>
    <dsp:sp modelId="{19A88248-7F90-4EBA-A145-E6725903E2F8}">
      <dsp:nvSpPr>
        <dsp:cNvPr id="0" name=""/>
        <dsp:cNvSpPr/>
      </dsp:nvSpPr>
      <dsp:spPr>
        <a:xfrm>
          <a:off x="734176" y="443356"/>
          <a:ext cx="1292294" cy="12922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D14CA-836C-49E3-ACEF-6F47BCA792CD}">
      <dsp:nvSpPr>
        <dsp:cNvPr id="0" name=""/>
        <dsp:cNvSpPr/>
      </dsp:nvSpPr>
      <dsp:spPr>
        <a:xfrm>
          <a:off x="-1714233" y="-183628"/>
          <a:ext cx="2651764" cy="2468882"/>
        </a:xfrm>
        <a:prstGeom prst="blockArc">
          <a:avLst>
            <a:gd name="adj1" fmla="val 18900000"/>
            <a:gd name="adj2" fmla="val 2700000"/>
            <a:gd name="adj3" fmla="val 76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0DFC4-B392-4C33-A2FE-44F4B8071900}">
      <dsp:nvSpPr>
        <dsp:cNvPr id="0" name=""/>
        <dsp:cNvSpPr/>
      </dsp:nvSpPr>
      <dsp:spPr>
        <a:xfrm>
          <a:off x="1750200" y="136410"/>
          <a:ext cx="9041966" cy="18288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82" tIns="66040" rIns="66040" bIns="66040" numCol="1" spcCol="1270" anchor="ctr" anchorCtr="0">
          <a:noAutofit/>
        </a:bodyPr>
        <a:lstStyle/>
        <a:p>
          <a:pPr marL="0" lvl="0" indent="0" algn="l" defTabSz="1155700">
            <a:lnSpc>
              <a:spcPct val="90000"/>
            </a:lnSpc>
            <a:spcBef>
              <a:spcPct val="0"/>
            </a:spcBef>
            <a:spcAft>
              <a:spcPct val="35000"/>
            </a:spcAft>
            <a:buNone/>
          </a:pPr>
          <a:r>
            <a:rPr lang="vi-VN" sz="2600" kern="1200" dirty="0"/>
            <a:t>Đánh giá năng lực mô hình hoá toán học</a:t>
          </a:r>
          <a:r>
            <a:rPr lang="en-US" sz="2600" kern="1200" dirty="0"/>
            <a:t>, </a:t>
          </a:r>
          <a:r>
            <a:rPr lang="vi-VN" sz="2600" kern="1200" dirty="0"/>
            <a:t>giải quyết vấn đề toán học</a:t>
          </a:r>
          <a:br>
            <a:rPr lang="en-US" sz="2200" kern="1200" dirty="0"/>
          </a:br>
          <a:r>
            <a:rPr lang="en-US" sz="2200" kern="1200" dirty="0"/>
            <a:t>+ </a:t>
          </a:r>
          <a:r>
            <a:rPr lang="en-US" sz="2200" kern="1200" dirty="0" err="1"/>
            <a:t>Công</a:t>
          </a:r>
          <a:r>
            <a:rPr lang="en-US" sz="2200" kern="1200" dirty="0"/>
            <a:t> </a:t>
          </a:r>
          <a:r>
            <a:rPr lang="en-US" sz="2200" kern="1200" dirty="0" err="1"/>
            <a:t>thức</a:t>
          </a:r>
          <a:r>
            <a:rPr lang="en-US" sz="2200" kern="1200" dirty="0"/>
            <a:t>, </a:t>
          </a:r>
          <a:r>
            <a:rPr lang="en-US" sz="2200" kern="1200" dirty="0" err="1"/>
            <a:t>phương</a:t>
          </a:r>
          <a:r>
            <a:rPr lang="en-US" sz="2200" kern="1200" dirty="0"/>
            <a:t> </a:t>
          </a:r>
          <a:r>
            <a:rPr lang="en-US" sz="2200" kern="1200" dirty="0" err="1"/>
            <a:t>trình</a:t>
          </a:r>
          <a:r>
            <a:rPr lang="en-US" sz="2200" kern="1200" dirty="0"/>
            <a:t>,  </a:t>
          </a:r>
          <a:r>
            <a:rPr lang="en-US" sz="2200" kern="1200" dirty="0" err="1"/>
            <a:t>biểu</a:t>
          </a:r>
          <a:r>
            <a:rPr lang="en-US" sz="2200" kern="1200" dirty="0"/>
            <a:t> </a:t>
          </a:r>
          <a:r>
            <a:rPr lang="en-US" sz="2200" kern="1200" dirty="0" err="1"/>
            <a:t>bảng</a:t>
          </a:r>
          <a:br>
            <a:rPr lang="en-US" sz="2200" kern="1200" dirty="0"/>
          </a:br>
          <a:r>
            <a:rPr lang="en-US" sz="2200" kern="1200" dirty="0"/>
            <a:t>+ </a:t>
          </a:r>
          <a:r>
            <a:rPr lang="en-US" sz="2200" kern="1200" dirty="0" err="1"/>
            <a:t>Giải</a:t>
          </a:r>
          <a:r>
            <a:rPr lang="en-US" sz="2200" kern="1200" dirty="0"/>
            <a:t> </a:t>
          </a:r>
          <a:r>
            <a:rPr lang="en-US" sz="2200" kern="1200" dirty="0" err="1"/>
            <a:t>quyết</a:t>
          </a:r>
          <a:r>
            <a:rPr lang="en-US" sz="2200" kern="1200" dirty="0"/>
            <a:t> </a:t>
          </a:r>
          <a:r>
            <a:rPr lang="en-US" sz="2200" kern="1200" dirty="0" err="1"/>
            <a:t>vấn</a:t>
          </a:r>
          <a:r>
            <a:rPr lang="en-US" sz="2200" kern="1200" dirty="0"/>
            <a:t> </a:t>
          </a:r>
          <a:r>
            <a:rPr lang="en-US" sz="2200" kern="1200" dirty="0" err="1"/>
            <a:t>đề</a:t>
          </a:r>
          <a:r>
            <a:rPr lang="en-US" sz="2200" kern="1200" dirty="0"/>
            <a:t> </a:t>
          </a:r>
          <a:r>
            <a:rPr lang="en-US" sz="2200" kern="1200" dirty="0" err="1"/>
            <a:t>thực</a:t>
          </a:r>
          <a:r>
            <a:rPr lang="en-US" sz="2200" kern="1200" dirty="0"/>
            <a:t> </a:t>
          </a:r>
          <a:r>
            <a:rPr lang="en-US" sz="2200" kern="1200" dirty="0" err="1"/>
            <a:t>tế</a:t>
          </a:r>
          <a:r>
            <a:rPr lang="en-US" sz="2200" kern="1200" dirty="0"/>
            <a:t> </a:t>
          </a:r>
          <a:r>
            <a:rPr lang="en-US" sz="2200" kern="1200" dirty="0" err="1"/>
            <a:t>bằng</a:t>
          </a:r>
          <a:r>
            <a:rPr lang="en-US" sz="2200" kern="1200" dirty="0"/>
            <a:t> </a:t>
          </a:r>
          <a:r>
            <a:rPr lang="en-US" sz="2200" kern="1200" dirty="0" err="1"/>
            <a:t>mô</a:t>
          </a:r>
          <a:r>
            <a:rPr lang="en-US" sz="2200" kern="1200" dirty="0"/>
            <a:t> </a:t>
          </a:r>
          <a:r>
            <a:rPr lang="en-US" sz="2200" kern="1200" dirty="0" err="1"/>
            <a:t>hình</a:t>
          </a:r>
          <a:r>
            <a:rPr lang="en-US" sz="2200" kern="1200" dirty="0"/>
            <a:t> </a:t>
          </a:r>
          <a:r>
            <a:rPr lang="en-US" sz="2200" kern="1200" dirty="0" err="1"/>
            <a:t>thiết</a:t>
          </a:r>
          <a:r>
            <a:rPr lang="en-US" sz="2200" kern="1200" dirty="0"/>
            <a:t> </a:t>
          </a:r>
          <a:r>
            <a:rPr lang="en-US" sz="2200" kern="1200" dirty="0" err="1"/>
            <a:t>lập</a:t>
          </a:r>
          <a:br>
            <a:rPr lang="en-US" sz="2200" kern="1200" dirty="0"/>
          </a:br>
          <a:r>
            <a:rPr lang="en-US" sz="2200" kern="1200" dirty="0"/>
            <a:t>+ </a:t>
          </a:r>
          <a:r>
            <a:rPr lang="en-US" sz="2200" kern="1200" dirty="0" err="1"/>
            <a:t>Điều</a:t>
          </a:r>
          <a:r>
            <a:rPr lang="en-US" sz="2200" kern="1200" dirty="0"/>
            <a:t> </a:t>
          </a:r>
          <a:r>
            <a:rPr lang="en-US" sz="2200" kern="1200" dirty="0" err="1"/>
            <a:t>chỉnh</a:t>
          </a:r>
          <a:r>
            <a:rPr lang="en-US" sz="2200" kern="1200" dirty="0"/>
            <a:t> </a:t>
          </a:r>
          <a:r>
            <a:rPr lang="en-US" sz="2200" kern="1200" dirty="0" err="1"/>
            <a:t>phù</a:t>
          </a:r>
          <a:r>
            <a:rPr lang="en-US" sz="2200" kern="1200" dirty="0"/>
            <a:t> </a:t>
          </a:r>
          <a:r>
            <a:rPr lang="en-US" sz="2200" kern="1200" dirty="0" err="1"/>
            <a:t>hợp</a:t>
          </a:r>
          <a:r>
            <a:rPr lang="en-US" sz="2200" kern="1200" dirty="0"/>
            <a:t> </a:t>
          </a:r>
          <a:r>
            <a:rPr lang="en-US" sz="2200" kern="1200" dirty="0" err="1"/>
            <a:t>thực</a:t>
          </a:r>
          <a:r>
            <a:rPr lang="en-US" sz="2200" kern="1200" dirty="0"/>
            <a:t> </a:t>
          </a:r>
          <a:r>
            <a:rPr lang="en-US" sz="2200" kern="1200" dirty="0" err="1"/>
            <a:t>tế</a:t>
          </a:r>
          <a:endParaRPr lang="en-US" sz="2200" kern="1200" dirty="0"/>
        </a:p>
      </dsp:txBody>
      <dsp:txXfrm>
        <a:off x="1750200" y="136410"/>
        <a:ext cx="9041966" cy="1828803"/>
      </dsp:txXfrm>
    </dsp:sp>
    <dsp:sp modelId="{19A88248-7F90-4EBA-A145-E6725903E2F8}">
      <dsp:nvSpPr>
        <dsp:cNvPr id="0" name=""/>
        <dsp:cNvSpPr/>
      </dsp:nvSpPr>
      <dsp:spPr>
        <a:xfrm>
          <a:off x="734176" y="443356"/>
          <a:ext cx="1292294" cy="12922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D14CA-836C-49E3-ACEF-6F47BCA792CD}">
      <dsp:nvSpPr>
        <dsp:cNvPr id="0" name=""/>
        <dsp:cNvSpPr/>
      </dsp:nvSpPr>
      <dsp:spPr>
        <a:xfrm>
          <a:off x="-1714233" y="-183628"/>
          <a:ext cx="2651764" cy="2468882"/>
        </a:xfrm>
        <a:prstGeom prst="blockArc">
          <a:avLst>
            <a:gd name="adj1" fmla="val 18900000"/>
            <a:gd name="adj2" fmla="val 2700000"/>
            <a:gd name="adj3" fmla="val 76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80DFC4-B392-4C33-A2FE-44F4B8071900}">
      <dsp:nvSpPr>
        <dsp:cNvPr id="0" name=""/>
        <dsp:cNvSpPr/>
      </dsp:nvSpPr>
      <dsp:spPr>
        <a:xfrm>
          <a:off x="1750200" y="136410"/>
          <a:ext cx="9041966" cy="18288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4082" tIns="66040" rIns="66040" bIns="66040" numCol="1" spcCol="1270" anchor="ctr" anchorCtr="0">
          <a:noAutofit/>
        </a:bodyPr>
        <a:lstStyle/>
        <a:p>
          <a:pPr marL="0" lvl="0" indent="0" algn="l" defTabSz="1155700">
            <a:lnSpc>
              <a:spcPct val="90000"/>
            </a:lnSpc>
            <a:spcBef>
              <a:spcPct val="0"/>
            </a:spcBef>
            <a:spcAft>
              <a:spcPct val="35000"/>
            </a:spcAft>
            <a:buNone/>
          </a:pPr>
          <a:r>
            <a:rPr lang="vi-VN" sz="2600" kern="1200" dirty="0"/>
            <a:t>Đánh giá năng lực mô hình hoá toán học</a:t>
          </a:r>
          <a:r>
            <a:rPr lang="en-US" sz="2600" kern="1200" dirty="0"/>
            <a:t>, </a:t>
          </a:r>
          <a:r>
            <a:rPr lang="vi-VN" sz="2600" kern="1200" dirty="0"/>
            <a:t>giải quyết vấn đề toán học</a:t>
          </a:r>
          <a:br>
            <a:rPr lang="en-US" sz="2200" kern="1200" dirty="0"/>
          </a:br>
          <a:r>
            <a:rPr lang="en-US" sz="2200" kern="1200" dirty="0"/>
            <a:t>+ </a:t>
          </a:r>
          <a:r>
            <a:rPr lang="en-US" sz="2200" kern="1200" dirty="0" err="1"/>
            <a:t>Công</a:t>
          </a:r>
          <a:r>
            <a:rPr lang="en-US" sz="2200" kern="1200" dirty="0"/>
            <a:t> </a:t>
          </a:r>
          <a:r>
            <a:rPr lang="en-US" sz="2200" kern="1200" dirty="0" err="1"/>
            <a:t>thức</a:t>
          </a:r>
          <a:r>
            <a:rPr lang="en-US" sz="2200" kern="1200" dirty="0"/>
            <a:t>, </a:t>
          </a:r>
          <a:r>
            <a:rPr lang="en-US" sz="2200" kern="1200" dirty="0" err="1"/>
            <a:t>phương</a:t>
          </a:r>
          <a:r>
            <a:rPr lang="en-US" sz="2200" kern="1200" dirty="0"/>
            <a:t> </a:t>
          </a:r>
          <a:r>
            <a:rPr lang="en-US" sz="2200" kern="1200" dirty="0" err="1"/>
            <a:t>trình</a:t>
          </a:r>
          <a:r>
            <a:rPr lang="en-US" sz="2200" kern="1200" dirty="0"/>
            <a:t>,  </a:t>
          </a:r>
          <a:r>
            <a:rPr lang="en-US" sz="2200" kern="1200" dirty="0" err="1"/>
            <a:t>biểu</a:t>
          </a:r>
          <a:r>
            <a:rPr lang="en-US" sz="2200" kern="1200" dirty="0"/>
            <a:t> </a:t>
          </a:r>
          <a:r>
            <a:rPr lang="en-US" sz="2200" kern="1200" dirty="0" err="1"/>
            <a:t>bảng</a:t>
          </a:r>
          <a:br>
            <a:rPr lang="en-US" sz="2200" kern="1200" dirty="0"/>
          </a:br>
          <a:r>
            <a:rPr lang="en-US" sz="2200" kern="1200" dirty="0"/>
            <a:t>+ </a:t>
          </a:r>
          <a:r>
            <a:rPr lang="en-US" sz="2200" kern="1200" dirty="0" err="1"/>
            <a:t>Giải</a:t>
          </a:r>
          <a:r>
            <a:rPr lang="en-US" sz="2200" kern="1200" dirty="0"/>
            <a:t> </a:t>
          </a:r>
          <a:r>
            <a:rPr lang="en-US" sz="2200" kern="1200" dirty="0" err="1"/>
            <a:t>quyết</a:t>
          </a:r>
          <a:r>
            <a:rPr lang="en-US" sz="2200" kern="1200" dirty="0"/>
            <a:t> </a:t>
          </a:r>
          <a:r>
            <a:rPr lang="en-US" sz="2200" kern="1200" dirty="0" err="1"/>
            <a:t>vấn</a:t>
          </a:r>
          <a:r>
            <a:rPr lang="en-US" sz="2200" kern="1200" dirty="0"/>
            <a:t> </a:t>
          </a:r>
          <a:r>
            <a:rPr lang="en-US" sz="2200" kern="1200" dirty="0" err="1"/>
            <a:t>đề</a:t>
          </a:r>
          <a:r>
            <a:rPr lang="en-US" sz="2200" kern="1200" dirty="0"/>
            <a:t> </a:t>
          </a:r>
          <a:r>
            <a:rPr lang="en-US" sz="2200" kern="1200" dirty="0" err="1"/>
            <a:t>thực</a:t>
          </a:r>
          <a:r>
            <a:rPr lang="en-US" sz="2200" kern="1200" dirty="0"/>
            <a:t> </a:t>
          </a:r>
          <a:r>
            <a:rPr lang="en-US" sz="2200" kern="1200" dirty="0" err="1"/>
            <a:t>tế</a:t>
          </a:r>
          <a:r>
            <a:rPr lang="en-US" sz="2200" kern="1200" dirty="0"/>
            <a:t> </a:t>
          </a:r>
          <a:r>
            <a:rPr lang="en-US" sz="2200" kern="1200" dirty="0" err="1"/>
            <a:t>bằng</a:t>
          </a:r>
          <a:r>
            <a:rPr lang="en-US" sz="2200" kern="1200" dirty="0"/>
            <a:t> </a:t>
          </a:r>
          <a:r>
            <a:rPr lang="en-US" sz="2200" kern="1200" dirty="0" err="1"/>
            <a:t>mô</a:t>
          </a:r>
          <a:r>
            <a:rPr lang="en-US" sz="2200" kern="1200" dirty="0"/>
            <a:t> </a:t>
          </a:r>
          <a:r>
            <a:rPr lang="en-US" sz="2200" kern="1200" dirty="0" err="1"/>
            <a:t>hình</a:t>
          </a:r>
          <a:r>
            <a:rPr lang="en-US" sz="2200" kern="1200" dirty="0"/>
            <a:t> </a:t>
          </a:r>
          <a:r>
            <a:rPr lang="en-US" sz="2200" kern="1200" dirty="0" err="1"/>
            <a:t>thiết</a:t>
          </a:r>
          <a:r>
            <a:rPr lang="en-US" sz="2200" kern="1200" dirty="0"/>
            <a:t> </a:t>
          </a:r>
          <a:r>
            <a:rPr lang="en-US" sz="2200" kern="1200" dirty="0" err="1"/>
            <a:t>lập</a:t>
          </a:r>
          <a:br>
            <a:rPr lang="en-US" sz="2200" kern="1200" dirty="0"/>
          </a:br>
          <a:r>
            <a:rPr lang="en-US" sz="2200" kern="1200" dirty="0"/>
            <a:t>+ </a:t>
          </a:r>
          <a:r>
            <a:rPr lang="en-US" sz="2200" kern="1200" dirty="0" err="1"/>
            <a:t>Điều</a:t>
          </a:r>
          <a:r>
            <a:rPr lang="en-US" sz="2200" kern="1200" dirty="0"/>
            <a:t> </a:t>
          </a:r>
          <a:r>
            <a:rPr lang="en-US" sz="2200" kern="1200" dirty="0" err="1"/>
            <a:t>chỉnh</a:t>
          </a:r>
          <a:r>
            <a:rPr lang="en-US" sz="2200" kern="1200" dirty="0"/>
            <a:t> </a:t>
          </a:r>
          <a:r>
            <a:rPr lang="en-US" sz="2200" kern="1200" dirty="0" err="1"/>
            <a:t>phù</a:t>
          </a:r>
          <a:r>
            <a:rPr lang="en-US" sz="2200" kern="1200" dirty="0"/>
            <a:t> </a:t>
          </a:r>
          <a:r>
            <a:rPr lang="en-US" sz="2200" kern="1200" dirty="0" err="1"/>
            <a:t>hợp</a:t>
          </a:r>
          <a:r>
            <a:rPr lang="en-US" sz="2200" kern="1200" dirty="0"/>
            <a:t> </a:t>
          </a:r>
          <a:r>
            <a:rPr lang="en-US" sz="2200" kern="1200" dirty="0" err="1"/>
            <a:t>thực</a:t>
          </a:r>
          <a:r>
            <a:rPr lang="en-US" sz="2200" kern="1200" dirty="0"/>
            <a:t> </a:t>
          </a:r>
          <a:r>
            <a:rPr lang="en-US" sz="2200" kern="1200" dirty="0" err="1"/>
            <a:t>tế</a:t>
          </a:r>
          <a:endParaRPr lang="en-US" sz="2200" kern="1200" dirty="0"/>
        </a:p>
      </dsp:txBody>
      <dsp:txXfrm>
        <a:off x="1750200" y="136410"/>
        <a:ext cx="9041966" cy="1828803"/>
      </dsp:txXfrm>
    </dsp:sp>
    <dsp:sp modelId="{19A88248-7F90-4EBA-A145-E6725903E2F8}">
      <dsp:nvSpPr>
        <dsp:cNvPr id="0" name=""/>
        <dsp:cNvSpPr/>
      </dsp:nvSpPr>
      <dsp:spPr>
        <a:xfrm>
          <a:off x="734176" y="443356"/>
          <a:ext cx="1292294" cy="129229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0D8F1-E0FC-40F7-93B5-2662752644B8}" type="datetimeFigureOut">
              <a:rPr lang="en-GB" smtClean="0"/>
              <a:t>30/05/2023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F0F7B-0E89-49AD-983E-C643D1DB5E07}" type="slidenum">
              <a:rPr lang="en-GB" smtClean="0"/>
              <a:t>‹#›</a:t>
            </a:fld>
            <a:endParaRPr lang="en-GB"/>
          </a:p>
        </p:txBody>
      </p:sp>
    </p:spTree>
    <p:extLst>
      <p:ext uri="{BB962C8B-B14F-4D97-AF65-F5344CB8AC3E}">
        <p14:creationId xmlns:p14="http://schemas.microsoft.com/office/powerpoint/2010/main" val="2034352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Google Shape;88;p1:notes">
            <a:extLst>
              <a:ext uri="{FF2B5EF4-FFF2-40B4-BE49-F238E27FC236}">
                <a16:creationId xmlns:a16="http://schemas.microsoft.com/office/drawing/2014/main" id="{DC912ECC-0415-4483-AE73-266D46ACC9CE}"/>
              </a:ext>
            </a:extLst>
          </p:cNvPr>
          <p:cNvSpPr txBox="1">
            <a:spLocks noGrp="1" noChangeArrowheads="1"/>
          </p:cNvSpPr>
          <p:nvPr>
            <p:ph type="body" idx="1"/>
          </p:nvPr>
        </p:nvSpPr>
        <p:spPr/>
        <p:txBody>
          <a:bodyPr/>
          <a:lstStyle/>
          <a:p>
            <a:pPr marL="0" indent="0" eaLnBrk="1" hangingPunct="1">
              <a:buSzPts val="1400"/>
            </a:pPr>
            <a:endParaRPr lang="en-US" altLang="en-US" sz="1200">
              <a:latin typeface="Calibri" panose="020F0502020204030204" pitchFamily="34" charset="0"/>
              <a:cs typeface="Calibri" panose="020F0502020204030204" pitchFamily="34" charset="0"/>
              <a:sym typeface="Calibri" panose="020F0502020204030204" pitchFamily="34" charset="0"/>
            </a:endParaRPr>
          </a:p>
        </p:txBody>
      </p:sp>
      <p:sp>
        <p:nvSpPr>
          <p:cNvPr id="6147" name="Google Shape;89;p1:notes">
            <a:extLst>
              <a:ext uri="{FF2B5EF4-FFF2-40B4-BE49-F238E27FC236}">
                <a16:creationId xmlns:a16="http://schemas.microsoft.com/office/drawing/2014/main" id="{F7FDBEAD-9D52-4F28-9F10-022C292C0DAA}"/>
              </a:ext>
            </a:extLst>
          </p:cNvPr>
          <p:cNvSpPr>
            <a:spLocks noGrp="1" noRot="1" noChangeAspect="1" noTextEdit="1"/>
          </p:cNvSpPr>
          <p:nvPr>
            <p:ph type="sldImg" idx="2"/>
          </p:nvPr>
        </p:nvSpPr>
        <p:spPr>
          <a:noFill/>
          <a:ln>
            <a:headEnd/>
            <a:tailEnd/>
          </a:ln>
        </p:spPr>
      </p:sp>
    </p:spTree>
    <p:extLst>
      <p:ext uri="{BB962C8B-B14F-4D97-AF65-F5344CB8AC3E}">
        <p14:creationId xmlns:p14="http://schemas.microsoft.com/office/powerpoint/2010/main" val="219595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A0F0F7B-0E89-49AD-983E-C643D1DB5E07}" type="slidenum">
              <a:rPr lang="en-GB" smtClean="0"/>
              <a:t>7</a:t>
            </a:fld>
            <a:endParaRPr lang="en-GB"/>
          </a:p>
        </p:txBody>
      </p:sp>
    </p:spTree>
    <p:extLst>
      <p:ext uri="{BB962C8B-B14F-4D97-AF65-F5344CB8AC3E}">
        <p14:creationId xmlns:p14="http://schemas.microsoft.com/office/powerpoint/2010/main" val="393525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A0F0F7B-0E89-49AD-983E-C643D1DB5E07}" type="slidenum">
              <a:rPr lang="en-GB" smtClean="0"/>
              <a:t>38</a:t>
            </a:fld>
            <a:endParaRPr lang="en-GB"/>
          </a:p>
        </p:txBody>
      </p:sp>
    </p:spTree>
    <p:extLst>
      <p:ext uri="{BB962C8B-B14F-4D97-AF65-F5344CB8AC3E}">
        <p14:creationId xmlns:p14="http://schemas.microsoft.com/office/powerpoint/2010/main" val="134990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3FD-49CF-3F49-A3B3-A83FEDE243C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vi-VN"/>
          </a:p>
        </p:txBody>
      </p:sp>
      <p:sp>
        <p:nvSpPr>
          <p:cNvPr id="3" name="Subtitle 2">
            <a:extLst>
              <a:ext uri="{FF2B5EF4-FFF2-40B4-BE49-F238E27FC236}">
                <a16:creationId xmlns:a16="http://schemas.microsoft.com/office/drawing/2014/main" id="{C5AFB825-6B3C-5943-AC40-8BF7B3DFCB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vi-VN"/>
          </a:p>
        </p:txBody>
      </p:sp>
      <p:sp>
        <p:nvSpPr>
          <p:cNvPr id="4" name="Date Placeholder 3">
            <a:extLst>
              <a:ext uri="{FF2B5EF4-FFF2-40B4-BE49-F238E27FC236}">
                <a16:creationId xmlns:a16="http://schemas.microsoft.com/office/drawing/2014/main" id="{62C854F5-119C-AC4A-9CDD-10023E7D2E53}"/>
              </a:ext>
            </a:extLst>
          </p:cNvPr>
          <p:cNvSpPr>
            <a:spLocks noGrp="1"/>
          </p:cNvSpPr>
          <p:nvPr>
            <p:ph type="dt" sz="half" idx="10"/>
          </p:nvPr>
        </p:nvSpPr>
        <p:spPr/>
        <p:txBody>
          <a:bodyPr/>
          <a:lstStyle/>
          <a:p>
            <a:fld id="{66F93AB0-030A-4C4E-91ED-A2961B806685}" type="datetimeFigureOut">
              <a:rPr lang="vi-VN" smtClean="0"/>
              <a:t>30/05/2023</a:t>
            </a:fld>
            <a:endParaRPr lang="vi-VN"/>
          </a:p>
        </p:txBody>
      </p:sp>
      <p:sp>
        <p:nvSpPr>
          <p:cNvPr id="5" name="Footer Placeholder 4">
            <a:extLst>
              <a:ext uri="{FF2B5EF4-FFF2-40B4-BE49-F238E27FC236}">
                <a16:creationId xmlns:a16="http://schemas.microsoft.com/office/drawing/2014/main" id="{0FB0ED8B-4D43-7A4C-809E-BE190C51D56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459F40F-A593-374A-A8FF-DEB04C94BBE9}"/>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404957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FAB31-0AE0-DA4A-B763-3EEFC400E547}"/>
              </a:ext>
            </a:extLst>
          </p:cNvPr>
          <p:cNvSpPr>
            <a:spLocks noGrp="1"/>
          </p:cNvSpPr>
          <p:nvPr>
            <p:ph type="title"/>
          </p:nvPr>
        </p:nvSpPr>
        <p:spPr/>
        <p:txBody>
          <a:bodyPr/>
          <a:lstStyle/>
          <a:p>
            <a:r>
              <a:rPr lang="en-GB"/>
              <a:t>Click to edit Master title style</a:t>
            </a:r>
            <a:endParaRPr lang="vi-VN"/>
          </a:p>
        </p:txBody>
      </p:sp>
      <p:sp>
        <p:nvSpPr>
          <p:cNvPr id="3" name="Vertical Text Placeholder 2">
            <a:extLst>
              <a:ext uri="{FF2B5EF4-FFF2-40B4-BE49-F238E27FC236}">
                <a16:creationId xmlns:a16="http://schemas.microsoft.com/office/drawing/2014/main" id="{490747BE-88E9-044E-93AD-E095B9CDDB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E125C74B-B082-BF43-B421-48C2227C872F}"/>
              </a:ext>
            </a:extLst>
          </p:cNvPr>
          <p:cNvSpPr>
            <a:spLocks noGrp="1"/>
          </p:cNvSpPr>
          <p:nvPr>
            <p:ph type="dt" sz="half" idx="10"/>
          </p:nvPr>
        </p:nvSpPr>
        <p:spPr/>
        <p:txBody>
          <a:bodyPr/>
          <a:lstStyle/>
          <a:p>
            <a:fld id="{66F93AB0-030A-4C4E-91ED-A2961B806685}" type="datetimeFigureOut">
              <a:rPr lang="vi-VN" smtClean="0"/>
              <a:t>30/05/2023</a:t>
            </a:fld>
            <a:endParaRPr lang="vi-VN"/>
          </a:p>
        </p:txBody>
      </p:sp>
      <p:sp>
        <p:nvSpPr>
          <p:cNvPr id="5" name="Footer Placeholder 4">
            <a:extLst>
              <a:ext uri="{FF2B5EF4-FFF2-40B4-BE49-F238E27FC236}">
                <a16:creationId xmlns:a16="http://schemas.microsoft.com/office/drawing/2014/main" id="{D3E92A2F-1A5A-214D-8850-9E159165A9B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1787141-0301-A043-A21B-DF71BBE33A6F}"/>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407371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5212FE-8AD3-124C-BCD9-4EB17DB0164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vi-VN"/>
          </a:p>
        </p:txBody>
      </p:sp>
      <p:sp>
        <p:nvSpPr>
          <p:cNvPr id="3" name="Vertical Text Placeholder 2">
            <a:extLst>
              <a:ext uri="{FF2B5EF4-FFF2-40B4-BE49-F238E27FC236}">
                <a16:creationId xmlns:a16="http://schemas.microsoft.com/office/drawing/2014/main" id="{EFA2C0A3-E3D8-F940-8FEF-7D6BCE288C8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573CCD0F-776A-EF48-842A-383B3D4A5C88}"/>
              </a:ext>
            </a:extLst>
          </p:cNvPr>
          <p:cNvSpPr>
            <a:spLocks noGrp="1"/>
          </p:cNvSpPr>
          <p:nvPr>
            <p:ph type="dt" sz="half" idx="10"/>
          </p:nvPr>
        </p:nvSpPr>
        <p:spPr/>
        <p:txBody>
          <a:bodyPr/>
          <a:lstStyle/>
          <a:p>
            <a:fld id="{66F93AB0-030A-4C4E-91ED-A2961B806685}" type="datetimeFigureOut">
              <a:rPr lang="vi-VN" smtClean="0"/>
              <a:t>30/05/2023</a:t>
            </a:fld>
            <a:endParaRPr lang="vi-VN"/>
          </a:p>
        </p:txBody>
      </p:sp>
      <p:sp>
        <p:nvSpPr>
          <p:cNvPr id="5" name="Footer Placeholder 4">
            <a:extLst>
              <a:ext uri="{FF2B5EF4-FFF2-40B4-BE49-F238E27FC236}">
                <a16:creationId xmlns:a16="http://schemas.microsoft.com/office/drawing/2014/main" id="{C75790AB-0D78-C940-9549-8C60CB646A5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8E6E9D6-89FE-FB40-B2AD-FF14CEFE9D4D}"/>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295334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5"/>
          <p:cNvSpPr txBox="1"/>
          <p:nvPr/>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012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21A42-779A-5243-9A4F-D442B139AD0F}"/>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FD40932A-4E78-0041-B5A9-F2F10111D34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CDB4129F-072F-BB48-80FD-E80C10367CD9}"/>
              </a:ext>
            </a:extLst>
          </p:cNvPr>
          <p:cNvSpPr>
            <a:spLocks noGrp="1"/>
          </p:cNvSpPr>
          <p:nvPr>
            <p:ph type="dt" sz="half" idx="10"/>
          </p:nvPr>
        </p:nvSpPr>
        <p:spPr/>
        <p:txBody>
          <a:bodyPr/>
          <a:lstStyle/>
          <a:p>
            <a:fld id="{66F93AB0-030A-4C4E-91ED-A2961B806685}" type="datetimeFigureOut">
              <a:rPr lang="vi-VN" smtClean="0"/>
              <a:t>30/05/2023</a:t>
            </a:fld>
            <a:endParaRPr lang="vi-VN"/>
          </a:p>
        </p:txBody>
      </p:sp>
      <p:sp>
        <p:nvSpPr>
          <p:cNvPr id="5" name="Footer Placeholder 4">
            <a:extLst>
              <a:ext uri="{FF2B5EF4-FFF2-40B4-BE49-F238E27FC236}">
                <a16:creationId xmlns:a16="http://schemas.microsoft.com/office/drawing/2014/main" id="{D353ABFD-BDA4-1C4E-AD35-EBEF2066D37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F2505F2-7C25-684C-A434-B373F1FA5491}"/>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166399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A0778-B237-8149-B044-009F2642F96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vi-VN"/>
          </a:p>
        </p:txBody>
      </p:sp>
      <p:sp>
        <p:nvSpPr>
          <p:cNvPr id="3" name="Text Placeholder 2">
            <a:extLst>
              <a:ext uri="{FF2B5EF4-FFF2-40B4-BE49-F238E27FC236}">
                <a16:creationId xmlns:a16="http://schemas.microsoft.com/office/drawing/2014/main" id="{A7D855A7-F52F-C34B-82ED-BF76F4D8F4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DD9C59-3A77-FF47-8620-FF6BB5FEE17A}"/>
              </a:ext>
            </a:extLst>
          </p:cNvPr>
          <p:cNvSpPr>
            <a:spLocks noGrp="1"/>
          </p:cNvSpPr>
          <p:nvPr>
            <p:ph type="dt" sz="half" idx="10"/>
          </p:nvPr>
        </p:nvSpPr>
        <p:spPr/>
        <p:txBody>
          <a:bodyPr/>
          <a:lstStyle/>
          <a:p>
            <a:fld id="{66F93AB0-030A-4C4E-91ED-A2961B806685}" type="datetimeFigureOut">
              <a:rPr lang="vi-VN" smtClean="0"/>
              <a:t>30/05/2023</a:t>
            </a:fld>
            <a:endParaRPr lang="vi-VN"/>
          </a:p>
        </p:txBody>
      </p:sp>
      <p:sp>
        <p:nvSpPr>
          <p:cNvPr id="5" name="Footer Placeholder 4">
            <a:extLst>
              <a:ext uri="{FF2B5EF4-FFF2-40B4-BE49-F238E27FC236}">
                <a16:creationId xmlns:a16="http://schemas.microsoft.com/office/drawing/2014/main" id="{359D3D6D-E8F1-7D4A-B015-94860B163B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8759C77-8DED-E140-9F6D-3508A5420DDD}"/>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68016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DF99-E7BA-0741-A64D-65F3D9A30DC3}"/>
              </a:ext>
            </a:extLst>
          </p:cNvPr>
          <p:cNvSpPr>
            <a:spLocks noGrp="1"/>
          </p:cNvSpPr>
          <p:nvPr>
            <p:ph type="title"/>
          </p:nvPr>
        </p:nvSpPr>
        <p:spPr/>
        <p:txBody>
          <a:bodyPr/>
          <a:lstStyle/>
          <a:p>
            <a:r>
              <a:rPr lang="en-GB"/>
              <a:t>Click to edit Master title style</a:t>
            </a:r>
            <a:endParaRPr lang="vi-VN"/>
          </a:p>
        </p:txBody>
      </p:sp>
      <p:sp>
        <p:nvSpPr>
          <p:cNvPr id="3" name="Content Placeholder 2">
            <a:extLst>
              <a:ext uri="{FF2B5EF4-FFF2-40B4-BE49-F238E27FC236}">
                <a16:creationId xmlns:a16="http://schemas.microsoft.com/office/drawing/2014/main" id="{690838B5-7491-5941-A462-21ED1608F93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Content Placeholder 3">
            <a:extLst>
              <a:ext uri="{FF2B5EF4-FFF2-40B4-BE49-F238E27FC236}">
                <a16:creationId xmlns:a16="http://schemas.microsoft.com/office/drawing/2014/main" id="{1E73F4CF-76AE-D34D-B184-98771754BD8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5" name="Date Placeholder 4">
            <a:extLst>
              <a:ext uri="{FF2B5EF4-FFF2-40B4-BE49-F238E27FC236}">
                <a16:creationId xmlns:a16="http://schemas.microsoft.com/office/drawing/2014/main" id="{5DC62832-E078-454D-AC63-7B03528E4F36}"/>
              </a:ext>
            </a:extLst>
          </p:cNvPr>
          <p:cNvSpPr>
            <a:spLocks noGrp="1"/>
          </p:cNvSpPr>
          <p:nvPr>
            <p:ph type="dt" sz="half" idx="10"/>
          </p:nvPr>
        </p:nvSpPr>
        <p:spPr/>
        <p:txBody>
          <a:bodyPr/>
          <a:lstStyle/>
          <a:p>
            <a:fld id="{66F93AB0-030A-4C4E-91ED-A2961B806685}" type="datetimeFigureOut">
              <a:rPr lang="vi-VN" smtClean="0"/>
              <a:t>30/05/2023</a:t>
            </a:fld>
            <a:endParaRPr lang="vi-VN"/>
          </a:p>
        </p:txBody>
      </p:sp>
      <p:sp>
        <p:nvSpPr>
          <p:cNvPr id="6" name="Footer Placeholder 5">
            <a:extLst>
              <a:ext uri="{FF2B5EF4-FFF2-40B4-BE49-F238E27FC236}">
                <a16:creationId xmlns:a16="http://schemas.microsoft.com/office/drawing/2014/main" id="{877DD179-5337-AC4D-9D0A-BE25B47B63B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5647D19-8C79-E043-A687-F4B5B760FD5A}"/>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3013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73F0-1A65-7D45-A6EA-07804E8053D2}"/>
              </a:ext>
            </a:extLst>
          </p:cNvPr>
          <p:cNvSpPr>
            <a:spLocks noGrp="1"/>
          </p:cNvSpPr>
          <p:nvPr>
            <p:ph type="title"/>
          </p:nvPr>
        </p:nvSpPr>
        <p:spPr>
          <a:xfrm>
            <a:off x="839788" y="365125"/>
            <a:ext cx="10515600" cy="1325563"/>
          </a:xfrm>
        </p:spPr>
        <p:txBody>
          <a:bodyPr/>
          <a:lstStyle/>
          <a:p>
            <a:r>
              <a:rPr lang="en-GB"/>
              <a:t>Click to edit Master title style</a:t>
            </a:r>
            <a:endParaRPr lang="vi-VN"/>
          </a:p>
        </p:txBody>
      </p:sp>
      <p:sp>
        <p:nvSpPr>
          <p:cNvPr id="3" name="Text Placeholder 2">
            <a:extLst>
              <a:ext uri="{FF2B5EF4-FFF2-40B4-BE49-F238E27FC236}">
                <a16:creationId xmlns:a16="http://schemas.microsoft.com/office/drawing/2014/main" id="{3F271B14-4D7C-E141-8ED2-6EE3A62A5F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AE34B14-DFA4-364C-B2EB-4A1242DD614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5" name="Text Placeholder 4">
            <a:extLst>
              <a:ext uri="{FF2B5EF4-FFF2-40B4-BE49-F238E27FC236}">
                <a16:creationId xmlns:a16="http://schemas.microsoft.com/office/drawing/2014/main" id="{DD23950F-960D-3D41-B349-7D1180C72F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969282-CC93-9145-A4EB-C6A55081E1E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7" name="Date Placeholder 6">
            <a:extLst>
              <a:ext uri="{FF2B5EF4-FFF2-40B4-BE49-F238E27FC236}">
                <a16:creationId xmlns:a16="http://schemas.microsoft.com/office/drawing/2014/main" id="{7A7EBD27-15B8-0448-A290-1D835D0529FA}"/>
              </a:ext>
            </a:extLst>
          </p:cNvPr>
          <p:cNvSpPr>
            <a:spLocks noGrp="1"/>
          </p:cNvSpPr>
          <p:nvPr>
            <p:ph type="dt" sz="half" idx="10"/>
          </p:nvPr>
        </p:nvSpPr>
        <p:spPr/>
        <p:txBody>
          <a:bodyPr/>
          <a:lstStyle/>
          <a:p>
            <a:fld id="{66F93AB0-030A-4C4E-91ED-A2961B806685}" type="datetimeFigureOut">
              <a:rPr lang="vi-VN" smtClean="0"/>
              <a:t>30/05/2023</a:t>
            </a:fld>
            <a:endParaRPr lang="vi-VN"/>
          </a:p>
        </p:txBody>
      </p:sp>
      <p:sp>
        <p:nvSpPr>
          <p:cNvPr id="8" name="Footer Placeholder 7">
            <a:extLst>
              <a:ext uri="{FF2B5EF4-FFF2-40B4-BE49-F238E27FC236}">
                <a16:creationId xmlns:a16="http://schemas.microsoft.com/office/drawing/2014/main" id="{E5B8D609-AEBA-7E4B-BA35-A833710FAA0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3DED118-9793-C943-904F-DC4B2F42AC34}"/>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388145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A336B-F6B8-DE4C-A4D4-5DB742A06AC2}"/>
              </a:ext>
            </a:extLst>
          </p:cNvPr>
          <p:cNvSpPr>
            <a:spLocks noGrp="1"/>
          </p:cNvSpPr>
          <p:nvPr>
            <p:ph type="title"/>
          </p:nvPr>
        </p:nvSpPr>
        <p:spPr/>
        <p:txBody>
          <a:bodyPr/>
          <a:lstStyle/>
          <a:p>
            <a:r>
              <a:rPr lang="en-GB"/>
              <a:t>Click to edit Master title style</a:t>
            </a:r>
            <a:endParaRPr lang="vi-VN"/>
          </a:p>
        </p:txBody>
      </p:sp>
      <p:sp>
        <p:nvSpPr>
          <p:cNvPr id="3" name="Date Placeholder 2">
            <a:extLst>
              <a:ext uri="{FF2B5EF4-FFF2-40B4-BE49-F238E27FC236}">
                <a16:creationId xmlns:a16="http://schemas.microsoft.com/office/drawing/2014/main" id="{1308ED3C-6C8F-9543-A4FC-702858BC711D}"/>
              </a:ext>
            </a:extLst>
          </p:cNvPr>
          <p:cNvSpPr>
            <a:spLocks noGrp="1"/>
          </p:cNvSpPr>
          <p:nvPr>
            <p:ph type="dt" sz="half" idx="10"/>
          </p:nvPr>
        </p:nvSpPr>
        <p:spPr/>
        <p:txBody>
          <a:bodyPr/>
          <a:lstStyle/>
          <a:p>
            <a:fld id="{66F93AB0-030A-4C4E-91ED-A2961B806685}" type="datetimeFigureOut">
              <a:rPr lang="vi-VN" smtClean="0"/>
              <a:t>30/05/2023</a:t>
            </a:fld>
            <a:endParaRPr lang="vi-VN"/>
          </a:p>
        </p:txBody>
      </p:sp>
      <p:sp>
        <p:nvSpPr>
          <p:cNvPr id="4" name="Footer Placeholder 3">
            <a:extLst>
              <a:ext uri="{FF2B5EF4-FFF2-40B4-BE49-F238E27FC236}">
                <a16:creationId xmlns:a16="http://schemas.microsoft.com/office/drawing/2014/main" id="{F8DAE4ED-D8F9-B648-8B19-0448F5E8D08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240C2480-2E66-194E-BC33-0AD60F840DE0}"/>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142365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261E7-949D-DC4A-9AF4-178DA85F6FBB}"/>
              </a:ext>
            </a:extLst>
          </p:cNvPr>
          <p:cNvSpPr>
            <a:spLocks noGrp="1"/>
          </p:cNvSpPr>
          <p:nvPr>
            <p:ph type="dt" sz="half" idx="10"/>
          </p:nvPr>
        </p:nvSpPr>
        <p:spPr/>
        <p:txBody>
          <a:bodyPr/>
          <a:lstStyle/>
          <a:p>
            <a:fld id="{66F93AB0-030A-4C4E-91ED-A2961B806685}" type="datetimeFigureOut">
              <a:rPr lang="vi-VN" smtClean="0"/>
              <a:t>30/05/2023</a:t>
            </a:fld>
            <a:endParaRPr lang="vi-VN"/>
          </a:p>
        </p:txBody>
      </p:sp>
      <p:sp>
        <p:nvSpPr>
          <p:cNvPr id="3" name="Footer Placeholder 2">
            <a:extLst>
              <a:ext uri="{FF2B5EF4-FFF2-40B4-BE49-F238E27FC236}">
                <a16:creationId xmlns:a16="http://schemas.microsoft.com/office/drawing/2014/main" id="{3F89808D-F088-6341-BB3C-F92A2895281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DD704D4-581F-994B-9111-A579F7192128}"/>
              </a:ext>
            </a:extLst>
          </p:cNvPr>
          <p:cNvSpPr>
            <a:spLocks noGrp="1"/>
          </p:cNvSpPr>
          <p:nvPr>
            <p:ph type="sldNum" sz="quarter" idx="12"/>
          </p:nvPr>
        </p:nvSpPr>
        <p:spPr/>
        <p:txBody>
          <a:bodyPr/>
          <a:lstStyle/>
          <a:p>
            <a:fld id="{37C45AF5-8E46-8A42-A355-F49562234108}" type="slidenum">
              <a:rPr lang="vi-VN" smtClean="0"/>
              <a:t>‹#›</a:t>
            </a:fld>
            <a:endParaRPr lang="vi-VN"/>
          </a:p>
        </p:txBody>
      </p:sp>
      <p:sp>
        <p:nvSpPr>
          <p:cNvPr id="5" name="Google Shape;32;p55"/>
          <p:cNvSpPr txBox="1"/>
          <p:nvPr userDrawn="1"/>
        </p:nvSpPr>
        <p:spPr>
          <a:xfrm>
            <a:off x="11671301" y="6201407"/>
            <a:ext cx="52069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Arial"/>
                <a:ea typeface="Arial"/>
                <a:cs typeface="Arial"/>
                <a:sym typeface="Arial"/>
              </a:rPr>
              <a:t>‹#›</a:t>
            </a:fld>
            <a:endParaRPr sz="1800" b="1"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18802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7655-F62F-BA47-8EB4-74E286241B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vi-VN"/>
          </a:p>
        </p:txBody>
      </p:sp>
      <p:sp>
        <p:nvSpPr>
          <p:cNvPr id="3" name="Content Placeholder 2">
            <a:extLst>
              <a:ext uri="{FF2B5EF4-FFF2-40B4-BE49-F238E27FC236}">
                <a16:creationId xmlns:a16="http://schemas.microsoft.com/office/drawing/2014/main" id="{A8CD9DFA-574A-DE4F-A6BB-3C140DCCF6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Text Placeholder 3">
            <a:extLst>
              <a:ext uri="{FF2B5EF4-FFF2-40B4-BE49-F238E27FC236}">
                <a16:creationId xmlns:a16="http://schemas.microsoft.com/office/drawing/2014/main" id="{2BEA51E6-F630-964D-942D-68CD5A0D5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7DA5E3-94BF-4F40-8E8C-3118E6B36EC2}"/>
              </a:ext>
            </a:extLst>
          </p:cNvPr>
          <p:cNvSpPr>
            <a:spLocks noGrp="1"/>
          </p:cNvSpPr>
          <p:nvPr>
            <p:ph type="dt" sz="half" idx="10"/>
          </p:nvPr>
        </p:nvSpPr>
        <p:spPr/>
        <p:txBody>
          <a:bodyPr/>
          <a:lstStyle/>
          <a:p>
            <a:fld id="{66F93AB0-030A-4C4E-91ED-A2961B806685}" type="datetimeFigureOut">
              <a:rPr lang="vi-VN" smtClean="0"/>
              <a:t>30/05/2023</a:t>
            </a:fld>
            <a:endParaRPr lang="vi-VN"/>
          </a:p>
        </p:txBody>
      </p:sp>
      <p:sp>
        <p:nvSpPr>
          <p:cNvPr id="6" name="Footer Placeholder 5">
            <a:extLst>
              <a:ext uri="{FF2B5EF4-FFF2-40B4-BE49-F238E27FC236}">
                <a16:creationId xmlns:a16="http://schemas.microsoft.com/office/drawing/2014/main" id="{A5998E78-359D-8C46-AB84-C72D6C19571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AFCD38F-34B6-444F-8E45-408A21BC8A55}"/>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1650604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60CC1-0C75-7049-9947-543DCC69416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vi-VN"/>
          </a:p>
        </p:txBody>
      </p:sp>
      <p:sp>
        <p:nvSpPr>
          <p:cNvPr id="3" name="Picture Placeholder 2">
            <a:extLst>
              <a:ext uri="{FF2B5EF4-FFF2-40B4-BE49-F238E27FC236}">
                <a16:creationId xmlns:a16="http://schemas.microsoft.com/office/drawing/2014/main" id="{477829ED-879A-9B48-AA79-D63FEAC6E6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03595A3-780B-074A-9B58-8450481D3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1D467-8FA3-0746-9688-8296DB4A2C1C}"/>
              </a:ext>
            </a:extLst>
          </p:cNvPr>
          <p:cNvSpPr>
            <a:spLocks noGrp="1"/>
          </p:cNvSpPr>
          <p:nvPr>
            <p:ph type="dt" sz="half" idx="10"/>
          </p:nvPr>
        </p:nvSpPr>
        <p:spPr/>
        <p:txBody>
          <a:bodyPr/>
          <a:lstStyle/>
          <a:p>
            <a:fld id="{66F93AB0-030A-4C4E-91ED-A2961B806685}" type="datetimeFigureOut">
              <a:rPr lang="vi-VN" smtClean="0"/>
              <a:t>30/05/2023</a:t>
            </a:fld>
            <a:endParaRPr lang="vi-VN"/>
          </a:p>
        </p:txBody>
      </p:sp>
      <p:sp>
        <p:nvSpPr>
          <p:cNvPr id="6" name="Footer Placeholder 5">
            <a:extLst>
              <a:ext uri="{FF2B5EF4-FFF2-40B4-BE49-F238E27FC236}">
                <a16:creationId xmlns:a16="http://schemas.microsoft.com/office/drawing/2014/main" id="{1D62FE06-63DA-3545-9C34-E9EBC0A11B3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716563C-0755-834F-AC82-250DB88A4053}"/>
              </a:ext>
            </a:extLst>
          </p:cNvPr>
          <p:cNvSpPr>
            <a:spLocks noGrp="1"/>
          </p:cNvSpPr>
          <p:nvPr>
            <p:ph type="sldNum" sz="quarter" idx="12"/>
          </p:nvPr>
        </p:nvSpPr>
        <p:spPr/>
        <p:txBody>
          <a:bodyPr/>
          <a:lstStyle/>
          <a:p>
            <a:fld id="{37C45AF5-8E46-8A42-A355-F49562234108}" type="slidenum">
              <a:rPr lang="vi-VN" smtClean="0"/>
              <a:t>‹#›</a:t>
            </a:fld>
            <a:endParaRPr lang="vi-VN"/>
          </a:p>
        </p:txBody>
      </p:sp>
    </p:spTree>
    <p:extLst>
      <p:ext uri="{BB962C8B-B14F-4D97-AF65-F5344CB8AC3E}">
        <p14:creationId xmlns:p14="http://schemas.microsoft.com/office/powerpoint/2010/main" val="354999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9C78052-791A-A174-55ED-8DC4E2DCAAF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C007FD84-4200-2040-9F92-46743B02E8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vi-VN"/>
          </a:p>
        </p:txBody>
      </p:sp>
      <p:sp>
        <p:nvSpPr>
          <p:cNvPr id="3" name="Text Placeholder 2">
            <a:extLst>
              <a:ext uri="{FF2B5EF4-FFF2-40B4-BE49-F238E27FC236}">
                <a16:creationId xmlns:a16="http://schemas.microsoft.com/office/drawing/2014/main" id="{E6530FD3-2388-DC4A-972D-D2D9325B8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vi-VN"/>
          </a:p>
        </p:txBody>
      </p:sp>
      <p:sp>
        <p:nvSpPr>
          <p:cNvPr id="4" name="Date Placeholder 3">
            <a:extLst>
              <a:ext uri="{FF2B5EF4-FFF2-40B4-BE49-F238E27FC236}">
                <a16:creationId xmlns:a16="http://schemas.microsoft.com/office/drawing/2014/main" id="{8B4BE380-92E3-D747-B1F1-90AF981DAD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93AB0-030A-4C4E-91ED-A2961B806685}" type="datetimeFigureOut">
              <a:rPr lang="vi-VN" smtClean="0"/>
              <a:t>30/05/2023</a:t>
            </a:fld>
            <a:endParaRPr lang="vi-VN"/>
          </a:p>
        </p:txBody>
      </p:sp>
      <p:sp>
        <p:nvSpPr>
          <p:cNvPr id="5" name="Footer Placeholder 4">
            <a:extLst>
              <a:ext uri="{FF2B5EF4-FFF2-40B4-BE49-F238E27FC236}">
                <a16:creationId xmlns:a16="http://schemas.microsoft.com/office/drawing/2014/main" id="{62AF7FF5-10C0-C24A-8D4C-5B126F18B5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05F92B96-47A4-3048-8FEF-8D15EC49A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45AF5-8E46-8A42-A355-F49562234108}" type="slidenum">
              <a:rPr lang="vi-VN" smtClean="0"/>
              <a:t>‹#›</a:t>
            </a:fld>
            <a:endParaRPr lang="vi-VN"/>
          </a:p>
        </p:txBody>
      </p:sp>
    </p:spTree>
    <p:extLst>
      <p:ext uri="{BB962C8B-B14F-4D97-AF65-F5344CB8AC3E}">
        <p14:creationId xmlns:p14="http://schemas.microsoft.com/office/powerpoint/2010/main" val="807339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5.xml"/><Relationship Id="rId7" Type="http://schemas.openxmlformats.org/officeDocument/2006/relationships/image" Target="../media/image21.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6.xml"/><Relationship Id="rId7" Type="http://schemas.openxmlformats.org/officeDocument/2006/relationships/image" Target="../media/image21.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7.xml"/><Relationship Id="rId7" Type="http://schemas.openxmlformats.org/officeDocument/2006/relationships/image" Target="../media/image21.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5.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Layout" Target="../diagrams/layout9.xml"/><Relationship Id="rId7" Type="http://schemas.openxmlformats.org/officeDocument/2006/relationships/image" Target="../media/image21.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10.xml"/><Relationship Id="rId7" Type="http://schemas.openxmlformats.org/officeDocument/2006/relationships/image" Target="../media/image27.jp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11.xml"/><Relationship Id="rId7" Type="http://schemas.openxmlformats.org/officeDocument/2006/relationships/image" Target="../media/image27.jp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12.xml"/><Relationship Id="rId7" Type="http://schemas.openxmlformats.org/officeDocument/2006/relationships/image" Target="../media/image27.jp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Layout" Target="../diagrams/layout13.xml"/><Relationship Id="rId7" Type="http://schemas.openxmlformats.org/officeDocument/2006/relationships/image" Target="../media/image27.jp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Google Shape;91;p1">
            <a:extLst>
              <a:ext uri="{FF2B5EF4-FFF2-40B4-BE49-F238E27FC236}">
                <a16:creationId xmlns:a16="http://schemas.microsoft.com/office/drawing/2014/main" id="{CC125DED-0ADF-43F2-BC32-9F7BFF6C53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8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Google Shape;92;p1">
            <a:extLst>
              <a:ext uri="{FF2B5EF4-FFF2-40B4-BE49-F238E27FC236}">
                <a16:creationId xmlns:a16="http://schemas.microsoft.com/office/drawing/2014/main" id="{846A1839-9A94-469D-99F5-B0AC2845153E}"/>
              </a:ext>
            </a:extLst>
          </p:cNvPr>
          <p:cNvSpPr txBox="1">
            <a:spLocks noChangeArrowheads="1"/>
          </p:cNvSpPr>
          <p:nvPr/>
        </p:nvSpPr>
        <p:spPr bwMode="auto">
          <a:xfrm>
            <a:off x="2508250" y="1038225"/>
            <a:ext cx="6765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400">
                <a:solidFill>
                  <a:srgbClr val="D0A955"/>
                </a:solidFill>
                <a:latin typeface="Open Sans ExtraBold" panose="020B0906030804020204" pitchFamily="34" charset="0"/>
                <a:cs typeface="Open Sans ExtraBold" panose="020B0906030804020204" pitchFamily="34" charset="0"/>
                <a:sym typeface="Open Sans ExtraBold" panose="020B0906030804020204" pitchFamily="34" charset="0"/>
              </a:rPr>
              <a:t>BỘ SÁCH GIÁO KHOA</a:t>
            </a:r>
            <a:endParaRPr lang="en-US" altLang="en-US"/>
          </a:p>
          <a:p>
            <a:pPr algn="ctr" eaLnBrk="1" hangingPunct="1"/>
            <a:r>
              <a:rPr lang="en-US" altLang="en-US" sz="2400">
                <a:solidFill>
                  <a:srgbClr val="72BE43"/>
                </a:solidFill>
                <a:latin typeface="Open Sans ExtraBold" panose="020B0906030804020204" pitchFamily="34" charset="0"/>
                <a:cs typeface="Open Sans ExtraBold" panose="020B0906030804020204" pitchFamily="34" charset="0"/>
                <a:sym typeface="Open Sans ExtraBold" panose="020B0906030804020204" pitchFamily="34" charset="0"/>
              </a:rPr>
              <a:t>KẾT NỐI TRI THỨC VỚI CUỘC SỐNG</a:t>
            </a:r>
            <a:endParaRPr lang="en-US" altLang="en-US"/>
          </a:p>
        </p:txBody>
      </p:sp>
      <p:pic>
        <p:nvPicPr>
          <p:cNvPr id="5124" name="Google Shape;93;p1">
            <a:extLst>
              <a:ext uri="{FF2B5EF4-FFF2-40B4-BE49-F238E27FC236}">
                <a16:creationId xmlns:a16="http://schemas.microsoft.com/office/drawing/2014/main" id="{B3D140CF-4C6A-485A-BD62-F0E09A453DC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5413" y="1951038"/>
            <a:ext cx="1371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Google Shape;94;p1">
            <a:extLst>
              <a:ext uri="{FF2B5EF4-FFF2-40B4-BE49-F238E27FC236}">
                <a16:creationId xmlns:a16="http://schemas.microsoft.com/office/drawing/2014/main" id="{EAFEB550-9814-4F8F-9933-81D44224A674}"/>
              </a:ext>
            </a:extLst>
          </p:cNvPr>
          <p:cNvSpPr txBox="1">
            <a:spLocks noChangeArrowheads="1"/>
          </p:cNvSpPr>
          <p:nvPr/>
        </p:nvSpPr>
        <p:spPr bwMode="auto">
          <a:xfrm>
            <a:off x="5341938" y="1982788"/>
            <a:ext cx="10985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2200">
                <a:solidFill>
                  <a:srgbClr val="FFFFFF"/>
                </a:solidFill>
                <a:latin typeface="Open Sans ExtraBold" panose="020B0906030804020204" pitchFamily="34" charset="0"/>
                <a:cs typeface="Open Sans ExtraBold" panose="020B0906030804020204" pitchFamily="34" charset="0"/>
                <a:sym typeface="Open Sans ExtraBold" panose="020B0906030804020204" pitchFamily="34" charset="0"/>
              </a:rPr>
              <a:t>LỚP 8</a:t>
            </a:r>
            <a:endParaRPr lang="en-US" altLang="en-US"/>
          </a:p>
        </p:txBody>
      </p:sp>
      <p:pic>
        <p:nvPicPr>
          <p:cNvPr id="5126" name="Google Shape;95;p1">
            <a:extLst>
              <a:ext uri="{FF2B5EF4-FFF2-40B4-BE49-F238E27FC236}">
                <a16:creationId xmlns:a16="http://schemas.microsoft.com/office/drawing/2014/main" id="{247284CF-CCD0-410C-A66D-B9C0C185136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975" y="941388"/>
            <a:ext cx="8882063" cy="62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86185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F28C-830F-2D44-9945-3CBD08DA32EC}"/>
              </a:ext>
            </a:extLst>
          </p:cNvPr>
          <p:cNvSpPr/>
          <p:nvPr/>
        </p:nvSpPr>
        <p:spPr>
          <a:xfrm>
            <a:off x="1515317" y="621700"/>
            <a:ext cx="9552075" cy="954107"/>
          </a:xfrm>
          <a:prstGeom prst="rect">
            <a:avLst/>
          </a:prstGeom>
        </p:spPr>
        <p:txBody>
          <a:bodyPr wrap="square">
            <a:spAutoFit/>
          </a:bodyPr>
          <a:lstStyle/>
          <a:p>
            <a:r>
              <a:rPr lang="vi-VN" sz="2800" b="1" dirty="0">
                <a:solidFill>
                  <a:schemeClr val="accent5">
                    <a:lumMod val="75000"/>
                  </a:schemeClr>
                </a:solidFill>
              </a:rPr>
              <a:t>KIỂM TRA ĐÁNH GIÁ MÔN TOÁN THEO ĐỊNH HƯỚNG TIẾP CẬN PHẨM CHẤT, NĂNG LỰC </a:t>
            </a:r>
            <a:r>
              <a:rPr lang="vi-VN" sz="2800" b="1" dirty="0"/>
              <a:t> </a:t>
            </a:r>
          </a:p>
        </p:txBody>
      </p:sp>
      <p:grpSp>
        <p:nvGrpSpPr>
          <p:cNvPr id="5" name="Group 4"/>
          <p:cNvGrpSpPr/>
          <p:nvPr/>
        </p:nvGrpSpPr>
        <p:grpSpPr>
          <a:xfrm>
            <a:off x="626752" y="774717"/>
            <a:ext cx="648072" cy="648072"/>
            <a:chOff x="1409738" y="-4691"/>
            <a:chExt cx="648072" cy="648072"/>
          </a:xfrm>
          <a:solidFill>
            <a:schemeClr val="accent2"/>
          </a:solidFill>
        </p:grpSpPr>
        <p:sp>
          <p:nvSpPr>
            <p:cNvPr id="6" name="Google Shape;297;p13"/>
            <p:cNvSpPr/>
            <p:nvPr/>
          </p:nvSpPr>
          <p:spPr>
            <a:xfrm>
              <a:off x="1409738" y="-4691"/>
              <a:ext cx="648072" cy="648072"/>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35"/>
            </a:xfrm>
            <a:prstGeom prst="rect">
              <a:avLst/>
            </a:prstGeom>
            <a:grp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IV</a:t>
              </a:r>
              <a:endParaRPr sz="2400" b="1" i="0" u="none" strike="noStrike" cap="none" dirty="0">
                <a:solidFill>
                  <a:schemeClr val="bg1"/>
                </a:solidFill>
                <a:latin typeface="Arial"/>
                <a:ea typeface="Arial"/>
                <a:cs typeface="Arial"/>
                <a:sym typeface="Arial"/>
              </a:endParaRPr>
            </a:p>
          </p:txBody>
        </p:sp>
      </p:grpSp>
      <p:sp>
        <p:nvSpPr>
          <p:cNvPr id="8" name="Content Placeholder 2">
            <a:extLst>
              <a:ext uri="{FF2B5EF4-FFF2-40B4-BE49-F238E27FC236}">
                <a16:creationId xmlns:a16="http://schemas.microsoft.com/office/drawing/2014/main" id="{D78309E6-6C30-5C47-9902-E6AE881B1B41}"/>
              </a:ext>
            </a:extLst>
          </p:cNvPr>
          <p:cNvSpPr txBox="1">
            <a:spLocks/>
          </p:cNvSpPr>
          <p:nvPr/>
        </p:nvSpPr>
        <p:spPr>
          <a:xfrm>
            <a:off x="737307" y="1685295"/>
            <a:ext cx="10515600" cy="47257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vi-VN" dirty="0">
                <a:latin typeface="Calibri" panose="020F0502020204030204" pitchFamily="34" charset="0"/>
                <a:cs typeface="Calibri" panose="020F0502020204030204" pitchFamily="34" charset="0"/>
              </a:rPr>
              <a:t>Đánh giá năng lực học sinh thông qua các bằng chứng biểu hiện kết quả đạt được trong quá trình thực hiện các hành động của học sinh. Tiến trình đánh giá gồm các bước cơ bản như: xác định mục đích đánh giá; xác định bằng chứng cần thiết; lựa chọn các phương pháp, công cụ đánh giá thích hợp; thu thập bằng chứng; giải thích bằng chứng và đưa ra nhận xét</a:t>
            </a:r>
            <a:r>
              <a:rPr lang="en-US" dirty="0">
                <a:latin typeface="Calibri" panose="020F0502020204030204" pitchFamily="34" charset="0"/>
                <a:cs typeface="Calibri" panose="020F0502020204030204" pitchFamily="34" charset="0"/>
              </a:rPr>
              <a:t>.</a:t>
            </a:r>
          </a:p>
          <a:p>
            <a:pPr algn="just">
              <a:lnSpc>
                <a:spcPct val="120000"/>
              </a:lnSpc>
            </a:pPr>
            <a:r>
              <a:rPr lang="vi-VN" dirty="0">
                <a:latin typeface="Calibri" panose="020F0502020204030204" pitchFamily="34" charset="0"/>
                <a:cs typeface="Calibri" panose="020F0502020204030204" pitchFamily="34" charset="0"/>
              </a:rPr>
              <a:t>Chú trọng việc lựa chọn phương pháp, công cụ đánh giá các thành tố của năng lực toán học.</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88833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F28C-830F-2D44-9945-3CBD08DA32EC}"/>
              </a:ext>
            </a:extLst>
          </p:cNvPr>
          <p:cNvSpPr/>
          <p:nvPr/>
        </p:nvSpPr>
        <p:spPr>
          <a:xfrm>
            <a:off x="1499616" y="558687"/>
            <a:ext cx="9336550" cy="954107"/>
          </a:xfrm>
          <a:prstGeom prst="rect">
            <a:avLst/>
          </a:prstGeom>
        </p:spPr>
        <p:txBody>
          <a:bodyPr wrap="square">
            <a:spAutoFit/>
          </a:bodyPr>
          <a:lstStyle/>
          <a:p>
            <a:r>
              <a:rPr lang="vi-VN" sz="2800" b="1" dirty="0">
                <a:solidFill>
                  <a:schemeClr val="accent5">
                    <a:lumMod val="75000"/>
                  </a:schemeClr>
                </a:solidFill>
              </a:rPr>
              <a:t>KIỂM TRA ĐÁNH GIÁ MÔN TOÁN THEO ĐỊNH HƯỚNG PHÁT TRIỂN PHẨM CHẤT, NĂNG LỰC </a:t>
            </a:r>
            <a:r>
              <a:rPr lang="vi-VN" sz="2800" b="1" dirty="0"/>
              <a:t> </a:t>
            </a:r>
          </a:p>
        </p:txBody>
      </p:sp>
      <p:grpSp>
        <p:nvGrpSpPr>
          <p:cNvPr id="5" name="Group 4"/>
          <p:cNvGrpSpPr/>
          <p:nvPr/>
        </p:nvGrpSpPr>
        <p:grpSpPr>
          <a:xfrm>
            <a:off x="614560" y="622430"/>
            <a:ext cx="648072" cy="648072"/>
            <a:chOff x="1409738" y="-4691"/>
            <a:chExt cx="648072" cy="648072"/>
          </a:xfrm>
          <a:solidFill>
            <a:schemeClr val="accent2"/>
          </a:solidFill>
        </p:grpSpPr>
        <p:sp>
          <p:nvSpPr>
            <p:cNvPr id="6" name="Google Shape;297;p13"/>
            <p:cNvSpPr/>
            <p:nvPr/>
          </p:nvSpPr>
          <p:spPr>
            <a:xfrm>
              <a:off x="1409738" y="-4691"/>
              <a:ext cx="648072" cy="648072"/>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35"/>
            </a:xfrm>
            <a:prstGeom prst="rect">
              <a:avLst/>
            </a:prstGeom>
            <a:grp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IV</a:t>
              </a:r>
              <a:endParaRPr sz="2400" b="1" i="0" u="none" strike="noStrike" cap="none" dirty="0">
                <a:solidFill>
                  <a:schemeClr val="bg1"/>
                </a:solidFill>
                <a:latin typeface="Arial"/>
                <a:ea typeface="Arial"/>
                <a:cs typeface="Arial"/>
                <a:sym typeface="Arial"/>
              </a:endParaRPr>
            </a:p>
          </p:txBody>
        </p:sp>
      </p:grpSp>
      <p:sp>
        <p:nvSpPr>
          <p:cNvPr id="8" name="Content Placeholder 2">
            <a:extLst>
              <a:ext uri="{FF2B5EF4-FFF2-40B4-BE49-F238E27FC236}">
                <a16:creationId xmlns:a16="http://schemas.microsoft.com/office/drawing/2014/main" id="{D78309E6-6C30-5C47-9902-E6AE881B1B41}"/>
              </a:ext>
            </a:extLst>
          </p:cNvPr>
          <p:cNvSpPr txBox="1">
            <a:spLocks/>
          </p:cNvSpPr>
          <p:nvPr/>
        </p:nvSpPr>
        <p:spPr>
          <a:xfrm>
            <a:off x="737306" y="1580565"/>
            <a:ext cx="10769884" cy="5163907"/>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vi-VN" dirty="0">
                <a:latin typeface="Calibri" panose="020F0502020204030204" pitchFamily="34" charset="0"/>
                <a:cs typeface="Calibri" panose="020F0502020204030204" pitchFamily="34" charset="0"/>
              </a:rPr>
              <a:t>Một trong những mục tiêu chủ yếu của Chương trình giáo dục phổ thông môn Toán năm 2018 là </a:t>
            </a:r>
            <a:r>
              <a:rPr lang="vi-VN" dirty="0">
                <a:solidFill>
                  <a:srgbClr val="FF0000"/>
                </a:solidFill>
                <a:latin typeface="Calibri" panose="020F0502020204030204" pitchFamily="34" charset="0"/>
                <a:cs typeface="Calibri" panose="020F0502020204030204" pitchFamily="34" charset="0"/>
              </a:rPr>
              <a:t>hình thành và phát triển năng lực toán học</a:t>
            </a:r>
            <a:r>
              <a:rPr lang="vi-VN" dirty="0">
                <a:latin typeface="Calibri" panose="020F0502020204030204" pitchFamily="34" charset="0"/>
                <a:cs typeface="Calibri" panose="020F0502020204030204" pitchFamily="34" charset="0"/>
              </a:rPr>
              <a:t>, bao </a:t>
            </a:r>
            <a:r>
              <a:rPr lang="vi-VN">
                <a:latin typeface="Calibri" panose="020F0502020204030204" pitchFamily="34" charset="0"/>
                <a:cs typeface="Calibri" panose="020F0502020204030204" pitchFamily="34" charset="0"/>
              </a:rPr>
              <a:t>gồm 5 </a:t>
            </a:r>
            <a:r>
              <a:rPr lang="vi-VN" dirty="0">
                <a:latin typeface="Calibri" panose="020F0502020204030204" pitchFamily="34" charset="0"/>
                <a:cs typeface="Calibri" panose="020F0502020204030204" pitchFamily="34" charset="0"/>
              </a:rPr>
              <a:t>thành tố cốt lõi sau:</a:t>
            </a:r>
          </a:p>
          <a:p>
            <a:pPr lvl="1" algn="just">
              <a:lnSpc>
                <a:spcPct val="100000"/>
              </a:lnSpc>
            </a:pPr>
            <a:r>
              <a:rPr lang="vi-VN" sz="2800" dirty="0">
                <a:latin typeface="Calibri" panose="020F0502020204030204" pitchFamily="34" charset="0"/>
                <a:cs typeface="Calibri" panose="020F0502020204030204" pitchFamily="34" charset="0"/>
              </a:rPr>
              <a:t>Năng lực tư duy và lập luận toán học</a:t>
            </a:r>
          </a:p>
          <a:p>
            <a:pPr lvl="1" algn="just">
              <a:lnSpc>
                <a:spcPct val="100000"/>
              </a:lnSpc>
            </a:pPr>
            <a:r>
              <a:rPr lang="vi-VN" sz="2800" dirty="0">
                <a:latin typeface="Calibri" panose="020F0502020204030204" pitchFamily="34" charset="0"/>
                <a:cs typeface="Calibri" panose="020F0502020204030204" pitchFamily="34" charset="0"/>
              </a:rPr>
              <a:t>Năng lực mô hình hoá toán học</a:t>
            </a:r>
          </a:p>
          <a:p>
            <a:pPr lvl="1" algn="just">
              <a:lnSpc>
                <a:spcPct val="100000"/>
              </a:lnSpc>
            </a:pPr>
            <a:r>
              <a:rPr lang="vi-VN" sz="2800" dirty="0">
                <a:latin typeface="Calibri" panose="020F0502020204030204" pitchFamily="34" charset="0"/>
                <a:cs typeface="Calibri" panose="020F0502020204030204" pitchFamily="34" charset="0"/>
              </a:rPr>
              <a:t>Năng lực giải quyết vấn đề toán học</a:t>
            </a:r>
          </a:p>
          <a:p>
            <a:pPr lvl="1" algn="just">
              <a:lnSpc>
                <a:spcPct val="100000"/>
              </a:lnSpc>
            </a:pPr>
            <a:r>
              <a:rPr lang="vi-VN" sz="2800" dirty="0">
                <a:latin typeface="Calibri" panose="020F0502020204030204" pitchFamily="34" charset="0"/>
                <a:cs typeface="Calibri" panose="020F0502020204030204" pitchFamily="34" charset="0"/>
              </a:rPr>
              <a:t>Năng lực giao tiếp toán học</a:t>
            </a:r>
          </a:p>
          <a:p>
            <a:pPr lvl="1" algn="just">
              <a:lnSpc>
                <a:spcPct val="100000"/>
              </a:lnSpc>
            </a:pPr>
            <a:r>
              <a:rPr lang="vi-VN" sz="2800" dirty="0">
                <a:latin typeface="Calibri" panose="020F0502020204030204" pitchFamily="34" charset="0"/>
                <a:cs typeface="Calibri" panose="020F0502020204030204" pitchFamily="34" charset="0"/>
              </a:rPr>
              <a:t>Năng lực sử dụng các công cụ, phương tiện học toán</a:t>
            </a:r>
          </a:p>
          <a:p>
            <a:pPr marL="0" indent="0" algn="just">
              <a:lnSpc>
                <a:spcPct val="100000"/>
              </a:lnSpc>
              <a:buNone/>
            </a:pPr>
            <a:r>
              <a:rPr lang="vi-VN" dirty="0">
                <a:latin typeface="Calibri" panose="020F0502020204030204" pitchFamily="34" charset="0"/>
                <a:cs typeface="Calibri" panose="020F0502020204030204" pitchFamily="34" charset="0"/>
              </a:rPr>
              <a:t>Qua đó, góp phần hình thành và phát triển ở học sinh các phẩm chất chủ yếu và n</a:t>
            </a:r>
            <a:r>
              <a:rPr lang="en-US" dirty="0" err="1">
                <a:latin typeface="Calibri" panose="020F0502020204030204" pitchFamily="34" charset="0"/>
                <a:cs typeface="Calibri" panose="020F0502020204030204" pitchFamily="34" charset="0"/>
              </a:rPr>
              <a:t>ă</a:t>
            </a:r>
            <a:r>
              <a:rPr lang="vi-VN" dirty="0">
                <a:latin typeface="Calibri" panose="020F0502020204030204" pitchFamily="34" charset="0"/>
                <a:cs typeface="Calibri" panose="020F0502020204030204" pitchFamily="34" charset="0"/>
              </a:rPr>
              <a:t>ng lực chung theo các mức độ phù hợp theo quy định của Chương trình tổng thể.</a:t>
            </a:r>
          </a:p>
          <a:p>
            <a:pPr lvl="1" algn="just">
              <a:lnSpc>
                <a:spcPct val="100000"/>
              </a:lnSpc>
            </a:pPr>
            <a:endParaRPr lang="vi-VN"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247943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19FB9824-5FC1-4919-9E3D-5EA789FFCFD7}"/>
              </a:ext>
            </a:extLst>
          </p:cNvPr>
          <p:cNvSpPr>
            <a:spLocks noGrp="1"/>
          </p:cNvSpPr>
          <p:nvPr>
            <p:ph idx="4294967295"/>
          </p:nvPr>
        </p:nvSpPr>
        <p:spPr>
          <a:xfrm>
            <a:off x="838200" y="2185607"/>
            <a:ext cx="10515600" cy="3142297"/>
          </a:xfrm>
        </p:spPr>
        <p:txBody>
          <a:bodyPr>
            <a:normAutofit/>
          </a:bodyPr>
          <a:lstStyle/>
          <a:p>
            <a:pPr marL="0" indent="0" algn="just">
              <a:buNone/>
            </a:pPr>
            <a:r>
              <a:rPr lang="en-US" b="1" dirty="0">
                <a:solidFill>
                  <a:srgbClr val="0070C0"/>
                </a:solidFill>
                <a:cs typeface="Arial" panose="020B0604020202020204" pitchFamily="34" charset="0"/>
              </a:rPr>
              <a:t>1. </a:t>
            </a:r>
            <a:r>
              <a:rPr lang="en-US" b="1" dirty="0" err="1">
                <a:solidFill>
                  <a:srgbClr val="0070C0"/>
                </a:solidFill>
                <a:cs typeface="Arial" panose="020B0604020202020204" pitchFamily="34" charset="0"/>
              </a:rPr>
              <a:t>Năng</a:t>
            </a:r>
            <a:r>
              <a:rPr lang="en-US" b="1" dirty="0">
                <a:solidFill>
                  <a:srgbClr val="0070C0"/>
                </a:solidFill>
                <a:cs typeface="Arial" panose="020B0604020202020204" pitchFamily="34" charset="0"/>
              </a:rPr>
              <a:t> </a:t>
            </a:r>
            <a:r>
              <a:rPr lang="en-US" b="1" dirty="0" err="1">
                <a:solidFill>
                  <a:srgbClr val="0070C0"/>
                </a:solidFill>
                <a:cs typeface="Arial" panose="020B0604020202020204" pitchFamily="34" charset="0"/>
              </a:rPr>
              <a:t>lực</a:t>
            </a:r>
            <a:r>
              <a:rPr lang="en-US" b="1" dirty="0">
                <a:solidFill>
                  <a:srgbClr val="0070C0"/>
                </a:solidFill>
                <a:cs typeface="Arial" panose="020B0604020202020204" pitchFamily="34" charset="0"/>
              </a:rPr>
              <a:t> </a:t>
            </a:r>
            <a:r>
              <a:rPr lang="en-US" b="1" dirty="0" err="1">
                <a:solidFill>
                  <a:srgbClr val="0070C0"/>
                </a:solidFill>
                <a:cs typeface="Arial" panose="020B0604020202020204" pitchFamily="34" charset="0"/>
              </a:rPr>
              <a:t>tư</a:t>
            </a:r>
            <a:r>
              <a:rPr lang="en-US" b="1" dirty="0">
                <a:solidFill>
                  <a:srgbClr val="0070C0"/>
                </a:solidFill>
                <a:cs typeface="Arial" panose="020B0604020202020204" pitchFamily="34" charset="0"/>
              </a:rPr>
              <a:t> </a:t>
            </a:r>
            <a:r>
              <a:rPr lang="en-US" b="1" dirty="0" err="1">
                <a:solidFill>
                  <a:srgbClr val="0070C0"/>
                </a:solidFill>
                <a:cs typeface="Arial" panose="020B0604020202020204" pitchFamily="34" charset="0"/>
              </a:rPr>
              <a:t>duy</a:t>
            </a:r>
            <a:r>
              <a:rPr lang="en-US" b="1" dirty="0">
                <a:solidFill>
                  <a:srgbClr val="0070C0"/>
                </a:solidFill>
                <a:cs typeface="Arial" panose="020B0604020202020204" pitchFamily="34" charset="0"/>
              </a:rPr>
              <a:t> </a:t>
            </a:r>
            <a:r>
              <a:rPr lang="en-US" b="1" dirty="0" err="1">
                <a:solidFill>
                  <a:srgbClr val="0070C0"/>
                </a:solidFill>
                <a:cs typeface="Arial" panose="020B0604020202020204" pitchFamily="34" charset="0"/>
              </a:rPr>
              <a:t>và</a:t>
            </a:r>
            <a:r>
              <a:rPr lang="en-US" b="1" dirty="0">
                <a:solidFill>
                  <a:srgbClr val="0070C0"/>
                </a:solidFill>
                <a:cs typeface="Arial" panose="020B0604020202020204" pitchFamily="34" charset="0"/>
              </a:rPr>
              <a:t> </a:t>
            </a:r>
            <a:r>
              <a:rPr lang="en-US" b="1" dirty="0" err="1">
                <a:solidFill>
                  <a:srgbClr val="0070C0"/>
                </a:solidFill>
                <a:cs typeface="Arial" panose="020B0604020202020204" pitchFamily="34" charset="0"/>
              </a:rPr>
              <a:t>lập</a:t>
            </a:r>
            <a:r>
              <a:rPr lang="en-US" b="1" dirty="0">
                <a:solidFill>
                  <a:srgbClr val="0070C0"/>
                </a:solidFill>
                <a:cs typeface="Arial" panose="020B0604020202020204" pitchFamily="34" charset="0"/>
              </a:rPr>
              <a:t> </a:t>
            </a:r>
            <a:r>
              <a:rPr lang="en-US" b="1" dirty="0" err="1">
                <a:solidFill>
                  <a:srgbClr val="0070C0"/>
                </a:solidFill>
                <a:cs typeface="Arial" panose="020B0604020202020204" pitchFamily="34" charset="0"/>
              </a:rPr>
              <a:t>luận</a:t>
            </a:r>
            <a:r>
              <a:rPr lang="en-US" b="1" dirty="0">
                <a:solidFill>
                  <a:srgbClr val="0070C0"/>
                </a:solidFill>
                <a:cs typeface="Arial" panose="020B0604020202020204" pitchFamily="34" charset="0"/>
              </a:rPr>
              <a:t> </a:t>
            </a:r>
            <a:r>
              <a:rPr lang="en-US" b="1" dirty="0" err="1">
                <a:solidFill>
                  <a:srgbClr val="0070C0"/>
                </a:solidFill>
                <a:cs typeface="Arial" panose="020B0604020202020204" pitchFamily="34" charset="0"/>
              </a:rPr>
              <a:t>Toán</a:t>
            </a:r>
            <a:r>
              <a:rPr lang="en-US" b="1" dirty="0">
                <a:solidFill>
                  <a:srgbClr val="0070C0"/>
                </a:solidFill>
                <a:cs typeface="Arial" panose="020B0604020202020204" pitchFamily="34" charset="0"/>
              </a:rPr>
              <a:t> </a:t>
            </a:r>
            <a:r>
              <a:rPr lang="en-US" b="1" dirty="0" err="1">
                <a:solidFill>
                  <a:srgbClr val="0070C0"/>
                </a:solidFill>
                <a:cs typeface="Arial" panose="020B0604020202020204" pitchFamily="34" charset="0"/>
              </a:rPr>
              <a:t>học</a:t>
            </a:r>
            <a:r>
              <a:rPr lang="en-US" b="1" dirty="0">
                <a:solidFill>
                  <a:srgbClr val="0070C0"/>
                </a:solidFill>
                <a:cs typeface="Arial" panose="020B0604020202020204" pitchFamily="34" charset="0"/>
              </a:rPr>
              <a:t>, </a:t>
            </a:r>
            <a:r>
              <a:rPr lang="en-US" b="1" dirty="0" err="1">
                <a:solidFill>
                  <a:srgbClr val="0070C0"/>
                </a:solidFill>
                <a:cs typeface="Arial" panose="020B0604020202020204" pitchFamily="34" charset="0"/>
              </a:rPr>
              <a:t>thể</a:t>
            </a:r>
            <a:r>
              <a:rPr lang="en-US" b="1" dirty="0">
                <a:solidFill>
                  <a:srgbClr val="0070C0"/>
                </a:solidFill>
                <a:cs typeface="Arial" panose="020B0604020202020204" pitchFamily="34" charset="0"/>
              </a:rPr>
              <a:t> </a:t>
            </a:r>
            <a:r>
              <a:rPr lang="en-US" b="1" dirty="0" err="1">
                <a:solidFill>
                  <a:srgbClr val="0070C0"/>
                </a:solidFill>
                <a:cs typeface="Arial" panose="020B0604020202020204" pitchFamily="34" charset="0"/>
              </a:rPr>
              <a:t>hiện</a:t>
            </a:r>
            <a:r>
              <a:rPr lang="en-US" b="1" dirty="0">
                <a:solidFill>
                  <a:srgbClr val="0070C0"/>
                </a:solidFill>
                <a:cs typeface="Arial" panose="020B0604020202020204" pitchFamily="34" charset="0"/>
              </a:rPr>
              <a:t> qua:</a:t>
            </a:r>
          </a:p>
          <a:p>
            <a:pPr algn="just">
              <a:buFontTx/>
              <a:buChar char="-"/>
            </a:pPr>
            <a:r>
              <a:rPr lang="en-US" dirty="0" err="1">
                <a:solidFill>
                  <a:srgbClr val="000000"/>
                </a:solidFill>
                <a:effectLst/>
                <a:ea typeface="Times New Roman" panose="02020603050405020304" pitchFamily="18" charset="0"/>
                <a:cs typeface="Arial" panose="020B0604020202020204" pitchFamily="34" charset="0"/>
              </a:rPr>
              <a:t>Thực</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hiện</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được</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các</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thao</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tác</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tư</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duy</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như</a:t>
            </a:r>
            <a:r>
              <a:rPr lang="en-US" dirty="0">
                <a:solidFill>
                  <a:srgbClr val="000000"/>
                </a:solidFill>
                <a:effectLst/>
                <a:ea typeface="Times New Roman" panose="02020603050405020304" pitchFamily="18" charset="0"/>
                <a:cs typeface="Arial" panose="020B0604020202020204" pitchFamily="34" charset="0"/>
              </a:rPr>
              <a:t>: so </a:t>
            </a:r>
            <a:r>
              <a:rPr lang="en-US" dirty="0" err="1">
                <a:solidFill>
                  <a:srgbClr val="000000"/>
                </a:solidFill>
                <a:effectLst/>
                <a:ea typeface="Times New Roman" panose="02020603050405020304" pitchFamily="18" charset="0"/>
                <a:cs typeface="Arial" panose="020B0604020202020204" pitchFamily="34" charset="0"/>
              </a:rPr>
              <a:t>sánh</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phân</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tích</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tổng</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hợp</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đặc</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biệt</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hoá</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khái</a:t>
            </a:r>
            <a:r>
              <a:rPr lang="en-US" dirty="0">
                <a:solidFill>
                  <a:srgbClr val="000000"/>
                </a:solidFill>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quát</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hoá</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tương</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tự</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hoá</a:t>
            </a:r>
            <a:r>
              <a:rPr lang="en-US" dirty="0">
                <a:solidFill>
                  <a:srgbClr val="000000"/>
                </a:solidFill>
                <a:ea typeface="Times New Roman" panose="02020603050405020304" pitchFamily="18" charset="0"/>
                <a:cs typeface="Arial" panose="020B0604020202020204" pitchFamily="34" charset="0"/>
              </a:rPr>
              <a:t>,</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quy</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nạp</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diễn</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dịch</a:t>
            </a:r>
            <a:r>
              <a:rPr lang="en-US" dirty="0">
                <a:solidFill>
                  <a:srgbClr val="000000"/>
                </a:solidFill>
                <a:effectLst/>
                <a:ea typeface="Times New Roman" panose="02020603050405020304" pitchFamily="18" charset="0"/>
                <a:cs typeface="Arial" panose="020B0604020202020204" pitchFamily="34" charset="0"/>
              </a:rPr>
              <a:t>.</a:t>
            </a:r>
          </a:p>
          <a:p>
            <a:pPr algn="just">
              <a:buFontTx/>
              <a:buChar char="-"/>
            </a:pPr>
            <a:r>
              <a:rPr lang="en-US" dirty="0" err="1">
                <a:solidFill>
                  <a:srgbClr val="000000"/>
                </a:solidFill>
                <a:effectLst/>
                <a:ea typeface="Times New Roman" panose="02020603050405020304" pitchFamily="18" charset="0"/>
                <a:cs typeface="Arial" panose="020B0604020202020204" pitchFamily="34" charset="0"/>
              </a:rPr>
              <a:t>Chỉ</a:t>
            </a:r>
            <a:r>
              <a:rPr lang="en-US" dirty="0">
                <a:solidFill>
                  <a:srgbClr val="000000"/>
                </a:solidFill>
                <a:effectLst/>
                <a:ea typeface="Times New Roman" panose="02020603050405020304" pitchFamily="18" charset="0"/>
                <a:cs typeface="Arial" panose="020B0604020202020204" pitchFamily="34" charset="0"/>
              </a:rPr>
              <a:t> ra </a:t>
            </a:r>
            <a:r>
              <a:rPr lang="en-US" dirty="0" err="1">
                <a:solidFill>
                  <a:srgbClr val="000000"/>
                </a:solidFill>
                <a:effectLst/>
                <a:ea typeface="Times New Roman" panose="02020603050405020304" pitchFamily="18" charset="0"/>
                <a:cs typeface="Arial" panose="020B0604020202020204" pitchFamily="34" charset="0"/>
              </a:rPr>
              <a:t>được</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chứng</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cứ</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lí</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lẽ</a:t>
            </a:r>
            <a:r>
              <a:rPr lang="en-US" dirty="0">
                <a:solidFill>
                  <a:srgbClr val="000000"/>
                </a:solidFill>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và</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biết</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lập</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luận</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hợp</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lí</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trước</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khi</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kết</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luận</a:t>
            </a:r>
            <a:r>
              <a:rPr lang="en-US" dirty="0">
                <a:solidFill>
                  <a:srgbClr val="000000"/>
                </a:solidFill>
                <a:effectLst/>
                <a:ea typeface="Times New Roman" panose="02020603050405020304" pitchFamily="18" charset="0"/>
                <a:cs typeface="Arial" panose="020B0604020202020204" pitchFamily="34" charset="0"/>
              </a:rPr>
              <a:t>.</a:t>
            </a:r>
          </a:p>
          <a:p>
            <a:pPr algn="just">
              <a:buFontTx/>
              <a:buChar char="-"/>
            </a:pPr>
            <a:r>
              <a:rPr lang="en-US" dirty="0" err="1">
                <a:solidFill>
                  <a:srgbClr val="000000"/>
                </a:solidFill>
                <a:effectLst/>
                <a:ea typeface="Times New Roman" panose="02020603050405020304" pitchFamily="18" charset="0"/>
                <a:cs typeface="Arial" panose="020B0604020202020204" pitchFamily="34" charset="0"/>
              </a:rPr>
              <a:t>Giải</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thích</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hoặc</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điều</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chỉnh</a:t>
            </a:r>
            <a:r>
              <a:rPr lang="en-US" dirty="0">
                <a:solidFill>
                  <a:srgbClr val="000000"/>
                </a:solidFill>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được</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cách</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thức</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giải</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quyết</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vấn</a:t>
            </a:r>
            <a:r>
              <a:rPr lang="en-US" dirty="0">
                <a:solidFill>
                  <a:srgbClr val="000000"/>
                </a:solidFill>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đề</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về</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phương</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diện</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Toán</a:t>
            </a:r>
            <a:r>
              <a:rPr lang="en-US" dirty="0">
                <a:solidFill>
                  <a:srgbClr val="000000"/>
                </a:solidFill>
                <a:effectLst/>
                <a:ea typeface="Times New Roman" panose="02020603050405020304" pitchFamily="18" charset="0"/>
                <a:cs typeface="Arial" panose="020B0604020202020204" pitchFamily="34" charset="0"/>
              </a:rPr>
              <a:t> </a:t>
            </a:r>
            <a:r>
              <a:rPr lang="en-US" dirty="0" err="1">
                <a:solidFill>
                  <a:srgbClr val="000000"/>
                </a:solidFill>
                <a:effectLst/>
                <a:ea typeface="Times New Roman" panose="02020603050405020304" pitchFamily="18" charset="0"/>
                <a:cs typeface="Arial" panose="020B0604020202020204" pitchFamily="34" charset="0"/>
              </a:rPr>
              <a:t>học</a:t>
            </a:r>
            <a:r>
              <a:rPr lang="en-US" dirty="0">
                <a:solidFill>
                  <a:srgbClr val="000000"/>
                </a:solidFill>
                <a:effectLst/>
                <a:ea typeface="Times New Roman" panose="02020603050405020304" pitchFamily="18" charset="0"/>
                <a:cs typeface="Arial" panose="020B0604020202020204" pitchFamily="34" charset="0"/>
              </a:rPr>
              <a:t>.</a:t>
            </a:r>
            <a:endParaRPr lang="en-US" dirty="0">
              <a:cs typeface="Arial" panose="020B0604020202020204" pitchFamily="34" charset="0"/>
            </a:endParaRPr>
          </a:p>
        </p:txBody>
      </p:sp>
      <p:sp>
        <p:nvSpPr>
          <p:cNvPr id="8" name="Title 1">
            <a:extLst>
              <a:ext uri="{FF2B5EF4-FFF2-40B4-BE49-F238E27FC236}">
                <a16:creationId xmlns:a16="http://schemas.microsoft.com/office/drawing/2014/main" id="{E500CB07-E028-4B07-AE85-80AEB7C9DDFA}"/>
              </a:ext>
            </a:extLst>
          </p:cNvPr>
          <p:cNvSpPr txBox="1">
            <a:spLocks/>
          </p:cNvSpPr>
          <p:nvPr/>
        </p:nvSpPr>
        <p:spPr>
          <a:xfrm>
            <a:off x="1243584" y="469900"/>
            <a:ext cx="9704832" cy="1325563"/>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 </a:t>
            </a:r>
            <a:r>
              <a:rPr lang="en-US" b="1" dirty="0" err="1"/>
              <a:t>Năng</a:t>
            </a:r>
            <a:r>
              <a:rPr lang="en-US" b="1" dirty="0"/>
              <a:t> </a:t>
            </a:r>
            <a:r>
              <a:rPr lang="en-US" b="1" dirty="0" err="1"/>
              <a:t>lực</a:t>
            </a:r>
            <a:r>
              <a:rPr lang="en-US" b="1" dirty="0"/>
              <a:t> </a:t>
            </a:r>
            <a:r>
              <a:rPr lang="en-US" b="1" dirty="0" err="1"/>
              <a:t>Toán</a:t>
            </a:r>
            <a:r>
              <a:rPr lang="en-US" b="1" dirty="0"/>
              <a:t> </a:t>
            </a:r>
            <a:r>
              <a:rPr lang="en-US" b="1" dirty="0" err="1"/>
              <a:t>học</a:t>
            </a:r>
            <a:endParaRPr lang="en-US" b="1" dirty="0"/>
          </a:p>
        </p:txBody>
      </p:sp>
      <p:sp>
        <p:nvSpPr>
          <p:cNvPr id="14" name="Rectangle 1">
            <a:extLst>
              <a:ext uri="{FF2B5EF4-FFF2-40B4-BE49-F238E27FC236}">
                <a16:creationId xmlns:a16="http://schemas.microsoft.com/office/drawing/2014/main" id="{83D27515-DF39-4297-A2EC-B83B2A976952}"/>
              </a:ext>
            </a:extLst>
          </p:cNvPr>
          <p:cNvSpPr>
            <a:spLocks noChangeArrowheads="1"/>
          </p:cNvSpPr>
          <p:nvPr/>
        </p:nvSpPr>
        <p:spPr bwMode="auto">
          <a:xfrm>
            <a:off x="4924425" y="33162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963627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4254AD-56FC-473B-A83C-64979617CF94}"/>
              </a:ext>
            </a:extLst>
          </p:cNvPr>
          <p:cNvSpPr>
            <a:spLocks noGrp="1"/>
          </p:cNvSpPr>
          <p:nvPr>
            <p:ph idx="4294967295"/>
          </p:nvPr>
        </p:nvSpPr>
        <p:spPr>
          <a:xfrm>
            <a:off x="1036320" y="2006600"/>
            <a:ext cx="9822180" cy="3955288"/>
          </a:xfrm>
        </p:spPr>
        <p:txBody>
          <a:bodyPr/>
          <a:lstStyle/>
          <a:p>
            <a:pPr marL="0" indent="0" algn="just">
              <a:buNone/>
            </a:pP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2. </a:t>
            </a:r>
            <a:r>
              <a:rPr lang="en-US" sz="28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Năng</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lực</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mô</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hóa</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Toán</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8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2800" b="1" dirty="0">
                <a:solidFill>
                  <a:srgbClr val="0070C0"/>
                </a:solidFill>
                <a:latin typeface="Calibri" panose="020F0502020204030204" pitchFamily="34" charset="0"/>
                <a:cs typeface="Calibri" panose="020F0502020204030204" pitchFamily="34" charset="0"/>
              </a:rPr>
              <a:t>:</a:t>
            </a:r>
          </a:p>
          <a:p>
            <a:pPr algn="just">
              <a:buFontTx/>
              <a:buChar char="-"/>
            </a:pP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Xác</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định</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mô</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Toán</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gồm</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công</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thức</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phương</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trình</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bảng</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biểu</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đồ</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thị</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tình</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huống</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xuất</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toán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tiễn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algn="just">
              <a:buFontTx/>
              <a:buChar char="-"/>
            </a:pP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Giải</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vấn</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đề</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Toán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mô</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thiết</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lập</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algn="just">
              <a:buFontTx/>
              <a:buChar char="-"/>
            </a:pP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đánh</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giá</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lời</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giải</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ngữ</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cảnh</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tế</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cải</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tiến</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mô</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nếu</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cách</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giải</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quyết</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phù</a:t>
            </a: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hợp</a:t>
            </a:r>
            <a:r>
              <a:rPr lang="en-US" sz="2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
        <p:nvSpPr>
          <p:cNvPr id="4" name="Title 1">
            <a:extLst>
              <a:ext uri="{FF2B5EF4-FFF2-40B4-BE49-F238E27FC236}">
                <a16:creationId xmlns:a16="http://schemas.microsoft.com/office/drawing/2014/main" id="{3666F803-B674-4502-90F0-04B42AABC09C}"/>
              </a:ext>
            </a:extLst>
          </p:cNvPr>
          <p:cNvSpPr txBox="1">
            <a:spLocks noGrp="1"/>
          </p:cNvSpPr>
          <p:nvPr>
            <p:ph type="title" idx="4294967295"/>
          </p:nvPr>
        </p:nvSpPr>
        <p:spPr>
          <a:xfrm>
            <a:off x="1036320" y="500062"/>
            <a:ext cx="9822180" cy="1325563"/>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t>Năng</a:t>
            </a:r>
            <a:r>
              <a:rPr lang="en-US" b="1" dirty="0"/>
              <a:t> </a:t>
            </a:r>
            <a:r>
              <a:rPr lang="en-US" b="1" dirty="0" err="1"/>
              <a:t>lực</a:t>
            </a:r>
            <a:r>
              <a:rPr lang="en-US" b="1" dirty="0"/>
              <a:t> </a:t>
            </a:r>
            <a:r>
              <a:rPr lang="en-US" b="1" dirty="0" err="1"/>
              <a:t>Toán</a:t>
            </a:r>
            <a:r>
              <a:rPr lang="en-US" b="1" dirty="0"/>
              <a:t> </a:t>
            </a:r>
            <a:r>
              <a:rPr lang="en-US" b="1" dirty="0" err="1"/>
              <a:t>học</a:t>
            </a:r>
            <a:endParaRPr lang="en-US" b="1" dirty="0"/>
          </a:p>
        </p:txBody>
      </p:sp>
    </p:spTree>
    <p:extLst>
      <p:ext uri="{BB962C8B-B14F-4D97-AF65-F5344CB8AC3E}">
        <p14:creationId xmlns:p14="http://schemas.microsoft.com/office/powerpoint/2010/main" val="36200806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C53A1E-D300-4393-B6AF-4315E952C91B}"/>
              </a:ext>
            </a:extLst>
          </p:cNvPr>
          <p:cNvSpPr txBox="1">
            <a:spLocks noGrp="1"/>
          </p:cNvSpPr>
          <p:nvPr>
            <p:ph type="title" idx="4294967295"/>
          </p:nvPr>
        </p:nvSpPr>
        <p:spPr>
          <a:xfrm>
            <a:off x="1097280" y="500062"/>
            <a:ext cx="9595104" cy="1325563"/>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t>Năng</a:t>
            </a:r>
            <a:r>
              <a:rPr lang="en-US" b="1" dirty="0"/>
              <a:t> </a:t>
            </a:r>
            <a:r>
              <a:rPr lang="en-US" b="1" dirty="0" err="1"/>
              <a:t>lực</a:t>
            </a:r>
            <a:r>
              <a:rPr lang="en-US" b="1" dirty="0"/>
              <a:t> </a:t>
            </a:r>
            <a:r>
              <a:rPr lang="en-US" b="1" dirty="0" err="1"/>
              <a:t>Toán</a:t>
            </a:r>
            <a:r>
              <a:rPr lang="en-US" b="1" dirty="0"/>
              <a:t> </a:t>
            </a:r>
            <a:r>
              <a:rPr lang="en-US" b="1" dirty="0" err="1"/>
              <a:t>học</a:t>
            </a:r>
            <a:endParaRPr lang="en-US" b="1" dirty="0"/>
          </a:p>
        </p:txBody>
      </p:sp>
      <p:sp>
        <p:nvSpPr>
          <p:cNvPr id="5" name="Content Placeholder 9">
            <a:extLst>
              <a:ext uri="{FF2B5EF4-FFF2-40B4-BE49-F238E27FC236}">
                <a16:creationId xmlns:a16="http://schemas.microsoft.com/office/drawing/2014/main" id="{F0DECC5A-343F-439F-8E5F-98721993EA69}"/>
              </a:ext>
            </a:extLst>
          </p:cNvPr>
          <p:cNvSpPr>
            <a:spLocks noGrp="1"/>
          </p:cNvSpPr>
          <p:nvPr>
            <p:ph idx="4294967295"/>
          </p:nvPr>
        </p:nvSpPr>
        <p:spPr>
          <a:xfrm>
            <a:off x="1097280" y="2240153"/>
            <a:ext cx="9960864" cy="3477895"/>
          </a:xfrm>
        </p:spPr>
        <p:txBody>
          <a:bodyPr>
            <a:normAutofit/>
          </a:bodyPr>
          <a:lstStyle/>
          <a:p>
            <a:pPr marL="0" indent="0" algn="just">
              <a:buNone/>
            </a:pPr>
            <a:r>
              <a:rPr lang="en-US" b="1" dirty="0">
                <a:solidFill>
                  <a:srgbClr val="0070C0"/>
                </a:solidFill>
                <a:effectLst/>
                <a:ea typeface="Times New Roman" panose="02020603050405020304" pitchFamily="18" charset="0"/>
              </a:rPr>
              <a:t>3. </a:t>
            </a:r>
            <a:r>
              <a:rPr lang="en-US" b="1" dirty="0" err="1">
                <a:solidFill>
                  <a:srgbClr val="0070C0"/>
                </a:solidFill>
                <a:effectLst/>
                <a:ea typeface="Times New Roman" panose="02020603050405020304" pitchFamily="18" charset="0"/>
              </a:rPr>
              <a:t>Năng</a:t>
            </a:r>
            <a:r>
              <a:rPr lang="en-US" b="1" dirty="0">
                <a:solidFill>
                  <a:srgbClr val="0070C0"/>
                </a:solidFill>
                <a:effectLst/>
                <a:ea typeface="Times New Roman" panose="02020603050405020304" pitchFamily="18" charset="0"/>
              </a:rPr>
              <a:t> </a:t>
            </a:r>
            <a:r>
              <a:rPr lang="en-US" b="1" dirty="0" err="1">
                <a:solidFill>
                  <a:srgbClr val="0070C0"/>
                </a:solidFill>
                <a:effectLst/>
                <a:ea typeface="Times New Roman" panose="02020603050405020304" pitchFamily="18" charset="0"/>
              </a:rPr>
              <a:t>lực</a:t>
            </a:r>
            <a:r>
              <a:rPr lang="en-US" b="1" dirty="0">
                <a:solidFill>
                  <a:srgbClr val="0070C0"/>
                </a:solidFill>
                <a:effectLst/>
                <a:ea typeface="Times New Roman" panose="02020603050405020304" pitchFamily="18" charset="0"/>
              </a:rPr>
              <a:t> </a:t>
            </a:r>
            <a:r>
              <a:rPr lang="en-US" b="1" dirty="0" err="1">
                <a:solidFill>
                  <a:srgbClr val="0070C0"/>
                </a:solidFill>
                <a:effectLst/>
                <a:ea typeface="Times New Roman" panose="02020603050405020304" pitchFamily="18" charset="0"/>
              </a:rPr>
              <a:t>giải</a:t>
            </a:r>
            <a:r>
              <a:rPr lang="en-US" b="1" dirty="0">
                <a:solidFill>
                  <a:srgbClr val="0070C0"/>
                </a:solidFill>
                <a:effectLst/>
                <a:ea typeface="Times New Roman" panose="02020603050405020304" pitchFamily="18" charset="0"/>
              </a:rPr>
              <a:t> </a:t>
            </a:r>
            <a:r>
              <a:rPr lang="en-US" b="1" dirty="0" err="1">
                <a:solidFill>
                  <a:srgbClr val="0070C0"/>
                </a:solidFill>
                <a:effectLst/>
                <a:ea typeface="Times New Roman" panose="02020603050405020304" pitchFamily="18" charset="0"/>
              </a:rPr>
              <a:t>quyết</a:t>
            </a:r>
            <a:r>
              <a:rPr lang="en-US" b="1" dirty="0">
                <a:solidFill>
                  <a:srgbClr val="0070C0"/>
                </a:solidFill>
                <a:effectLst/>
                <a:ea typeface="Times New Roman" panose="02020603050405020304" pitchFamily="18" charset="0"/>
              </a:rPr>
              <a:t> </a:t>
            </a:r>
            <a:r>
              <a:rPr lang="en-US" b="1" dirty="0" err="1">
                <a:solidFill>
                  <a:srgbClr val="0070C0"/>
                </a:solidFill>
                <a:effectLst/>
                <a:ea typeface="Times New Roman" panose="02020603050405020304" pitchFamily="18" charset="0"/>
              </a:rPr>
              <a:t>vấn</a:t>
            </a:r>
            <a:r>
              <a:rPr lang="en-US" b="1" dirty="0">
                <a:solidFill>
                  <a:srgbClr val="0070C0"/>
                </a:solidFill>
                <a:effectLst/>
                <a:ea typeface="Times New Roman" panose="02020603050405020304" pitchFamily="18" charset="0"/>
              </a:rPr>
              <a:t> </a:t>
            </a:r>
            <a:r>
              <a:rPr lang="en-US" b="1" dirty="0" err="1">
                <a:solidFill>
                  <a:srgbClr val="0070C0"/>
                </a:solidFill>
                <a:effectLst/>
                <a:ea typeface="Times New Roman" panose="02020603050405020304" pitchFamily="18" charset="0"/>
              </a:rPr>
              <a:t>đề</a:t>
            </a:r>
            <a:r>
              <a:rPr lang="en-US" b="1" dirty="0">
                <a:solidFill>
                  <a:srgbClr val="0070C0"/>
                </a:solidFill>
                <a:effectLst/>
                <a:ea typeface="Times New Roman" panose="02020603050405020304" pitchFamily="18" charset="0"/>
              </a:rPr>
              <a:t> </a:t>
            </a:r>
            <a:r>
              <a:rPr lang="en-US" b="1" dirty="0" err="1">
                <a:solidFill>
                  <a:srgbClr val="0070C0"/>
                </a:solidFill>
                <a:effectLst/>
                <a:ea typeface="Times New Roman" panose="02020603050405020304" pitchFamily="18" charset="0"/>
              </a:rPr>
              <a:t>Toán</a:t>
            </a:r>
            <a:r>
              <a:rPr lang="en-US" b="1" dirty="0">
                <a:solidFill>
                  <a:srgbClr val="0070C0"/>
                </a:solidFill>
                <a:effectLst/>
                <a:ea typeface="Times New Roman" panose="02020603050405020304" pitchFamily="18" charset="0"/>
              </a:rPr>
              <a:t> </a:t>
            </a:r>
            <a:r>
              <a:rPr lang="en-US" b="1" dirty="0" err="1">
                <a:solidFill>
                  <a:srgbClr val="0070C0"/>
                </a:solidFill>
                <a:effectLst/>
                <a:ea typeface="Times New Roman" panose="02020603050405020304" pitchFamily="18" charset="0"/>
              </a:rPr>
              <a:t>học</a:t>
            </a:r>
            <a:r>
              <a:rPr lang="en-US" b="1" dirty="0">
                <a:solidFill>
                  <a:srgbClr val="0070C0"/>
                </a:solidFill>
                <a:effectLst/>
                <a:ea typeface="Times New Roman" panose="02020603050405020304" pitchFamily="18" charset="0"/>
              </a:rPr>
              <a:t> </a:t>
            </a:r>
            <a:r>
              <a:rPr lang="en-US" b="1" dirty="0" err="1">
                <a:solidFill>
                  <a:srgbClr val="0070C0"/>
                </a:solidFill>
                <a:effectLst/>
                <a:ea typeface="Times New Roman" panose="02020603050405020304" pitchFamily="18" charset="0"/>
              </a:rPr>
              <a:t>thể</a:t>
            </a:r>
            <a:r>
              <a:rPr lang="en-US" b="1" dirty="0">
                <a:solidFill>
                  <a:srgbClr val="0070C0"/>
                </a:solidFill>
                <a:effectLst/>
                <a:ea typeface="Times New Roman" panose="02020603050405020304" pitchFamily="18" charset="0"/>
              </a:rPr>
              <a:t> </a:t>
            </a:r>
            <a:r>
              <a:rPr lang="en-US" b="1" dirty="0" err="1">
                <a:solidFill>
                  <a:srgbClr val="0070C0"/>
                </a:solidFill>
                <a:effectLst/>
                <a:ea typeface="Times New Roman" panose="02020603050405020304" pitchFamily="18" charset="0"/>
              </a:rPr>
              <a:t>hiện</a:t>
            </a:r>
            <a:r>
              <a:rPr lang="en-US" b="1" dirty="0">
                <a:solidFill>
                  <a:srgbClr val="0070C0"/>
                </a:solidFill>
                <a:effectLst/>
                <a:ea typeface="Times New Roman" panose="02020603050405020304" pitchFamily="18" charset="0"/>
              </a:rPr>
              <a:t> qua</a:t>
            </a:r>
            <a:r>
              <a:rPr lang="en-US" b="1" dirty="0">
                <a:solidFill>
                  <a:srgbClr val="0070C0"/>
                </a:solidFill>
              </a:rPr>
              <a:t>:</a:t>
            </a:r>
          </a:p>
          <a:p>
            <a:pPr algn="just">
              <a:buFontTx/>
              <a:buChar char="-"/>
            </a:pPr>
            <a:r>
              <a:rPr lang="en-US" dirty="0" err="1">
                <a:solidFill>
                  <a:srgbClr val="000000"/>
                </a:solidFill>
                <a:effectLst/>
                <a:ea typeface="Times New Roman" panose="02020603050405020304" pitchFamily="18" charset="0"/>
              </a:rPr>
              <a:t>Nhận</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biết</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phát</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hiện</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được</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vấn</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đề</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cần</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giải</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quyết</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bằng</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Toán</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học</a:t>
            </a:r>
            <a:r>
              <a:rPr lang="en-US" dirty="0">
                <a:solidFill>
                  <a:srgbClr val="000000"/>
                </a:solidFill>
                <a:effectLst/>
                <a:ea typeface="Times New Roman" panose="02020603050405020304" pitchFamily="18" charset="0"/>
              </a:rPr>
              <a:t>.</a:t>
            </a:r>
          </a:p>
          <a:p>
            <a:pPr algn="just">
              <a:buFontTx/>
              <a:buChar char="-"/>
            </a:pPr>
            <a:r>
              <a:rPr lang="en-US" dirty="0" err="1">
                <a:solidFill>
                  <a:srgbClr val="000000"/>
                </a:solidFill>
                <a:effectLst/>
                <a:ea typeface="Times New Roman" panose="02020603050405020304" pitchFamily="18" charset="0"/>
              </a:rPr>
              <a:t>Lựa</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chọn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đề</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xuất</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được</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cách</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thức</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giải</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pháp</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giải</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quyết</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vấn</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đề</a:t>
            </a:r>
            <a:r>
              <a:rPr lang="en-US" dirty="0">
                <a:solidFill>
                  <a:srgbClr val="000000"/>
                </a:solidFill>
                <a:ea typeface="Times New Roman" panose="02020603050405020304" pitchFamily="18" charset="0"/>
              </a:rPr>
              <a:t>.</a:t>
            </a:r>
            <a:endParaRPr lang="en-US" dirty="0">
              <a:solidFill>
                <a:srgbClr val="000000"/>
              </a:solidFill>
              <a:effectLst/>
              <a:ea typeface="Times New Roman" panose="02020603050405020304" pitchFamily="18" charset="0"/>
            </a:endParaRPr>
          </a:p>
          <a:p>
            <a:pPr algn="just">
              <a:buFontTx/>
              <a:buChar char="-"/>
            </a:pPr>
            <a:r>
              <a:rPr lang="en-US" dirty="0" err="1">
                <a:solidFill>
                  <a:srgbClr val="000000"/>
                </a:solidFill>
                <a:effectLst/>
                <a:ea typeface="Times New Roman" panose="02020603050405020304" pitchFamily="18" charset="0"/>
              </a:rPr>
              <a:t>Sử</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dụng</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được</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kiến</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thức</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kỹ</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năng</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toán</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học</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tương</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thích</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để</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giải</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quyết</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vấn</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đề</a:t>
            </a:r>
            <a:r>
              <a:rPr lang="en-US" dirty="0">
                <a:solidFill>
                  <a:srgbClr val="000000"/>
                </a:solidFill>
                <a:effectLst/>
                <a:ea typeface="Times New Roman" panose="02020603050405020304" pitchFamily="18" charset="0"/>
              </a:rPr>
              <a:t> </a:t>
            </a:r>
            <a:r>
              <a:rPr lang="en-US" dirty="0" err="1">
                <a:solidFill>
                  <a:srgbClr val="000000"/>
                </a:solidFill>
                <a:effectLst/>
                <a:ea typeface="Times New Roman" panose="02020603050405020304" pitchFamily="18" charset="0"/>
              </a:rPr>
              <a:t>đặt</a:t>
            </a:r>
            <a:r>
              <a:rPr lang="en-US" dirty="0">
                <a:solidFill>
                  <a:srgbClr val="000000"/>
                </a:solidFill>
                <a:effectLst/>
                <a:ea typeface="Times New Roman" panose="02020603050405020304" pitchFamily="18" charset="0"/>
              </a:rPr>
              <a:t> ra</a:t>
            </a:r>
            <a:r>
              <a:rPr lang="en-US" dirty="0">
                <a:solidFill>
                  <a:srgbClr val="000000"/>
                </a:solidFill>
                <a:effectLst/>
                <a:ea typeface="Times New Roman" panose="02020603050405020304" pitchFamily="18" charset="0"/>
                <a:cs typeface="Arial" panose="020B0604020202020204" pitchFamily="34" charset="0"/>
              </a:rPr>
              <a:t>.</a:t>
            </a:r>
          </a:p>
          <a:p>
            <a:pPr algn="just">
              <a:buFontTx/>
              <a:buChar char="-"/>
            </a:pPr>
            <a:r>
              <a:rPr lang="en-US" dirty="0" err="1">
                <a:solidFill>
                  <a:srgbClr val="000000"/>
                </a:solidFill>
                <a:effectLst/>
                <a:ea typeface="Calibri" panose="020F0502020204030204" pitchFamily="34" charset="0"/>
                <a:cs typeface="Arial" panose="020B0604020202020204" pitchFamily="34" charset="0"/>
              </a:rPr>
              <a:t>Đánh</a:t>
            </a:r>
            <a:r>
              <a:rPr lang="en-US" dirty="0">
                <a:solidFill>
                  <a:srgbClr val="000000"/>
                </a:solidFill>
                <a:effectLst/>
                <a:ea typeface="Calibri" panose="020F0502020204030204" pitchFamily="34" charset="0"/>
                <a:cs typeface="Arial" panose="020B0604020202020204" pitchFamily="34" charset="0"/>
              </a:rPr>
              <a:t> </a:t>
            </a:r>
            <a:r>
              <a:rPr lang="en-US" dirty="0" err="1">
                <a:solidFill>
                  <a:srgbClr val="000000"/>
                </a:solidFill>
                <a:effectLst/>
                <a:ea typeface="Calibri" panose="020F0502020204030204" pitchFamily="34" charset="0"/>
                <a:cs typeface="Arial" panose="020B0604020202020204" pitchFamily="34" charset="0"/>
              </a:rPr>
              <a:t>giá</a:t>
            </a:r>
            <a:r>
              <a:rPr lang="en-US" dirty="0">
                <a:solidFill>
                  <a:srgbClr val="000000"/>
                </a:solidFill>
                <a:effectLst/>
                <a:ea typeface="Calibri" panose="020F0502020204030204" pitchFamily="34" charset="0"/>
                <a:cs typeface="Arial" panose="020B0604020202020204" pitchFamily="34" charset="0"/>
              </a:rPr>
              <a:t> </a:t>
            </a:r>
            <a:r>
              <a:rPr lang="en-US" dirty="0" err="1">
                <a:solidFill>
                  <a:srgbClr val="000000"/>
                </a:solidFill>
                <a:effectLst/>
                <a:ea typeface="Calibri" panose="020F0502020204030204" pitchFamily="34" charset="0"/>
                <a:cs typeface="Arial" panose="020B0604020202020204" pitchFamily="34" charset="0"/>
              </a:rPr>
              <a:t>được</a:t>
            </a:r>
            <a:r>
              <a:rPr lang="en-US" dirty="0">
                <a:solidFill>
                  <a:srgbClr val="000000"/>
                </a:solidFill>
                <a:effectLst/>
                <a:ea typeface="Calibri" panose="020F0502020204030204" pitchFamily="34" charset="0"/>
                <a:cs typeface="Arial" panose="020B0604020202020204" pitchFamily="34" charset="0"/>
              </a:rPr>
              <a:t> </a:t>
            </a:r>
            <a:r>
              <a:rPr lang="en-US" dirty="0" err="1">
                <a:solidFill>
                  <a:srgbClr val="000000"/>
                </a:solidFill>
                <a:effectLst/>
                <a:ea typeface="Calibri" panose="020F0502020204030204" pitchFamily="34" charset="0"/>
                <a:cs typeface="Arial" panose="020B0604020202020204" pitchFamily="34" charset="0"/>
              </a:rPr>
              <a:t>giải</a:t>
            </a:r>
            <a:r>
              <a:rPr lang="en-US" dirty="0">
                <a:solidFill>
                  <a:srgbClr val="000000"/>
                </a:solidFill>
                <a:effectLst/>
                <a:ea typeface="Calibri" panose="020F0502020204030204" pitchFamily="34" charset="0"/>
                <a:cs typeface="Arial" panose="020B0604020202020204" pitchFamily="34" charset="0"/>
              </a:rPr>
              <a:t> </a:t>
            </a:r>
            <a:r>
              <a:rPr lang="en-US" dirty="0" err="1">
                <a:solidFill>
                  <a:srgbClr val="000000"/>
                </a:solidFill>
                <a:effectLst/>
                <a:ea typeface="Calibri" panose="020F0502020204030204" pitchFamily="34" charset="0"/>
                <a:cs typeface="Arial" panose="020B0604020202020204" pitchFamily="34" charset="0"/>
              </a:rPr>
              <a:t>pháp</a:t>
            </a:r>
            <a:r>
              <a:rPr lang="en-US" dirty="0">
                <a:solidFill>
                  <a:srgbClr val="000000"/>
                </a:solidFill>
                <a:effectLst/>
                <a:ea typeface="Calibri" panose="020F0502020204030204" pitchFamily="34" charset="0"/>
                <a:cs typeface="Arial" panose="020B0604020202020204" pitchFamily="34" charset="0"/>
              </a:rPr>
              <a:t> </a:t>
            </a:r>
            <a:r>
              <a:rPr lang="en-US" dirty="0" err="1">
                <a:solidFill>
                  <a:srgbClr val="000000"/>
                </a:solidFill>
                <a:effectLst/>
                <a:ea typeface="Calibri" panose="020F0502020204030204" pitchFamily="34" charset="0"/>
                <a:cs typeface="Arial" panose="020B0604020202020204" pitchFamily="34" charset="0"/>
              </a:rPr>
              <a:t>đề</a:t>
            </a:r>
            <a:r>
              <a:rPr lang="en-US" dirty="0">
                <a:solidFill>
                  <a:srgbClr val="000000"/>
                </a:solidFill>
                <a:effectLst/>
                <a:ea typeface="Calibri" panose="020F0502020204030204" pitchFamily="34" charset="0"/>
                <a:cs typeface="Arial" panose="020B0604020202020204" pitchFamily="34" charset="0"/>
              </a:rPr>
              <a:t> ra </a:t>
            </a:r>
            <a:r>
              <a:rPr lang="en-US" dirty="0" err="1">
                <a:solidFill>
                  <a:srgbClr val="000000"/>
                </a:solidFill>
                <a:effectLst/>
                <a:ea typeface="Calibri" panose="020F0502020204030204" pitchFamily="34" charset="0"/>
                <a:cs typeface="Arial" panose="020B0604020202020204" pitchFamily="34" charset="0"/>
              </a:rPr>
              <a:t>và</a:t>
            </a:r>
            <a:r>
              <a:rPr lang="en-US" dirty="0">
                <a:solidFill>
                  <a:srgbClr val="000000"/>
                </a:solidFill>
                <a:effectLst/>
                <a:ea typeface="Calibri" panose="020F0502020204030204" pitchFamily="34" charset="0"/>
                <a:cs typeface="Arial" panose="020B0604020202020204" pitchFamily="34" charset="0"/>
              </a:rPr>
              <a:t> </a:t>
            </a:r>
            <a:r>
              <a:rPr lang="en-US" dirty="0" err="1">
                <a:solidFill>
                  <a:srgbClr val="000000"/>
                </a:solidFill>
                <a:effectLst/>
                <a:ea typeface="Calibri" panose="020F0502020204030204" pitchFamily="34" charset="0"/>
                <a:cs typeface="Arial" panose="020B0604020202020204" pitchFamily="34" charset="0"/>
              </a:rPr>
              <a:t>khái</a:t>
            </a:r>
            <a:r>
              <a:rPr lang="en-US" dirty="0">
                <a:solidFill>
                  <a:srgbClr val="000000"/>
                </a:solidFill>
                <a:effectLst/>
                <a:ea typeface="Calibri" panose="020F0502020204030204" pitchFamily="34" charset="0"/>
                <a:cs typeface="Arial" panose="020B0604020202020204" pitchFamily="34" charset="0"/>
              </a:rPr>
              <a:t> </a:t>
            </a:r>
            <a:r>
              <a:rPr lang="en-US" dirty="0" err="1">
                <a:solidFill>
                  <a:srgbClr val="000000"/>
                </a:solidFill>
                <a:effectLst/>
                <a:ea typeface="Calibri" panose="020F0502020204030204" pitchFamily="34" charset="0"/>
                <a:cs typeface="Arial" panose="020B0604020202020204" pitchFamily="34" charset="0"/>
              </a:rPr>
              <a:t>quát</a:t>
            </a:r>
            <a:r>
              <a:rPr lang="en-US" dirty="0">
                <a:solidFill>
                  <a:srgbClr val="000000"/>
                </a:solidFill>
                <a:effectLst/>
                <a:ea typeface="Calibri" panose="020F0502020204030204" pitchFamily="34" charset="0"/>
                <a:cs typeface="Arial" panose="020B0604020202020204" pitchFamily="34" charset="0"/>
              </a:rPr>
              <a:t> </a:t>
            </a:r>
            <a:r>
              <a:rPr lang="en-US" dirty="0" err="1">
                <a:solidFill>
                  <a:srgbClr val="000000"/>
                </a:solidFill>
                <a:effectLst/>
                <a:ea typeface="Calibri" panose="020F0502020204030204" pitchFamily="34" charset="0"/>
                <a:cs typeface="Arial" panose="020B0604020202020204" pitchFamily="34" charset="0"/>
              </a:rPr>
              <a:t>hóa</a:t>
            </a:r>
            <a:r>
              <a:rPr lang="en-US" dirty="0">
                <a:solidFill>
                  <a:srgbClr val="000000"/>
                </a:solidFill>
                <a:effectLst/>
                <a:ea typeface="Calibri" panose="020F0502020204030204" pitchFamily="34" charset="0"/>
                <a:cs typeface="Arial" panose="020B0604020202020204" pitchFamily="34" charset="0"/>
              </a:rPr>
              <a:t> </a:t>
            </a:r>
            <a:r>
              <a:rPr lang="en-US" dirty="0" err="1">
                <a:solidFill>
                  <a:srgbClr val="000000"/>
                </a:solidFill>
                <a:effectLst/>
                <a:ea typeface="Calibri" panose="020F0502020204030204" pitchFamily="34" charset="0"/>
                <a:cs typeface="Arial" panose="020B0604020202020204" pitchFamily="34" charset="0"/>
              </a:rPr>
              <a:t>được</a:t>
            </a:r>
            <a:r>
              <a:rPr lang="en-US" dirty="0">
                <a:solidFill>
                  <a:srgbClr val="000000"/>
                </a:solidFill>
                <a:effectLst/>
                <a:ea typeface="Calibri" panose="020F0502020204030204" pitchFamily="34" charset="0"/>
                <a:cs typeface="Arial" panose="020B0604020202020204" pitchFamily="34" charset="0"/>
              </a:rPr>
              <a:t> </a:t>
            </a:r>
            <a:r>
              <a:rPr lang="en-US" dirty="0" err="1">
                <a:solidFill>
                  <a:srgbClr val="000000"/>
                </a:solidFill>
                <a:effectLst/>
                <a:ea typeface="Calibri" panose="020F0502020204030204" pitchFamily="34" charset="0"/>
                <a:cs typeface="Arial" panose="020B0604020202020204" pitchFamily="34" charset="0"/>
              </a:rPr>
              <a:t>cho</a:t>
            </a:r>
            <a:r>
              <a:rPr lang="en-US" dirty="0">
                <a:solidFill>
                  <a:srgbClr val="000000"/>
                </a:solidFill>
                <a:effectLst/>
                <a:ea typeface="Calibri" panose="020F0502020204030204" pitchFamily="34" charset="0"/>
                <a:cs typeface="Arial" panose="020B0604020202020204" pitchFamily="34" charset="0"/>
              </a:rPr>
              <a:t> </a:t>
            </a:r>
            <a:r>
              <a:rPr lang="en-US" dirty="0" err="1">
                <a:solidFill>
                  <a:srgbClr val="000000"/>
                </a:solidFill>
                <a:effectLst/>
                <a:ea typeface="Calibri" panose="020F0502020204030204" pitchFamily="34" charset="0"/>
                <a:cs typeface="Arial" panose="020B0604020202020204" pitchFamily="34" charset="0"/>
              </a:rPr>
              <a:t>vấn</a:t>
            </a:r>
            <a:r>
              <a:rPr lang="en-US" dirty="0">
                <a:solidFill>
                  <a:srgbClr val="000000"/>
                </a:solidFill>
                <a:effectLst/>
                <a:ea typeface="Calibri" panose="020F0502020204030204" pitchFamily="34" charset="0"/>
                <a:cs typeface="Arial" panose="020B0604020202020204" pitchFamily="34" charset="0"/>
              </a:rPr>
              <a:t> </a:t>
            </a:r>
            <a:r>
              <a:rPr lang="en-US" dirty="0" err="1">
                <a:solidFill>
                  <a:srgbClr val="000000"/>
                </a:solidFill>
                <a:effectLst/>
                <a:ea typeface="Calibri" panose="020F0502020204030204" pitchFamily="34" charset="0"/>
                <a:cs typeface="Arial" panose="020B0604020202020204" pitchFamily="34" charset="0"/>
              </a:rPr>
              <a:t>đề</a:t>
            </a:r>
            <a:r>
              <a:rPr lang="en-US" dirty="0">
                <a:solidFill>
                  <a:srgbClr val="000000"/>
                </a:solidFill>
                <a:effectLst/>
                <a:ea typeface="Calibri" panose="020F0502020204030204" pitchFamily="34" charset="0"/>
                <a:cs typeface="Arial" panose="020B0604020202020204" pitchFamily="34" charset="0"/>
              </a:rPr>
              <a:t> </a:t>
            </a:r>
            <a:r>
              <a:rPr lang="en-US" dirty="0" err="1">
                <a:solidFill>
                  <a:srgbClr val="000000"/>
                </a:solidFill>
                <a:effectLst/>
                <a:ea typeface="Calibri" panose="020F0502020204030204" pitchFamily="34" charset="0"/>
                <a:cs typeface="Arial" panose="020B0604020202020204" pitchFamily="34" charset="0"/>
              </a:rPr>
              <a:t>tương</a:t>
            </a:r>
            <a:r>
              <a:rPr lang="en-US" dirty="0">
                <a:solidFill>
                  <a:srgbClr val="000000"/>
                </a:solidFill>
                <a:effectLst/>
                <a:ea typeface="Calibri" panose="020F0502020204030204" pitchFamily="34" charset="0"/>
                <a:cs typeface="Arial" panose="020B0604020202020204" pitchFamily="34" charset="0"/>
              </a:rPr>
              <a:t> </a:t>
            </a:r>
            <a:r>
              <a:rPr lang="en-US" dirty="0" err="1">
                <a:solidFill>
                  <a:srgbClr val="000000"/>
                </a:solidFill>
                <a:effectLst/>
                <a:ea typeface="Calibri" panose="020F0502020204030204" pitchFamily="34" charset="0"/>
                <a:cs typeface="Arial" panose="020B0604020202020204" pitchFamily="34" charset="0"/>
              </a:rPr>
              <a:t>tự</a:t>
            </a:r>
            <a:r>
              <a:rPr lang="en-US" dirty="0">
                <a:solidFill>
                  <a:srgbClr val="000000"/>
                </a:solidFill>
                <a:effectLst/>
                <a:ea typeface="Calibri" panose="020F0502020204030204" pitchFamily="34" charset="0"/>
                <a:cs typeface="Arial" panose="020B0604020202020204" pitchFamily="34" charset="0"/>
              </a:rPr>
              <a:t>.</a:t>
            </a: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909356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8DD164-8F88-44CE-A21B-C9ACEAF4ED8A}"/>
              </a:ext>
            </a:extLst>
          </p:cNvPr>
          <p:cNvSpPr>
            <a:spLocks noGrp="1"/>
          </p:cNvSpPr>
          <p:nvPr>
            <p:ph idx="4294967295"/>
          </p:nvPr>
        </p:nvSpPr>
        <p:spPr>
          <a:xfrm>
            <a:off x="1072897" y="1767840"/>
            <a:ext cx="9765792" cy="4861751"/>
          </a:xfrm>
        </p:spPr>
        <p:txBody>
          <a:bodyPr>
            <a:noAutofit/>
          </a:bodyPr>
          <a:lstStyle/>
          <a:p>
            <a:pPr marL="0" indent="0" algn="just">
              <a:buNone/>
            </a:pPr>
            <a:r>
              <a:rPr lang="en-US"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4. </a:t>
            </a:r>
            <a:r>
              <a:rPr lang="en-US"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Năng</a:t>
            </a:r>
            <a:r>
              <a:rPr lang="en-US"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lực</a:t>
            </a:r>
            <a:r>
              <a:rPr lang="en-US"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giao</a:t>
            </a:r>
            <a:r>
              <a:rPr lang="en-US"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tiếp</a:t>
            </a:r>
            <a:r>
              <a:rPr lang="en-US"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Toán</a:t>
            </a:r>
            <a:r>
              <a:rPr lang="en-US"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qua</a:t>
            </a:r>
            <a:r>
              <a:rPr lang="en-US" b="1" dirty="0">
                <a:solidFill>
                  <a:srgbClr val="0070C0"/>
                </a:solidFill>
                <a:latin typeface="Calibri" panose="020F0502020204030204" pitchFamily="34" charset="0"/>
                <a:cs typeface="Calibri" panose="020F0502020204030204" pitchFamily="34" charset="0"/>
              </a:rPr>
              <a:t>:</a:t>
            </a:r>
          </a:p>
          <a:p>
            <a:pPr algn="just">
              <a:buFontTx/>
              <a:buChar char="-"/>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Nghe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hiểu</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đọc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hiểu</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ghi</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chép</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các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thông</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tin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Toán</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algn="just">
              <a:buFontTx/>
              <a:buChar char="-"/>
            </a:pP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Trình</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bày</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diễn</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đạt</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nói</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hoặc</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viết</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các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nội</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dung, ý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tưởng</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giải</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pháp</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Toán</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sự</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tương</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tác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người</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khác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algn="just">
              <a:buFontTx/>
              <a:buChar char="-"/>
            </a:pP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Sử</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dụng</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hiệu</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quả</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ngôn</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ngữ</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Toán</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số</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chữ</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cái</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kí</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hiệu</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biểu</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đồ</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đồ</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thị</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các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liên</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kết</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lôgic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kết</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hợp</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ngôn</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ngữ</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thông</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thường</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hoặc</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tác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hình</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khi</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trình</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bày</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giải</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thích</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đánh</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giá</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các</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ý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tưởng</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Toán</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algn="just">
              <a:buFontTx/>
              <a:buChar char="-"/>
            </a:pP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sự</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tự</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tin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khi</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trình</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bày</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diễn</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đạt</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nêu</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câu</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hỏi</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thảo</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luận</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tranh</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luận</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các</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nội</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dung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Toán</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học</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n-US" sz="3200" dirty="0"/>
          </a:p>
        </p:txBody>
      </p:sp>
      <p:sp>
        <p:nvSpPr>
          <p:cNvPr id="4" name="Title 1">
            <a:extLst>
              <a:ext uri="{FF2B5EF4-FFF2-40B4-BE49-F238E27FC236}">
                <a16:creationId xmlns:a16="http://schemas.microsoft.com/office/drawing/2014/main" id="{5D82783F-524B-484E-B5AE-C5FAB7C9C764}"/>
              </a:ext>
            </a:extLst>
          </p:cNvPr>
          <p:cNvSpPr txBox="1">
            <a:spLocks noGrp="1"/>
          </p:cNvSpPr>
          <p:nvPr>
            <p:ph type="title" idx="4294967295"/>
          </p:nvPr>
        </p:nvSpPr>
        <p:spPr>
          <a:xfrm>
            <a:off x="1072896" y="527051"/>
            <a:ext cx="9668129" cy="1131061"/>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 </a:t>
            </a:r>
            <a:r>
              <a:rPr lang="en-US" b="1" dirty="0" err="1"/>
              <a:t>Năng</a:t>
            </a:r>
            <a:r>
              <a:rPr lang="en-US" b="1" dirty="0"/>
              <a:t> </a:t>
            </a:r>
            <a:r>
              <a:rPr lang="en-US" b="1" dirty="0" err="1"/>
              <a:t>lực</a:t>
            </a:r>
            <a:r>
              <a:rPr lang="en-US" b="1" dirty="0"/>
              <a:t> </a:t>
            </a:r>
            <a:r>
              <a:rPr lang="en-US" b="1" dirty="0" err="1"/>
              <a:t>Toán</a:t>
            </a:r>
            <a:r>
              <a:rPr lang="en-US" b="1" dirty="0"/>
              <a:t> </a:t>
            </a:r>
            <a:r>
              <a:rPr lang="en-US" b="1" dirty="0" err="1"/>
              <a:t>học</a:t>
            </a:r>
            <a:endParaRPr lang="en-US" b="1" dirty="0"/>
          </a:p>
        </p:txBody>
      </p:sp>
    </p:spTree>
    <p:extLst>
      <p:ext uri="{BB962C8B-B14F-4D97-AF65-F5344CB8AC3E}">
        <p14:creationId xmlns:p14="http://schemas.microsoft.com/office/powerpoint/2010/main" val="338237451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BA6DD2-F973-47DE-A114-7E4B6FC4E01D}"/>
              </a:ext>
            </a:extLst>
          </p:cNvPr>
          <p:cNvSpPr>
            <a:spLocks noGrp="1"/>
          </p:cNvSpPr>
          <p:nvPr>
            <p:ph idx="4294967295"/>
          </p:nvPr>
        </p:nvSpPr>
        <p:spPr>
          <a:xfrm>
            <a:off x="975360" y="1825625"/>
            <a:ext cx="9972040" cy="4351338"/>
          </a:xfrm>
        </p:spPr>
        <p:txBody>
          <a:bodyPr>
            <a:normAutofit lnSpcReduction="10000"/>
          </a:bodyPr>
          <a:lstStyle/>
          <a:p>
            <a:pPr marL="0" indent="0" algn="just">
              <a:lnSpc>
                <a:spcPct val="100000"/>
              </a:lnSpc>
              <a:spcBef>
                <a:spcPts val="0"/>
              </a:spcBef>
              <a:buNone/>
            </a:pPr>
            <a:r>
              <a:rPr lang="en-US" sz="3000" b="1" dirty="0">
                <a:solidFill>
                  <a:srgbClr val="0070C0"/>
                </a:solidFill>
                <a:effectLst/>
                <a:ea typeface="Times New Roman" panose="02020603050405020304" pitchFamily="18" charset="0"/>
                <a:cs typeface="Arial" panose="020B0604020202020204" pitchFamily="34" charset="0"/>
              </a:rPr>
              <a:t>5. </a:t>
            </a:r>
            <a:r>
              <a:rPr lang="en-US" sz="3000" b="1" dirty="0" err="1">
                <a:solidFill>
                  <a:srgbClr val="0070C0"/>
                </a:solidFill>
                <a:effectLst/>
                <a:ea typeface="Times New Roman" panose="02020603050405020304" pitchFamily="18" charset="0"/>
                <a:cs typeface="Arial" panose="020B0604020202020204" pitchFamily="34" charset="0"/>
              </a:rPr>
              <a:t>Năng</a:t>
            </a:r>
            <a:r>
              <a:rPr lang="en-US" sz="3000" b="1" dirty="0">
                <a:solidFill>
                  <a:srgbClr val="0070C0"/>
                </a:solidFill>
                <a:effectLst/>
                <a:ea typeface="Times New Roman" panose="02020603050405020304" pitchFamily="18" charset="0"/>
                <a:cs typeface="Arial" panose="020B0604020202020204" pitchFamily="34" charset="0"/>
              </a:rPr>
              <a:t> </a:t>
            </a:r>
            <a:r>
              <a:rPr lang="en-US" sz="3000" b="1" dirty="0" err="1">
                <a:solidFill>
                  <a:srgbClr val="0070C0"/>
                </a:solidFill>
                <a:effectLst/>
                <a:ea typeface="Times New Roman" panose="02020603050405020304" pitchFamily="18" charset="0"/>
                <a:cs typeface="Arial" panose="020B0604020202020204" pitchFamily="34" charset="0"/>
              </a:rPr>
              <a:t>lực</a:t>
            </a:r>
            <a:r>
              <a:rPr lang="en-US" sz="3000" b="1" dirty="0">
                <a:solidFill>
                  <a:srgbClr val="0070C0"/>
                </a:solidFill>
                <a:effectLst/>
                <a:ea typeface="Times New Roman" panose="02020603050405020304" pitchFamily="18" charset="0"/>
                <a:cs typeface="Arial" panose="020B0604020202020204" pitchFamily="34" charset="0"/>
              </a:rPr>
              <a:t> </a:t>
            </a:r>
            <a:r>
              <a:rPr lang="en-US" sz="3000" b="1" dirty="0" err="1">
                <a:solidFill>
                  <a:srgbClr val="0070C0"/>
                </a:solidFill>
                <a:effectLst/>
                <a:ea typeface="Times New Roman" panose="02020603050405020304" pitchFamily="18" charset="0"/>
                <a:cs typeface="Arial" panose="020B0604020202020204" pitchFamily="34" charset="0"/>
              </a:rPr>
              <a:t>sử</a:t>
            </a:r>
            <a:r>
              <a:rPr lang="en-US" sz="3000" b="1" dirty="0">
                <a:solidFill>
                  <a:srgbClr val="0070C0"/>
                </a:solidFill>
                <a:effectLst/>
                <a:ea typeface="Times New Roman" panose="02020603050405020304" pitchFamily="18" charset="0"/>
                <a:cs typeface="Arial" panose="020B0604020202020204" pitchFamily="34" charset="0"/>
              </a:rPr>
              <a:t> </a:t>
            </a:r>
            <a:r>
              <a:rPr lang="en-US" sz="3000" b="1" dirty="0" err="1">
                <a:solidFill>
                  <a:srgbClr val="0070C0"/>
                </a:solidFill>
                <a:effectLst/>
                <a:ea typeface="Times New Roman" panose="02020603050405020304" pitchFamily="18" charset="0"/>
                <a:cs typeface="Arial" panose="020B0604020202020204" pitchFamily="34" charset="0"/>
              </a:rPr>
              <a:t>dụng</a:t>
            </a:r>
            <a:r>
              <a:rPr lang="en-US" sz="3000" b="1" dirty="0">
                <a:solidFill>
                  <a:srgbClr val="0070C0"/>
                </a:solidFill>
                <a:effectLst/>
                <a:ea typeface="Times New Roman" panose="02020603050405020304" pitchFamily="18" charset="0"/>
                <a:cs typeface="Arial" panose="020B0604020202020204" pitchFamily="34" charset="0"/>
              </a:rPr>
              <a:t> </a:t>
            </a:r>
            <a:r>
              <a:rPr lang="en-US" sz="3000" b="1" dirty="0" err="1">
                <a:solidFill>
                  <a:srgbClr val="0070C0"/>
                </a:solidFill>
                <a:effectLst/>
                <a:ea typeface="Times New Roman" panose="02020603050405020304" pitchFamily="18" charset="0"/>
                <a:cs typeface="Arial" panose="020B0604020202020204" pitchFamily="34" charset="0"/>
              </a:rPr>
              <a:t>công</a:t>
            </a:r>
            <a:r>
              <a:rPr lang="en-US" sz="3000" b="1" dirty="0">
                <a:solidFill>
                  <a:srgbClr val="0070C0"/>
                </a:solidFill>
                <a:effectLst/>
                <a:ea typeface="Times New Roman" panose="02020603050405020304" pitchFamily="18" charset="0"/>
                <a:cs typeface="Arial" panose="020B0604020202020204" pitchFamily="34" charset="0"/>
              </a:rPr>
              <a:t> </a:t>
            </a:r>
            <a:r>
              <a:rPr lang="en-US" sz="3000" b="1" dirty="0" err="1">
                <a:solidFill>
                  <a:srgbClr val="0070C0"/>
                </a:solidFill>
                <a:effectLst/>
                <a:ea typeface="Times New Roman" panose="02020603050405020304" pitchFamily="18" charset="0"/>
                <a:cs typeface="Arial" panose="020B0604020202020204" pitchFamily="34" charset="0"/>
              </a:rPr>
              <a:t>cụ</a:t>
            </a:r>
            <a:r>
              <a:rPr lang="en-US" sz="3000" b="1" dirty="0">
                <a:solidFill>
                  <a:srgbClr val="0070C0"/>
                </a:solidFill>
                <a:ea typeface="Times New Roman" panose="02020603050405020304" pitchFamily="18" charset="0"/>
                <a:cs typeface="Arial" panose="020B0604020202020204" pitchFamily="34" charset="0"/>
              </a:rPr>
              <a:t>, </a:t>
            </a:r>
            <a:r>
              <a:rPr lang="en-US" sz="3000" b="1" dirty="0" err="1">
                <a:solidFill>
                  <a:srgbClr val="0070C0"/>
                </a:solidFill>
                <a:effectLst/>
                <a:ea typeface="Times New Roman" panose="02020603050405020304" pitchFamily="18" charset="0"/>
                <a:cs typeface="Arial" panose="020B0604020202020204" pitchFamily="34" charset="0"/>
              </a:rPr>
              <a:t>phương</a:t>
            </a:r>
            <a:r>
              <a:rPr lang="en-US" sz="3000" b="1" dirty="0">
                <a:solidFill>
                  <a:srgbClr val="0070C0"/>
                </a:solidFill>
                <a:effectLst/>
                <a:ea typeface="Times New Roman" panose="02020603050405020304" pitchFamily="18" charset="0"/>
                <a:cs typeface="Arial" panose="020B0604020202020204" pitchFamily="34" charset="0"/>
              </a:rPr>
              <a:t> </a:t>
            </a:r>
            <a:r>
              <a:rPr lang="en-US" sz="3000" b="1" dirty="0" err="1">
                <a:solidFill>
                  <a:srgbClr val="0070C0"/>
                </a:solidFill>
                <a:effectLst/>
                <a:ea typeface="Times New Roman" panose="02020603050405020304" pitchFamily="18" charset="0"/>
                <a:cs typeface="Arial" panose="020B0604020202020204" pitchFamily="34" charset="0"/>
              </a:rPr>
              <a:t>tiện</a:t>
            </a:r>
            <a:r>
              <a:rPr lang="en-US" sz="3000" b="1" dirty="0">
                <a:solidFill>
                  <a:srgbClr val="0070C0"/>
                </a:solidFill>
                <a:effectLst/>
                <a:ea typeface="Times New Roman" panose="02020603050405020304" pitchFamily="18" charset="0"/>
                <a:cs typeface="Arial" panose="020B0604020202020204" pitchFamily="34" charset="0"/>
              </a:rPr>
              <a:t> </a:t>
            </a:r>
            <a:r>
              <a:rPr lang="en-US" sz="3000" b="1" dirty="0" err="1">
                <a:solidFill>
                  <a:srgbClr val="0070C0"/>
                </a:solidFill>
                <a:effectLst/>
                <a:ea typeface="Times New Roman" panose="02020603050405020304" pitchFamily="18" charset="0"/>
                <a:cs typeface="Arial" panose="020B0604020202020204" pitchFamily="34" charset="0"/>
              </a:rPr>
              <a:t>học</a:t>
            </a:r>
            <a:r>
              <a:rPr lang="en-US" sz="3000" b="1" dirty="0">
                <a:solidFill>
                  <a:srgbClr val="0070C0"/>
                </a:solidFill>
                <a:effectLst/>
                <a:ea typeface="Times New Roman" panose="02020603050405020304" pitchFamily="18" charset="0"/>
                <a:cs typeface="Arial" panose="020B0604020202020204" pitchFamily="34" charset="0"/>
              </a:rPr>
              <a:t> </a:t>
            </a:r>
            <a:r>
              <a:rPr lang="en-US" sz="3000" b="1" dirty="0" err="1">
                <a:solidFill>
                  <a:srgbClr val="0070C0"/>
                </a:solidFill>
                <a:effectLst/>
                <a:ea typeface="Times New Roman" panose="02020603050405020304" pitchFamily="18" charset="0"/>
                <a:cs typeface="Arial" panose="020B0604020202020204" pitchFamily="34" charset="0"/>
              </a:rPr>
              <a:t>Toán</a:t>
            </a:r>
            <a:r>
              <a:rPr lang="en-US" sz="3000" b="1" dirty="0">
                <a:solidFill>
                  <a:srgbClr val="0070C0"/>
                </a:solidFill>
                <a:cs typeface="Arial" panose="020B0604020202020204" pitchFamily="34" charset="0"/>
              </a:rPr>
              <a:t>:</a:t>
            </a:r>
          </a:p>
          <a:p>
            <a:pPr algn="just">
              <a:lnSpc>
                <a:spcPct val="100000"/>
              </a:lnSpc>
              <a:spcBef>
                <a:spcPts val="0"/>
              </a:spcBef>
              <a:buFontTx/>
              <a:buChar char="-"/>
            </a:pPr>
            <a:r>
              <a:rPr lang="en-US" sz="3000" dirty="0" err="1">
                <a:solidFill>
                  <a:srgbClr val="000000"/>
                </a:solidFill>
                <a:effectLst/>
                <a:ea typeface="Times New Roman" panose="02020603050405020304" pitchFamily="18" charset="0"/>
                <a:cs typeface="Arial" panose="020B0604020202020204" pitchFamily="34" charset="0"/>
              </a:rPr>
              <a:t>Nhận</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biết</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được</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tên</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gọi</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tác</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dụng</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quy</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cách</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sử</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dụng</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cách</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thức</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bảo</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quản</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đồ</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dùng</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dụng</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cụ</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trực</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quan</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phương</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tiện</a:t>
            </a:r>
            <a:r>
              <a:rPr lang="en-US" sz="3000" dirty="0">
                <a:solidFill>
                  <a:srgbClr val="000000"/>
                </a:solidFill>
                <a:effectLst/>
                <a:ea typeface="Times New Roman" panose="02020603050405020304" pitchFamily="18" charset="0"/>
                <a:cs typeface="Arial" panose="020B0604020202020204" pitchFamily="34" charset="0"/>
              </a:rPr>
              <a:t> khoa </a:t>
            </a:r>
            <a:r>
              <a:rPr lang="en-US" sz="3000" dirty="0" err="1">
                <a:solidFill>
                  <a:srgbClr val="000000"/>
                </a:solidFill>
                <a:effectLst/>
                <a:ea typeface="Times New Roman" panose="02020603050405020304" pitchFamily="18" charset="0"/>
                <a:cs typeface="Arial" panose="020B0604020202020204" pitchFamily="34" charset="0"/>
              </a:rPr>
              <a:t>học</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công</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nghệ</a:t>
            </a:r>
            <a:r>
              <a:rPr lang="en-US" sz="3000" dirty="0">
                <a:solidFill>
                  <a:srgbClr val="000000"/>
                </a:solidFill>
                <a:effectLst/>
                <a:ea typeface="Times New Roman" panose="02020603050405020304" pitchFamily="18" charset="0"/>
                <a:cs typeface="Arial" panose="020B0604020202020204" pitchFamily="34" charset="0"/>
              </a:rPr>
              <a:t>.</a:t>
            </a:r>
          </a:p>
          <a:p>
            <a:pPr algn="just">
              <a:lnSpc>
                <a:spcPct val="100000"/>
              </a:lnSpc>
              <a:spcBef>
                <a:spcPts val="0"/>
              </a:spcBef>
              <a:buFontTx/>
              <a:buChar char="-"/>
            </a:pPr>
            <a:r>
              <a:rPr lang="en-US" sz="3000" dirty="0" err="1">
                <a:solidFill>
                  <a:srgbClr val="000000"/>
                </a:solidFill>
                <a:effectLst/>
                <a:ea typeface="Times New Roman" panose="02020603050405020304" pitchFamily="18" charset="0"/>
                <a:cs typeface="Arial" panose="020B0604020202020204" pitchFamily="34" charset="0"/>
              </a:rPr>
              <a:t>Sử</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dụng</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được</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các</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công</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cụ</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phương</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tiện</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học</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Toán</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đặc</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biệt</a:t>
            </a:r>
            <a:r>
              <a:rPr lang="en-US" sz="3000" dirty="0">
                <a:solidFill>
                  <a:srgbClr val="000000"/>
                </a:solidFill>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là</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phương</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tiện</a:t>
            </a:r>
            <a:r>
              <a:rPr lang="en-US" sz="3000" dirty="0">
                <a:solidFill>
                  <a:srgbClr val="000000"/>
                </a:solidFill>
                <a:effectLst/>
                <a:ea typeface="Times New Roman" panose="02020603050405020304" pitchFamily="18" charset="0"/>
                <a:cs typeface="Arial" panose="020B0604020202020204" pitchFamily="34" charset="0"/>
              </a:rPr>
              <a:t> khoa </a:t>
            </a:r>
            <a:r>
              <a:rPr lang="en-US" sz="3000" dirty="0" err="1">
                <a:solidFill>
                  <a:srgbClr val="000000"/>
                </a:solidFill>
                <a:effectLst/>
                <a:ea typeface="Times New Roman" panose="02020603050405020304" pitchFamily="18" charset="0"/>
                <a:cs typeface="Arial" panose="020B0604020202020204" pitchFamily="34" charset="0"/>
              </a:rPr>
              <a:t>học</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công</a:t>
            </a:r>
            <a:r>
              <a:rPr lang="en-US" sz="3000" dirty="0">
                <a:solidFill>
                  <a:srgbClr val="000000"/>
                </a:solidFill>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nghệ</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để</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tìm</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tòi</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khám</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phá</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và</a:t>
            </a:r>
            <a:r>
              <a:rPr lang="en-US" sz="3000" dirty="0">
                <a:solidFill>
                  <a:srgbClr val="000000"/>
                </a:solidFill>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giải</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quyết</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vấn</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đề</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Toán</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học</a:t>
            </a:r>
            <a:r>
              <a:rPr lang="en-US" sz="3000" dirty="0">
                <a:solidFill>
                  <a:srgbClr val="000000"/>
                </a:solidFill>
                <a:ea typeface="Times New Roman" panose="02020603050405020304" pitchFamily="18" charset="0"/>
                <a:cs typeface="Arial" panose="020B0604020202020204" pitchFamily="34" charset="0"/>
              </a:rPr>
              <a:t> </a:t>
            </a:r>
            <a:r>
              <a:rPr lang="en-US" sz="3000" dirty="0">
                <a:solidFill>
                  <a:srgbClr val="000000"/>
                </a:solidFill>
                <a:effectLst/>
                <a:ea typeface="Times New Roman" panose="02020603050405020304" pitchFamily="18" charset="0"/>
                <a:cs typeface="Arial" panose="020B0604020202020204" pitchFamily="34" charset="0"/>
              </a:rPr>
              <a:t>(</a:t>
            </a:r>
            <a:r>
              <a:rPr lang="en-US" sz="3000" dirty="0" err="1">
                <a:solidFill>
                  <a:srgbClr val="000000"/>
                </a:solidFill>
                <a:effectLst/>
                <a:ea typeface="Times New Roman" panose="02020603050405020304" pitchFamily="18" charset="0"/>
                <a:cs typeface="Arial" panose="020B0604020202020204" pitchFamily="34" charset="0"/>
              </a:rPr>
              <a:t>phù</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hợp</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với</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đặc</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điểm</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nhận</a:t>
            </a:r>
            <a:r>
              <a:rPr lang="en-US" sz="3000" dirty="0">
                <a:solidFill>
                  <a:srgbClr val="000000"/>
                </a:solidFill>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thức</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lứa</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tuổi</a:t>
            </a:r>
            <a:r>
              <a:rPr lang="en-US" sz="3000" dirty="0">
                <a:solidFill>
                  <a:srgbClr val="000000"/>
                </a:solidFill>
                <a:effectLst/>
                <a:ea typeface="Times New Roman" panose="02020603050405020304" pitchFamily="18" charset="0"/>
                <a:cs typeface="Arial" panose="020B0604020202020204" pitchFamily="34" charset="0"/>
              </a:rPr>
              <a:t>).</a:t>
            </a:r>
          </a:p>
          <a:p>
            <a:pPr algn="just">
              <a:lnSpc>
                <a:spcPct val="100000"/>
              </a:lnSpc>
              <a:spcBef>
                <a:spcPts val="0"/>
              </a:spcBef>
              <a:buFontTx/>
              <a:buChar char="-"/>
            </a:pPr>
            <a:r>
              <a:rPr lang="en-US" sz="3000" dirty="0" err="1">
                <a:solidFill>
                  <a:srgbClr val="000000"/>
                </a:solidFill>
                <a:effectLst/>
                <a:ea typeface="Times New Roman" panose="02020603050405020304" pitchFamily="18" charset="0"/>
                <a:cs typeface="Arial" panose="020B0604020202020204" pitchFamily="34" charset="0"/>
              </a:rPr>
              <a:t>Nhận</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biết</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được</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các</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ưu</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điểm</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hạn</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chế</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của</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những</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công</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cụ</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phương</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tiện</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hỗ</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trợ</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để</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có</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cách</a:t>
            </a:r>
            <a:r>
              <a:rPr lang="en-US" sz="3000" dirty="0">
                <a:solidFill>
                  <a:srgbClr val="000000"/>
                </a:solidFill>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sử</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dụng</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hợp</a:t>
            </a:r>
            <a:r>
              <a:rPr lang="en-US" sz="3000" dirty="0">
                <a:solidFill>
                  <a:srgbClr val="000000"/>
                </a:solidFill>
                <a:effectLst/>
                <a:ea typeface="Times New Roman" panose="02020603050405020304" pitchFamily="18" charset="0"/>
                <a:cs typeface="Arial" panose="020B0604020202020204" pitchFamily="34" charset="0"/>
              </a:rPr>
              <a:t> </a:t>
            </a:r>
            <a:r>
              <a:rPr lang="en-US" sz="3000" dirty="0" err="1">
                <a:solidFill>
                  <a:srgbClr val="000000"/>
                </a:solidFill>
                <a:effectLst/>
                <a:ea typeface="Times New Roman" panose="02020603050405020304" pitchFamily="18" charset="0"/>
                <a:cs typeface="Arial" panose="020B0604020202020204" pitchFamily="34" charset="0"/>
              </a:rPr>
              <a:t>lí</a:t>
            </a:r>
            <a:r>
              <a:rPr lang="en-US" sz="3000" dirty="0">
                <a:solidFill>
                  <a:srgbClr val="000000"/>
                </a:solidFill>
                <a:effectLst/>
                <a:ea typeface="Times New Roman" panose="02020603050405020304" pitchFamily="18" charset="0"/>
                <a:cs typeface="Arial" panose="020B0604020202020204" pitchFamily="34" charset="0"/>
              </a:rPr>
              <a:t>.</a:t>
            </a:r>
            <a:endParaRPr lang="en-US" dirty="0"/>
          </a:p>
        </p:txBody>
      </p:sp>
      <p:sp>
        <p:nvSpPr>
          <p:cNvPr id="4" name="Title 1">
            <a:extLst>
              <a:ext uri="{FF2B5EF4-FFF2-40B4-BE49-F238E27FC236}">
                <a16:creationId xmlns:a16="http://schemas.microsoft.com/office/drawing/2014/main" id="{06BE9AFC-AD3A-48B6-A3D4-7C5F1B1DE53C}"/>
              </a:ext>
            </a:extLst>
          </p:cNvPr>
          <p:cNvSpPr txBox="1">
            <a:spLocks noGrp="1"/>
          </p:cNvSpPr>
          <p:nvPr>
            <p:ph type="title" idx="4294967295"/>
          </p:nvPr>
        </p:nvSpPr>
        <p:spPr>
          <a:xfrm>
            <a:off x="1267968" y="365125"/>
            <a:ext cx="9278112" cy="1325563"/>
          </a:xfrm>
          <a:prstGeom prst="rect">
            <a:avLst/>
          </a:prstGeom>
          <a:solidFill>
            <a:schemeClr val="accent6">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 </a:t>
            </a:r>
            <a:r>
              <a:rPr lang="en-US" b="1" dirty="0" err="1"/>
              <a:t>Năng</a:t>
            </a:r>
            <a:r>
              <a:rPr lang="en-US" b="1" dirty="0"/>
              <a:t> </a:t>
            </a:r>
            <a:r>
              <a:rPr lang="en-US" b="1" dirty="0" err="1"/>
              <a:t>lực</a:t>
            </a:r>
            <a:r>
              <a:rPr lang="en-US" b="1" dirty="0"/>
              <a:t> </a:t>
            </a:r>
            <a:r>
              <a:rPr lang="en-US" b="1" dirty="0" err="1"/>
              <a:t>toán</a:t>
            </a:r>
            <a:r>
              <a:rPr lang="en-US" b="1" dirty="0"/>
              <a:t> </a:t>
            </a:r>
            <a:r>
              <a:rPr lang="en-US" b="1" dirty="0" err="1"/>
              <a:t>học</a:t>
            </a:r>
            <a:endParaRPr lang="en-US" b="1" dirty="0"/>
          </a:p>
        </p:txBody>
      </p:sp>
    </p:spTree>
    <p:extLst>
      <p:ext uri="{BB962C8B-B14F-4D97-AF65-F5344CB8AC3E}">
        <p14:creationId xmlns:p14="http://schemas.microsoft.com/office/powerpoint/2010/main" val="129495314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24F5DE9-FEF0-4AE0-9140-C5E7C0D9371B}"/>
              </a:ext>
            </a:extLst>
          </p:cNvPr>
          <p:cNvSpPr txBox="1">
            <a:spLocks/>
          </p:cNvSpPr>
          <p:nvPr/>
        </p:nvSpPr>
        <p:spPr>
          <a:xfrm>
            <a:off x="780831" y="2733664"/>
            <a:ext cx="9692640" cy="7315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400"/>
              </a:spcBef>
              <a:buNone/>
            </a:pPr>
            <a:r>
              <a:rPr lang="en-US" b="1" dirty="0"/>
              <a:t>Ví </a:t>
            </a:r>
            <a:r>
              <a:rPr lang="en-US" b="1" dirty="0" err="1"/>
              <a:t>dụ</a:t>
            </a:r>
            <a:r>
              <a:rPr lang="en-US" b="1" dirty="0"/>
              <a:t> 1 (</a:t>
            </a:r>
            <a:r>
              <a:rPr lang="en-US" b="1" dirty="0" err="1"/>
              <a:t>Lựa</a:t>
            </a:r>
            <a:r>
              <a:rPr lang="en-US" b="1" dirty="0"/>
              <a:t> </a:t>
            </a:r>
            <a:r>
              <a:rPr lang="en-US" b="1" dirty="0" err="1"/>
              <a:t>chọn</a:t>
            </a:r>
            <a:r>
              <a:rPr lang="en-US" b="1" dirty="0"/>
              <a:t> </a:t>
            </a:r>
            <a:r>
              <a:rPr lang="en-US" b="1" dirty="0" err="1"/>
              <a:t>biểu</a:t>
            </a:r>
            <a:r>
              <a:rPr lang="en-US" b="1" dirty="0"/>
              <a:t> </a:t>
            </a:r>
            <a:r>
              <a:rPr lang="en-US" b="1" dirty="0" err="1"/>
              <a:t>đồ</a:t>
            </a:r>
            <a:r>
              <a:rPr lang="en-US" b="1" dirty="0"/>
              <a:t>) </a:t>
            </a:r>
            <a:r>
              <a:rPr lang="en-US" b="1" dirty="0">
                <a:solidFill>
                  <a:schemeClr val="accent2"/>
                </a:solidFill>
              </a:rPr>
              <a:t>[BT 5.22, SGK </a:t>
            </a:r>
            <a:r>
              <a:rPr lang="en-US" b="1" dirty="0" err="1">
                <a:solidFill>
                  <a:schemeClr val="accent2"/>
                </a:solidFill>
              </a:rPr>
              <a:t>Toán</a:t>
            </a:r>
            <a:r>
              <a:rPr lang="en-US" b="1" dirty="0">
                <a:solidFill>
                  <a:schemeClr val="accent2"/>
                </a:solidFill>
              </a:rPr>
              <a:t> 8, </a:t>
            </a:r>
            <a:r>
              <a:rPr lang="en-US" b="1" dirty="0" err="1">
                <a:solidFill>
                  <a:schemeClr val="accent2"/>
                </a:solidFill>
              </a:rPr>
              <a:t>Tập</a:t>
            </a:r>
            <a:r>
              <a:rPr lang="en-US" b="1" dirty="0">
                <a:solidFill>
                  <a:schemeClr val="accent2"/>
                </a:solidFill>
              </a:rPr>
              <a:t> 1, tr. 109]</a:t>
            </a:r>
          </a:p>
          <a:p>
            <a:pPr marL="0" indent="0">
              <a:buNone/>
            </a:pPr>
            <a:endParaRPr lang="en-US" b="1" dirty="0">
              <a:solidFill>
                <a:schemeClr val="accent2"/>
              </a:solidFill>
            </a:endParaRPr>
          </a:p>
          <a:p>
            <a:pPr marL="0" indent="0">
              <a:buNone/>
            </a:pPr>
            <a:endParaRPr lang="en-US" b="1" dirty="0">
              <a:solidFill>
                <a:schemeClr val="accent2"/>
              </a:solidFill>
            </a:endParaRPr>
          </a:p>
        </p:txBody>
      </p:sp>
      <p:graphicFrame>
        <p:nvGraphicFramePr>
          <p:cNvPr id="7" name="Diagram 6">
            <a:extLst>
              <a:ext uri="{FF2B5EF4-FFF2-40B4-BE49-F238E27FC236}">
                <a16:creationId xmlns:a16="http://schemas.microsoft.com/office/drawing/2014/main" id="{D4578FD5-B5E1-4D7B-BA42-7A1CA097BF71}"/>
              </a:ext>
            </a:extLst>
          </p:cNvPr>
          <p:cNvGraphicFramePr/>
          <p:nvPr>
            <p:extLst>
              <p:ext uri="{D42A27DB-BD31-4B8C-83A1-F6EECF244321}">
                <p14:modId xmlns:p14="http://schemas.microsoft.com/office/powerpoint/2010/main" val="3767697503"/>
              </p:ext>
            </p:extLst>
          </p:nvPr>
        </p:nvGraphicFramePr>
        <p:xfrm>
          <a:off x="-65464" y="237118"/>
          <a:ext cx="10904152" cy="1785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a:extLst>
              <a:ext uri="{FF2B5EF4-FFF2-40B4-BE49-F238E27FC236}">
                <a16:creationId xmlns:a16="http://schemas.microsoft.com/office/drawing/2014/main" id="{7BC2AE69-59BF-457A-94B9-4BE1B0280FBC}"/>
              </a:ext>
            </a:extLst>
          </p:cNvPr>
          <p:cNvPicPr>
            <a:picLocks noChangeAspect="1"/>
          </p:cNvPicPr>
          <p:nvPr/>
        </p:nvPicPr>
        <p:blipFill rotWithShape="1">
          <a:blip r:embed="rId7">
            <a:extLst>
              <a:ext uri="{28A0092B-C50C-407E-A947-70E740481C1C}">
                <a14:useLocalDpi xmlns:a14="http://schemas.microsoft.com/office/drawing/2010/main" val="0"/>
              </a:ext>
            </a:extLst>
          </a:blip>
          <a:srcRect l="21275" t="2678" r="19415" b="9325"/>
          <a:stretch/>
        </p:blipFill>
        <p:spPr>
          <a:xfrm>
            <a:off x="621792" y="544025"/>
            <a:ext cx="731520" cy="727163"/>
          </a:xfrm>
          <a:prstGeom prst="rect">
            <a:avLst/>
          </a:prstGeom>
        </p:spPr>
      </p:pic>
      <p:pic>
        <p:nvPicPr>
          <p:cNvPr id="4" name="Picture 3">
            <a:extLst>
              <a:ext uri="{FF2B5EF4-FFF2-40B4-BE49-F238E27FC236}">
                <a16:creationId xmlns:a16="http://schemas.microsoft.com/office/drawing/2014/main" id="{D15504BE-77A9-FDA6-0D27-1D128C95D558}"/>
              </a:ext>
            </a:extLst>
          </p:cNvPr>
          <p:cNvPicPr>
            <a:picLocks noChangeAspect="1"/>
          </p:cNvPicPr>
          <p:nvPr/>
        </p:nvPicPr>
        <p:blipFill>
          <a:blip r:embed="rId8"/>
          <a:stretch>
            <a:fillRect/>
          </a:stretch>
        </p:blipFill>
        <p:spPr>
          <a:xfrm>
            <a:off x="717044" y="3701725"/>
            <a:ext cx="10058400" cy="1134342"/>
          </a:xfrm>
          <a:prstGeom prst="rect">
            <a:avLst/>
          </a:prstGeom>
        </p:spPr>
      </p:pic>
    </p:spTree>
    <p:extLst>
      <p:ext uri="{BB962C8B-B14F-4D97-AF65-F5344CB8AC3E}">
        <p14:creationId xmlns:p14="http://schemas.microsoft.com/office/powerpoint/2010/main" val="236294165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D4578FD5-B5E1-4D7B-BA42-7A1CA097BF71}"/>
              </a:ext>
            </a:extLst>
          </p:cNvPr>
          <p:cNvGraphicFramePr/>
          <p:nvPr>
            <p:extLst>
              <p:ext uri="{D42A27DB-BD31-4B8C-83A1-F6EECF244321}">
                <p14:modId xmlns:p14="http://schemas.microsoft.com/office/powerpoint/2010/main" val="2591773145"/>
              </p:ext>
            </p:extLst>
          </p:nvPr>
        </p:nvGraphicFramePr>
        <p:xfrm>
          <a:off x="-65464" y="237118"/>
          <a:ext cx="10904152" cy="1785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3E9D6F90-5C92-046A-09D3-89B87ED45840}"/>
              </a:ext>
            </a:extLst>
          </p:cNvPr>
          <p:cNvPicPr>
            <a:picLocks noChangeAspect="1"/>
          </p:cNvPicPr>
          <p:nvPr/>
        </p:nvPicPr>
        <p:blipFill>
          <a:blip r:embed="rId7"/>
          <a:stretch>
            <a:fillRect/>
          </a:stretch>
        </p:blipFill>
        <p:spPr>
          <a:xfrm>
            <a:off x="-52531" y="331772"/>
            <a:ext cx="4023360" cy="5710574"/>
          </a:xfrm>
          <a:prstGeom prst="rect">
            <a:avLst/>
          </a:prstGeom>
        </p:spPr>
      </p:pic>
      <p:pic>
        <p:nvPicPr>
          <p:cNvPr id="5" name="Picture 4">
            <a:extLst>
              <a:ext uri="{FF2B5EF4-FFF2-40B4-BE49-F238E27FC236}">
                <a16:creationId xmlns:a16="http://schemas.microsoft.com/office/drawing/2014/main" id="{F643A67E-E647-7AF4-DEAA-44DD9D8E2961}"/>
              </a:ext>
            </a:extLst>
          </p:cNvPr>
          <p:cNvPicPr>
            <a:picLocks noChangeAspect="1"/>
          </p:cNvPicPr>
          <p:nvPr/>
        </p:nvPicPr>
        <p:blipFill>
          <a:blip r:embed="rId8"/>
          <a:stretch>
            <a:fillRect/>
          </a:stretch>
        </p:blipFill>
        <p:spPr>
          <a:xfrm>
            <a:off x="4041630" y="331772"/>
            <a:ext cx="4023360" cy="5706134"/>
          </a:xfrm>
          <a:prstGeom prst="rect">
            <a:avLst/>
          </a:prstGeom>
        </p:spPr>
      </p:pic>
      <p:pic>
        <p:nvPicPr>
          <p:cNvPr id="8" name="Picture 7">
            <a:extLst>
              <a:ext uri="{FF2B5EF4-FFF2-40B4-BE49-F238E27FC236}">
                <a16:creationId xmlns:a16="http://schemas.microsoft.com/office/drawing/2014/main" id="{0A7E1E9D-9AA9-FDDC-6BBE-C58AB441EB49}"/>
              </a:ext>
            </a:extLst>
          </p:cNvPr>
          <p:cNvPicPr>
            <a:picLocks noChangeAspect="1"/>
          </p:cNvPicPr>
          <p:nvPr/>
        </p:nvPicPr>
        <p:blipFill>
          <a:blip r:embed="rId9"/>
          <a:stretch>
            <a:fillRect/>
          </a:stretch>
        </p:blipFill>
        <p:spPr>
          <a:xfrm>
            <a:off x="8168640" y="376245"/>
            <a:ext cx="4023360" cy="5661661"/>
          </a:xfrm>
          <a:prstGeom prst="rect">
            <a:avLst/>
          </a:prstGeom>
        </p:spPr>
      </p:pic>
      <p:sp>
        <p:nvSpPr>
          <p:cNvPr id="9" name="Rectangle 8">
            <a:extLst>
              <a:ext uri="{FF2B5EF4-FFF2-40B4-BE49-F238E27FC236}">
                <a16:creationId xmlns:a16="http://schemas.microsoft.com/office/drawing/2014/main" id="{76151DF4-9444-BD52-A15F-3A0FBE0CAE41}"/>
              </a:ext>
            </a:extLst>
          </p:cNvPr>
          <p:cNvSpPr/>
          <p:nvPr/>
        </p:nvSpPr>
        <p:spPr>
          <a:xfrm>
            <a:off x="4353148" y="899518"/>
            <a:ext cx="3547078" cy="3300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F9AC12-7533-24B4-659C-9CBC95CC299B}"/>
              </a:ext>
            </a:extLst>
          </p:cNvPr>
          <p:cNvSpPr/>
          <p:nvPr/>
        </p:nvSpPr>
        <p:spPr>
          <a:xfrm>
            <a:off x="8385717" y="662677"/>
            <a:ext cx="3604074" cy="414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ADA692-2652-E12F-2E37-140E6FC6C83E}"/>
              </a:ext>
            </a:extLst>
          </p:cNvPr>
          <p:cNvSpPr/>
          <p:nvPr/>
        </p:nvSpPr>
        <p:spPr>
          <a:xfrm>
            <a:off x="8434782" y="5426794"/>
            <a:ext cx="3488102" cy="289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81173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D4578FD5-B5E1-4D7B-BA42-7A1CA097BF71}"/>
              </a:ext>
            </a:extLst>
          </p:cNvPr>
          <p:cNvGraphicFramePr/>
          <p:nvPr>
            <p:extLst>
              <p:ext uri="{D42A27DB-BD31-4B8C-83A1-F6EECF244321}">
                <p14:modId xmlns:p14="http://schemas.microsoft.com/office/powerpoint/2010/main" val="3559298747"/>
              </p:ext>
            </p:extLst>
          </p:nvPr>
        </p:nvGraphicFramePr>
        <p:xfrm>
          <a:off x="-65464" y="42910"/>
          <a:ext cx="10904152" cy="1785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a:extLst>
              <a:ext uri="{FF2B5EF4-FFF2-40B4-BE49-F238E27FC236}">
                <a16:creationId xmlns:a16="http://schemas.microsoft.com/office/drawing/2014/main" id="{7BC2AE69-59BF-457A-94B9-4BE1B0280FBC}"/>
              </a:ext>
            </a:extLst>
          </p:cNvPr>
          <p:cNvPicPr>
            <a:picLocks noChangeAspect="1"/>
          </p:cNvPicPr>
          <p:nvPr/>
        </p:nvPicPr>
        <p:blipFill rotWithShape="1">
          <a:blip r:embed="rId7">
            <a:extLst>
              <a:ext uri="{28A0092B-C50C-407E-A947-70E740481C1C}">
                <a14:useLocalDpi xmlns:a14="http://schemas.microsoft.com/office/drawing/2010/main" val="0"/>
              </a:ext>
            </a:extLst>
          </a:blip>
          <a:srcRect l="21275" t="2678" r="19415" b="9325"/>
          <a:stretch/>
        </p:blipFill>
        <p:spPr>
          <a:xfrm>
            <a:off x="621792" y="608761"/>
            <a:ext cx="731520" cy="727163"/>
          </a:xfrm>
          <a:prstGeom prst="rect">
            <a:avLst/>
          </a:prstGeom>
        </p:spPr>
      </p:pic>
      <p:sp>
        <p:nvSpPr>
          <p:cNvPr id="10" name="Content Placeholder 2">
            <a:extLst>
              <a:ext uri="{FF2B5EF4-FFF2-40B4-BE49-F238E27FC236}">
                <a16:creationId xmlns:a16="http://schemas.microsoft.com/office/drawing/2014/main" id="{6DD23E0D-7308-4550-B837-4A43749C73C2}"/>
              </a:ext>
            </a:extLst>
          </p:cNvPr>
          <p:cNvSpPr txBox="1">
            <a:spLocks/>
          </p:cNvSpPr>
          <p:nvPr/>
        </p:nvSpPr>
        <p:spPr>
          <a:xfrm>
            <a:off x="273296" y="1862492"/>
            <a:ext cx="11258217" cy="548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Ví </a:t>
            </a:r>
            <a:r>
              <a:rPr lang="en-US" b="1" dirty="0" err="1"/>
              <a:t>dụ</a:t>
            </a:r>
            <a:r>
              <a:rPr lang="en-US" b="1" dirty="0"/>
              <a:t> 2 (</a:t>
            </a:r>
            <a:r>
              <a:rPr lang="en-US" b="1" dirty="0" err="1"/>
              <a:t>Tính</a:t>
            </a:r>
            <a:r>
              <a:rPr lang="en-US" b="1" dirty="0"/>
              <a:t> </a:t>
            </a:r>
            <a:r>
              <a:rPr lang="en-US" b="1" dirty="0" err="1"/>
              <a:t>xác</a:t>
            </a:r>
            <a:r>
              <a:rPr lang="en-US" b="1" dirty="0"/>
              <a:t> </a:t>
            </a:r>
            <a:r>
              <a:rPr lang="en-US" b="1" dirty="0" err="1"/>
              <a:t>suất</a:t>
            </a:r>
            <a:r>
              <a:rPr lang="en-US" b="1" dirty="0"/>
              <a:t> </a:t>
            </a:r>
            <a:r>
              <a:rPr lang="en-US" b="1" dirty="0" err="1"/>
              <a:t>của</a:t>
            </a:r>
            <a:r>
              <a:rPr lang="en-US" b="1" dirty="0"/>
              <a:t> </a:t>
            </a:r>
            <a:r>
              <a:rPr lang="en-US" b="1" dirty="0" err="1"/>
              <a:t>biến</a:t>
            </a:r>
            <a:r>
              <a:rPr lang="en-US" b="1" dirty="0"/>
              <a:t> </a:t>
            </a:r>
            <a:r>
              <a:rPr lang="en-US" b="1" dirty="0" err="1"/>
              <a:t>cố</a:t>
            </a:r>
            <a:r>
              <a:rPr lang="en-US" b="1" dirty="0"/>
              <a:t>) </a:t>
            </a:r>
            <a:r>
              <a:rPr lang="en-US" b="1" dirty="0">
                <a:solidFill>
                  <a:schemeClr val="accent2"/>
                </a:solidFill>
              </a:rPr>
              <a:t>[BT 8.7, SGK </a:t>
            </a:r>
            <a:r>
              <a:rPr lang="en-US" b="1" dirty="0" err="1">
                <a:solidFill>
                  <a:schemeClr val="accent2"/>
                </a:solidFill>
              </a:rPr>
              <a:t>Toán</a:t>
            </a:r>
            <a:r>
              <a:rPr lang="en-US" b="1" dirty="0">
                <a:solidFill>
                  <a:schemeClr val="accent2"/>
                </a:solidFill>
              </a:rPr>
              <a:t> 8, </a:t>
            </a:r>
            <a:r>
              <a:rPr lang="en-US" b="1" dirty="0" err="1">
                <a:solidFill>
                  <a:schemeClr val="accent2"/>
                </a:solidFill>
              </a:rPr>
              <a:t>Tập</a:t>
            </a:r>
            <a:r>
              <a:rPr lang="en-US" b="1" dirty="0">
                <a:solidFill>
                  <a:schemeClr val="accent2"/>
                </a:solidFill>
              </a:rPr>
              <a:t> 2, tr. 66]</a:t>
            </a:r>
          </a:p>
        </p:txBody>
      </p:sp>
      <p:pic>
        <p:nvPicPr>
          <p:cNvPr id="11" name="Picture 10" descr="Text&#10;&#10;Description automatically generated">
            <a:extLst>
              <a:ext uri="{FF2B5EF4-FFF2-40B4-BE49-F238E27FC236}">
                <a16:creationId xmlns:a16="http://schemas.microsoft.com/office/drawing/2014/main" id="{1D3C02B5-E4D3-4007-AF94-D4F225912F24}"/>
              </a:ext>
            </a:extLst>
          </p:cNvPr>
          <p:cNvPicPr>
            <a:picLocks noChangeAspect="1"/>
          </p:cNvPicPr>
          <p:nvPr/>
        </p:nvPicPr>
        <p:blipFill>
          <a:blip r:embed="rId8"/>
          <a:stretch>
            <a:fillRect/>
          </a:stretch>
        </p:blipFill>
        <p:spPr>
          <a:xfrm>
            <a:off x="1444135" y="2505296"/>
            <a:ext cx="8546359" cy="3931920"/>
          </a:xfrm>
          <a:prstGeom prst="rect">
            <a:avLst/>
          </a:prstGeom>
        </p:spPr>
      </p:pic>
    </p:spTree>
    <p:extLst>
      <p:ext uri="{BB962C8B-B14F-4D97-AF65-F5344CB8AC3E}">
        <p14:creationId xmlns:p14="http://schemas.microsoft.com/office/powerpoint/2010/main" val="3191160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03E63A-27F9-D440-A9B8-81E68BF91C87}"/>
              </a:ext>
            </a:extLst>
          </p:cNvPr>
          <p:cNvSpPr txBox="1"/>
          <p:nvPr/>
        </p:nvSpPr>
        <p:spPr>
          <a:xfrm>
            <a:off x="910818" y="2635338"/>
            <a:ext cx="6232634" cy="2215350"/>
          </a:xfrm>
          <a:prstGeom prst="rect">
            <a:avLst/>
          </a:prstGeom>
          <a:noFill/>
        </p:spPr>
        <p:txBody>
          <a:bodyPr wrap="square" rtlCol="0">
            <a:spAutoFit/>
          </a:bodyPr>
          <a:lstStyle/>
          <a:p>
            <a:pPr>
              <a:lnSpc>
                <a:spcPts val="2800"/>
              </a:lnSpc>
            </a:pPr>
            <a:r>
              <a:rPr lang="vi-VN" dirty="0">
                <a:solidFill>
                  <a:srgbClr val="0070C0"/>
                </a:solidFill>
              </a:rPr>
              <a:t>TỔNG CHỦ BIÊN</a:t>
            </a:r>
            <a:r>
              <a:rPr lang="vi-VN" dirty="0"/>
              <a:t>:</a:t>
            </a:r>
            <a:r>
              <a:rPr lang="vi-VN" sz="2000" dirty="0"/>
              <a:t> Hà Huy Khoái</a:t>
            </a:r>
          </a:p>
          <a:p>
            <a:pPr>
              <a:lnSpc>
                <a:spcPts val="2800"/>
              </a:lnSpc>
            </a:pPr>
            <a:r>
              <a:rPr lang="vi-VN" dirty="0">
                <a:solidFill>
                  <a:srgbClr val="0070C0"/>
                </a:solidFill>
              </a:rPr>
              <a:t>ĐỒNG CHỦ BIÊN</a:t>
            </a:r>
            <a:r>
              <a:rPr lang="vi-VN" dirty="0"/>
              <a:t>: </a:t>
            </a:r>
            <a:r>
              <a:rPr lang="vi-VN" sz="2000" dirty="0"/>
              <a:t>Cung Thế Anh, Nguyễn Huy Đoan</a:t>
            </a:r>
          </a:p>
          <a:p>
            <a:pPr>
              <a:lnSpc>
                <a:spcPts val="2800"/>
              </a:lnSpc>
            </a:pPr>
            <a:r>
              <a:rPr lang="vi-VN" dirty="0">
                <a:solidFill>
                  <a:srgbClr val="0070C0"/>
                </a:solidFill>
              </a:rPr>
              <a:t>TÁC GIẢ</a:t>
            </a:r>
            <a:r>
              <a:rPr lang="vi-VN" dirty="0"/>
              <a:t>:   </a:t>
            </a:r>
            <a:r>
              <a:rPr lang="vi-VN" sz="2000" dirty="0"/>
              <a:t>Nguyễn Cao Cường, Trần Mạnh Cường,</a:t>
            </a:r>
            <a:r>
              <a:rPr lang="en-US" sz="2000" dirty="0"/>
              <a:t> </a:t>
            </a:r>
            <a:br>
              <a:rPr lang="en-US" sz="2000" dirty="0"/>
            </a:br>
            <a:r>
              <a:rPr lang="en-US" sz="2000" dirty="0"/>
              <a:t>	    </a:t>
            </a:r>
            <a:r>
              <a:rPr lang="vi-VN" sz="2000" dirty="0"/>
              <a:t>Doãn Minh Cường, Trần Phương Dung, </a:t>
            </a:r>
            <a:br>
              <a:rPr lang="en-US" sz="2000" dirty="0"/>
            </a:br>
            <a:r>
              <a:rPr lang="en-US" sz="2000" dirty="0"/>
              <a:t>	    </a:t>
            </a:r>
            <a:r>
              <a:rPr lang="vi-VN" sz="2000" dirty="0"/>
              <a:t>Sĩ Đức Quang, Lưu Bá Thắng, </a:t>
            </a:r>
          </a:p>
          <a:p>
            <a:pPr>
              <a:lnSpc>
                <a:spcPts val="2800"/>
              </a:lnSpc>
            </a:pPr>
            <a:r>
              <a:rPr lang="vi-VN" sz="2000" dirty="0"/>
              <a:t>	   Đặng Hùng Thắng</a:t>
            </a:r>
          </a:p>
        </p:txBody>
      </p:sp>
      <p:sp>
        <p:nvSpPr>
          <p:cNvPr id="7" name="TextBox 6"/>
          <p:cNvSpPr txBox="1"/>
          <p:nvPr/>
        </p:nvSpPr>
        <p:spPr>
          <a:xfrm>
            <a:off x="910818" y="2196960"/>
            <a:ext cx="3862699" cy="523220"/>
          </a:xfrm>
          <a:prstGeom prst="rect">
            <a:avLst/>
          </a:prstGeom>
          <a:noFill/>
        </p:spPr>
        <p:txBody>
          <a:bodyPr wrap="square" rtlCol="0">
            <a:spAutoFit/>
          </a:bodyPr>
          <a:lstStyle/>
          <a:p>
            <a:r>
              <a:rPr lang="en-US" sz="2800" b="1">
                <a:solidFill>
                  <a:srgbClr val="00B050"/>
                </a:solidFill>
                <a:latin typeface="Myriad Pro" panose="020B0503030403020204" pitchFamily="34" charset="0"/>
                <a:cs typeface="Myriad Arabic" panose="01010101010101010101" pitchFamily="50" charset="-78"/>
              </a:rPr>
              <a:t>TOÁN 8</a:t>
            </a:r>
            <a:endParaRPr lang="en-US" sz="2800" b="1" dirty="0">
              <a:solidFill>
                <a:srgbClr val="00B050"/>
              </a:solidFill>
              <a:latin typeface="Myriad Pro" panose="020B0503030403020204" pitchFamily="34" charset="0"/>
              <a:cs typeface="Myriad Arabic" panose="01010101010101010101" pitchFamily="50" charset="-78"/>
            </a:endParaRPr>
          </a:p>
        </p:txBody>
      </p:sp>
      <p:pic>
        <p:nvPicPr>
          <p:cNvPr id="2" name="Picture 1">
            <a:extLst>
              <a:ext uri="{FF2B5EF4-FFF2-40B4-BE49-F238E27FC236}">
                <a16:creationId xmlns:a16="http://schemas.microsoft.com/office/drawing/2014/main" id="{84A63CBC-0F60-71A0-E683-EE70BF049D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9928" y="1969477"/>
            <a:ext cx="4828462" cy="3030681"/>
          </a:xfrm>
          <a:prstGeom prst="rect">
            <a:avLst/>
          </a:prstGeom>
        </p:spPr>
      </p:pic>
      <p:sp>
        <p:nvSpPr>
          <p:cNvPr id="6" name="TextBox 5">
            <a:extLst>
              <a:ext uri="{FF2B5EF4-FFF2-40B4-BE49-F238E27FC236}">
                <a16:creationId xmlns:a16="http://schemas.microsoft.com/office/drawing/2014/main" id="{232CE5F5-AE16-E7CB-132B-F97D28254A14}"/>
              </a:ext>
            </a:extLst>
          </p:cNvPr>
          <p:cNvSpPr txBox="1"/>
          <p:nvPr/>
        </p:nvSpPr>
        <p:spPr>
          <a:xfrm>
            <a:off x="2206752" y="725256"/>
            <a:ext cx="7778495" cy="1138773"/>
          </a:xfrm>
          <a:prstGeom prst="rect">
            <a:avLst/>
          </a:prstGeom>
          <a:noFill/>
        </p:spPr>
        <p:txBody>
          <a:bodyPr wrap="square">
            <a:spAutoFit/>
          </a:bodyPr>
          <a:lstStyle/>
          <a:p>
            <a:pPr algn="ctr"/>
            <a:r>
              <a:rPr lang="en-US" sz="3600" b="1" dirty="0">
                <a:solidFill>
                  <a:srgbClr val="CC0066"/>
                </a:solidFill>
                <a:latin typeface="Tahoma" panose="020B0604030504040204" pitchFamily="34" charset="0"/>
                <a:ea typeface="Tahoma" panose="020B0604030504040204" pitchFamily="34" charset="0"/>
                <a:cs typeface="Tahoma" panose="020B0604030504040204" pitchFamily="34" charset="0"/>
              </a:rPr>
              <a:t>BỒI DƯỠNG GIÁO VIÊN</a:t>
            </a:r>
          </a:p>
          <a:p>
            <a:pPr algn="ctr"/>
            <a:r>
              <a:rPr lang="en-US" sz="3200" b="1" dirty="0" err="1">
                <a:solidFill>
                  <a:srgbClr val="CC0066"/>
                </a:solidFill>
                <a:latin typeface="Tahoma" panose="020B0604030504040204" pitchFamily="34" charset="0"/>
                <a:ea typeface="Tahoma" panose="020B0604030504040204" pitchFamily="34" charset="0"/>
                <a:cs typeface="Tahoma" panose="020B0604030504040204" pitchFamily="34" charset="0"/>
              </a:rPr>
              <a:t>Sử</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CC0066"/>
                </a:solidFill>
                <a:latin typeface="Tahoma" panose="020B0604030504040204" pitchFamily="34" charset="0"/>
                <a:ea typeface="Tahoma" panose="020B0604030504040204" pitchFamily="34" charset="0"/>
                <a:cs typeface="Tahoma" panose="020B0604030504040204" pitchFamily="34" charset="0"/>
              </a:rPr>
              <a:t>dụng</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 SGK </a:t>
            </a:r>
            <a:r>
              <a:rPr lang="en-US" sz="3200" b="1" dirty="0" err="1">
                <a:solidFill>
                  <a:srgbClr val="CC0066"/>
                </a:solidFill>
                <a:latin typeface="Tahoma" panose="020B0604030504040204" pitchFamily="34" charset="0"/>
                <a:ea typeface="Tahoma" panose="020B0604030504040204" pitchFamily="34" charset="0"/>
                <a:cs typeface="Tahoma" panose="020B0604030504040204" pitchFamily="34" charset="0"/>
              </a:rPr>
              <a:t>Toán</a:t>
            </a:r>
            <a:r>
              <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rPr>
              <a:t> 8 </a:t>
            </a:r>
            <a:r>
              <a:rPr lang="en-US" sz="3200" b="1" dirty="0" err="1">
                <a:solidFill>
                  <a:srgbClr val="CC0066"/>
                </a:solidFill>
                <a:latin typeface="Tahoma" panose="020B0604030504040204" pitchFamily="34" charset="0"/>
                <a:ea typeface="Tahoma" panose="020B0604030504040204" pitchFamily="34" charset="0"/>
                <a:cs typeface="Tahoma" panose="020B0604030504040204" pitchFamily="34" charset="0"/>
              </a:rPr>
              <a:t>KNTTvCS</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42540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5514B-B18C-FE40-928E-F9467F37EDF7}"/>
              </a:ext>
            </a:extLst>
          </p:cNvPr>
          <p:cNvPicPr>
            <a:picLocks noChangeAspect="1"/>
          </p:cNvPicPr>
          <p:nvPr/>
        </p:nvPicPr>
        <p:blipFill>
          <a:blip r:embed="rId2"/>
          <a:stretch>
            <a:fillRect/>
          </a:stretch>
        </p:blipFill>
        <p:spPr>
          <a:xfrm>
            <a:off x="1290006" y="3676345"/>
            <a:ext cx="9052560" cy="2390490"/>
          </a:xfrm>
          <a:prstGeom prst="rect">
            <a:avLst/>
          </a:prstGeom>
        </p:spPr>
      </p:pic>
      <p:pic>
        <p:nvPicPr>
          <p:cNvPr id="4" name="Picture 3">
            <a:extLst>
              <a:ext uri="{FF2B5EF4-FFF2-40B4-BE49-F238E27FC236}">
                <a16:creationId xmlns:a16="http://schemas.microsoft.com/office/drawing/2014/main" id="{F93AAA9F-54AD-03CC-22EF-05E5CD19C789}"/>
              </a:ext>
            </a:extLst>
          </p:cNvPr>
          <p:cNvPicPr>
            <a:picLocks noChangeAspect="1"/>
          </p:cNvPicPr>
          <p:nvPr/>
        </p:nvPicPr>
        <p:blipFill>
          <a:blip r:embed="rId3"/>
          <a:stretch>
            <a:fillRect/>
          </a:stretch>
        </p:blipFill>
        <p:spPr>
          <a:xfrm>
            <a:off x="1168626" y="905048"/>
            <a:ext cx="9326880" cy="2709928"/>
          </a:xfrm>
          <a:prstGeom prst="rect">
            <a:avLst/>
          </a:prstGeom>
        </p:spPr>
      </p:pic>
    </p:spTree>
    <p:extLst>
      <p:ext uri="{BB962C8B-B14F-4D97-AF65-F5344CB8AC3E}">
        <p14:creationId xmlns:p14="http://schemas.microsoft.com/office/powerpoint/2010/main" val="349789291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D4578FD5-B5E1-4D7B-BA42-7A1CA097BF71}"/>
              </a:ext>
            </a:extLst>
          </p:cNvPr>
          <p:cNvGraphicFramePr/>
          <p:nvPr>
            <p:extLst>
              <p:ext uri="{D42A27DB-BD31-4B8C-83A1-F6EECF244321}">
                <p14:modId xmlns:p14="http://schemas.microsoft.com/office/powerpoint/2010/main" val="1105302952"/>
              </p:ext>
            </p:extLst>
          </p:nvPr>
        </p:nvGraphicFramePr>
        <p:xfrm>
          <a:off x="-65464" y="26726"/>
          <a:ext cx="10904152" cy="1785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12">
            <a:extLst>
              <a:ext uri="{FF2B5EF4-FFF2-40B4-BE49-F238E27FC236}">
                <a16:creationId xmlns:a16="http://schemas.microsoft.com/office/drawing/2014/main" id="{7BC2AE69-59BF-457A-94B9-4BE1B0280FBC}"/>
              </a:ext>
            </a:extLst>
          </p:cNvPr>
          <p:cNvPicPr>
            <a:picLocks noChangeAspect="1"/>
          </p:cNvPicPr>
          <p:nvPr/>
        </p:nvPicPr>
        <p:blipFill rotWithShape="1">
          <a:blip r:embed="rId7">
            <a:extLst>
              <a:ext uri="{28A0092B-C50C-407E-A947-70E740481C1C}">
                <a14:useLocalDpi xmlns:a14="http://schemas.microsoft.com/office/drawing/2010/main" val="0"/>
              </a:ext>
            </a:extLst>
          </a:blip>
          <a:srcRect l="21275" t="2678" r="19415" b="9325"/>
          <a:stretch/>
        </p:blipFill>
        <p:spPr>
          <a:xfrm>
            <a:off x="637976" y="608761"/>
            <a:ext cx="731520" cy="727163"/>
          </a:xfrm>
          <a:prstGeom prst="rect">
            <a:avLst/>
          </a:prstGeom>
        </p:spPr>
      </p:pic>
      <p:sp>
        <p:nvSpPr>
          <p:cNvPr id="4" name="Content Placeholder 2">
            <a:extLst>
              <a:ext uri="{FF2B5EF4-FFF2-40B4-BE49-F238E27FC236}">
                <a16:creationId xmlns:a16="http://schemas.microsoft.com/office/drawing/2014/main" id="{84A6A5CC-40CF-4C4C-B616-94ABBDF5463F}"/>
              </a:ext>
            </a:extLst>
          </p:cNvPr>
          <p:cNvSpPr txBox="1">
            <a:spLocks/>
          </p:cNvSpPr>
          <p:nvPr/>
        </p:nvSpPr>
        <p:spPr>
          <a:xfrm>
            <a:off x="166096" y="1846366"/>
            <a:ext cx="11676196" cy="6331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Ví </a:t>
            </a:r>
            <a:r>
              <a:rPr lang="en-US" b="1" dirty="0" err="1"/>
              <a:t>dụ</a:t>
            </a:r>
            <a:r>
              <a:rPr lang="en-US" b="1" dirty="0"/>
              <a:t> 3 (</a:t>
            </a:r>
            <a:r>
              <a:rPr lang="en-US" b="1" dirty="0" err="1"/>
              <a:t>Chứng</a:t>
            </a:r>
            <a:r>
              <a:rPr lang="en-US" b="1" dirty="0"/>
              <a:t> </a:t>
            </a:r>
            <a:r>
              <a:rPr lang="en-US" b="1" dirty="0" err="1"/>
              <a:t>minh</a:t>
            </a:r>
            <a:r>
              <a:rPr lang="en-US" b="1" dirty="0"/>
              <a:t> tam </a:t>
            </a:r>
            <a:r>
              <a:rPr lang="en-US" b="1" dirty="0" err="1"/>
              <a:t>giác</a:t>
            </a:r>
            <a:r>
              <a:rPr lang="en-US" b="1" dirty="0"/>
              <a:t> </a:t>
            </a:r>
            <a:r>
              <a:rPr lang="en-US" b="1" dirty="0" err="1"/>
              <a:t>đồng</a:t>
            </a:r>
            <a:r>
              <a:rPr lang="en-US" b="1" dirty="0"/>
              <a:t> </a:t>
            </a:r>
            <a:r>
              <a:rPr lang="en-US" b="1" dirty="0" err="1"/>
              <a:t>dạng</a:t>
            </a:r>
            <a:r>
              <a:rPr lang="en-US" b="1" dirty="0"/>
              <a:t>) </a:t>
            </a:r>
            <a:r>
              <a:rPr lang="en-US" b="1" dirty="0">
                <a:solidFill>
                  <a:schemeClr val="accent2"/>
                </a:solidFill>
              </a:rPr>
              <a:t>[BT 9.44, SGK </a:t>
            </a:r>
            <a:r>
              <a:rPr lang="en-US" b="1" dirty="0" err="1">
                <a:solidFill>
                  <a:schemeClr val="accent2"/>
                </a:solidFill>
              </a:rPr>
              <a:t>Toán</a:t>
            </a:r>
            <a:r>
              <a:rPr lang="en-US" b="1" dirty="0">
                <a:solidFill>
                  <a:schemeClr val="accent2"/>
                </a:solidFill>
              </a:rPr>
              <a:t> 8, </a:t>
            </a:r>
            <a:r>
              <a:rPr lang="en-US" b="1" dirty="0" err="1">
                <a:solidFill>
                  <a:schemeClr val="accent2"/>
                </a:solidFill>
              </a:rPr>
              <a:t>Tập</a:t>
            </a:r>
            <a:r>
              <a:rPr lang="en-US" b="1" dirty="0">
                <a:solidFill>
                  <a:schemeClr val="accent2"/>
                </a:solidFill>
              </a:rPr>
              <a:t> 2, tr. 111]</a:t>
            </a:r>
          </a:p>
          <a:p>
            <a:pPr marL="0" indent="0">
              <a:buNone/>
            </a:pPr>
            <a:r>
              <a:rPr lang="en-US" dirty="0"/>
              <a:t>	</a:t>
            </a:r>
          </a:p>
        </p:txBody>
      </p:sp>
      <p:pic>
        <p:nvPicPr>
          <p:cNvPr id="5" name="Picture 4" descr="Text&#10;&#10;Description automatically generated">
            <a:extLst>
              <a:ext uri="{FF2B5EF4-FFF2-40B4-BE49-F238E27FC236}">
                <a16:creationId xmlns:a16="http://schemas.microsoft.com/office/drawing/2014/main" id="{A2FCE8B6-68E6-4190-AC20-3823964FC57B}"/>
              </a:ext>
            </a:extLst>
          </p:cNvPr>
          <p:cNvPicPr>
            <a:picLocks noChangeAspect="1"/>
          </p:cNvPicPr>
          <p:nvPr/>
        </p:nvPicPr>
        <p:blipFill>
          <a:blip r:embed="rId8"/>
          <a:stretch>
            <a:fillRect/>
          </a:stretch>
        </p:blipFill>
        <p:spPr>
          <a:xfrm>
            <a:off x="20440" y="2317533"/>
            <a:ext cx="7406640" cy="1369999"/>
          </a:xfrm>
          <a:prstGeom prst="rect">
            <a:avLst/>
          </a:prstGeom>
        </p:spPr>
      </p:pic>
      <p:pic>
        <p:nvPicPr>
          <p:cNvPr id="2" name="Picture 1">
            <a:extLst>
              <a:ext uri="{FF2B5EF4-FFF2-40B4-BE49-F238E27FC236}">
                <a16:creationId xmlns:a16="http://schemas.microsoft.com/office/drawing/2014/main" id="{D2F72F68-331F-6A93-9213-2B3C674CE7CC}"/>
              </a:ext>
            </a:extLst>
          </p:cNvPr>
          <p:cNvPicPr>
            <a:picLocks noChangeAspect="1"/>
          </p:cNvPicPr>
          <p:nvPr/>
        </p:nvPicPr>
        <p:blipFill>
          <a:blip r:embed="rId9"/>
          <a:stretch>
            <a:fillRect/>
          </a:stretch>
        </p:blipFill>
        <p:spPr>
          <a:xfrm>
            <a:off x="5608320" y="2950725"/>
            <a:ext cx="6583680" cy="3321041"/>
          </a:xfrm>
          <a:prstGeom prst="rect">
            <a:avLst/>
          </a:prstGeom>
        </p:spPr>
      </p:pic>
    </p:spTree>
    <p:extLst>
      <p:ext uri="{BB962C8B-B14F-4D97-AF65-F5344CB8AC3E}">
        <p14:creationId xmlns:p14="http://schemas.microsoft.com/office/powerpoint/2010/main" val="183763100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E5991C2-6B71-4C43-9862-18337F390FB4}"/>
              </a:ext>
            </a:extLst>
          </p:cNvPr>
          <p:cNvGraphicFramePr/>
          <p:nvPr>
            <p:extLst>
              <p:ext uri="{D42A27DB-BD31-4B8C-83A1-F6EECF244321}">
                <p14:modId xmlns:p14="http://schemas.microsoft.com/office/powerpoint/2010/main" val="941215819"/>
              </p:ext>
            </p:extLst>
          </p:nvPr>
        </p:nvGraphicFramePr>
        <p:xfrm>
          <a:off x="107533" y="-35935"/>
          <a:ext cx="11160184" cy="210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9A3A8F0-502B-47FF-B1D7-6947BB5713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040" y="562943"/>
            <a:ext cx="822960" cy="1097280"/>
          </a:xfrm>
          <a:prstGeom prst="rect">
            <a:avLst/>
          </a:prstGeom>
        </p:spPr>
      </p:pic>
      <p:sp>
        <p:nvSpPr>
          <p:cNvPr id="10" name="TextBox 9">
            <a:extLst>
              <a:ext uri="{FF2B5EF4-FFF2-40B4-BE49-F238E27FC236}">
                <a16:creationId xmlns:a16="http://schemas.microsoft.com/office/drawing/2014/main" id="{EC52B053-485C-3E15-64B0-66BF3681ABFB}"/>
              </a:ext>
            </a:extLst>
          </p:cNvPr>
          <p:cNvSpPr txBox="1"/>
          <p:nvPr/>
        </p:nvSpPr>
        <p:spPr>
          <a:xfrm>
            <a:off x="911380" y="2146220"/>
            <a:ext cx="7268208" cy="954107"/>
          </a:xfrm>
          <a:prstGeom prst="rect">
            <a:avLst/>
          </a:prstGeom>
          <a:noFill/>
        </p:spPr>
        <p:txBody>
          <a:bodyPr wrap="none" rtlCol="0">
            <a:spAutoFit/>
          </a:bodyPr>
          <a:lstStyle/>
          <a:p>
            <a:r>
              <a:rPr lang="x-none" sz="2800" b="1" dirty="0"/>
              <a:t>Ví dụ 1 (Vận dụng thực tế của phân thức đại số)</a:t>
            </a:r>
          </a:p>
          <a:p>
            <a:r>
              <a:rPr lang="x-none" sz="2800" b="1" dirty="0">
                <a:solidFill>
                  <a:schemeClr val="accent2"/>
                </a:solidFill>
              </a:rPr>
              <a:t>[BT 6.25, SGK Toán 8, Tập 2, tr. 19]</a:t>
            </a:r>
          </a:p>
        </p:txBody>
      </p:sp>
      <p:pic>
        <p:nvPicPr>
          <p:cNvPr id="3" name="Picture 2" descr="Text&#10;&#10;Description automatically generated">
            <a:extLst>
              <a:ext uri="{FF2B5EF4-FFF2-40B4-BE49-F238E27FC236}">
                <a16:creationId xmlns:a16="http://schemas.microsoft.com/office/drawing/2014/main" id="{335F835D-46BA-A12D-51BC-FE4FA5189569}"/>
              </a:ext>
            </a:extLst>
          </p:cNvPr>
          <p:cNvPicPr>
            <a:picLocks noChangeAspect="1"/>
          </p:cNvPicPr>
          <p:nvPr/>
        </p:nvPicPr>
        <p:blipFill>
          <a:blip r:embed="rId8"/>
          <a:stretch>
            <a:fillRect/>
          </a:stretch>
        </p:blipFill>
        <p:spPr>
          <a:xfrm>
            <a:off x="566358" y="3661606"/>
            <a:ext cx="10848975" cy="2628900"/>
          </a:xfrm>
          <a:prstGeom prst="rect">
            <a:avLst/>
          </a:prstGeom>
        </p:spPr>
      </p:pic>
    </p:spTree>
    <p:extLst>
      <p:ext uri="{BB962C8B-B14F-4D97-AF65-F5344CB8AC3E}">
        <p14:creationId xmlns:p14="http://schemas.microsoft.com/office/powerpoint/2010/main" val="165295159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E5991C2-6B71-4C43-9862-18337F390FB4}"/>
              </a:ext>
            </a:extLst>
          </p:cNvPr>
          <p:cNvGraphicFramePr/>
          <p:nvPr>
            <p:extLst>
              <p:ext uri="{D42A27DB-BD31-4B8C-83A1-F6EECF244321}">
                <p14:modId xmlns:p14="http://schemas.microsoft.com/office/powerpoint/2010/main" val="1398507540"/>
              </p:ext>
            </p:extLst>
          </p:nvPr>
        </p:nvGraphicFramePr>
        <p:xfrm>
          <a:off x="107533" y="-35935"/>
          <a:ext cx="11160184" cy="210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9A3A8F0-502B-47FF-B1D7-6947BB5713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5224" y="562943"/>
            <a:ext cx="822960" cy="1097280"/>
          </a:xfrm>
          <a:prstGeom prst="rect">
            <a:avLst/>
          </a:prstGeom>
        </p:spPr>
      </p:pic>
      <p:sp>
        <p:nvSpPr>
          <p:cNvPr id="7" name="Content Placeholder 2">
            <a:extLst>
              <a:ext uri="{FF2B5EF4-FFF2-40B4-BE49-F238E27FC236}">
                <a16:creationId xmlns:a16="http://schemas.microsoft.com/office/drawing/2014/main" id="{9AF061AA-4AF2-417C-9DC0-206A5E74EA72}"/>
              </a:ext>
            </a:extLst>
          </p:cNvPr>
          <p:cNvSpPr txBox="1">
            <a:spLocks/>
          </p:cNvSpPr>
          <p:nvPr/>
        </p:nvSpPr>
        <p:spPr>
          <a:xfrm>
            <a:off x="466533" y="2065048"/>
            <a:ext cx="11217275" cy="1005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t>     </a:t>
            </a:r>
            <a:r>
              <a:rPr lang="en-US" b="1" dirty="0" err="1"/>
              <a:t>Ví</a:t>
            </a:r>
            <a:r>
              <a:rPr lang="en-US" b="1" dirty="0"/>
              <a:t> </a:t>
            </a:r>
            <a:r>
              <a:rPr lang="en-US" b="1" dirty="0" err="1"/>
              <a:t>dụ</a:t>
            </a:r>
            <a:r>
              <a:rPr lang="en-US" b="1" dirty="0"/>
              <a:t> 2 (</a:t>
            </a:r>
            <a:r>
              <a:rPr lang="en-US" b="1" dirty="0" err="1"/>
              <a:t>Vận</a:t>
            </a:r>
            <a:r>
              <a:rPr lang="en-US" b="1" dirty="0"/>
              <a:t> </a:t>
            </a:r>
            <a:r>
              <a:rPr lang="en-US" b="1" dirty="0" err="1"/>
              <a:t>dụng</a:t>
            </a:r>
            <a:r>
              <a:rPr lang="en-US" b="1" dirty="0"/>
              <a:t> </a:t>
            </a:r>
            <a:r>
              <a:rPr lang="en-US" b="1" dirty="0" err="1"/>
              <a:t>thực</a:t>
            </a:r>
            <a:r>
              <a:rPr lang="en-US" b="1" dirty="0"/>
              <a:t> </a:t>
            </a:r>
            <a:r>
              <a:rPr lang="en-US" b="1" dirty="0" err="1"/>
              <a:t>tế</a:t>
            </a:r>
            <a:r>
              <a:rPr lang="en-US" b="1" dirty="0"/>
              <a:t> </a:t>
            </a:r>
            <a:r>
              <a:rPr lang="en-US" b="1" dirty="0" err="1"/>
              <a:t>của</a:t>
            </a:r>
            <a:r>
              <a:rPr lang="en-US" b="1" dirty="0"/>
              <a:t> </a:t>
            </a:r>
            <a:r>
              <a:rPr lang="en-US" b="1" dirty="0" err="1"/>
              <a:t>hàm</a:t>
            </a:r>
            <a:r>
              <a:rPr lang="en-US" b="1" dirty="0"/>
              <a:t> </a:t>
            </a:r>
            <a:r>
              <a:rPr lang="en-US" b="1" dirty="0" err="1"/>
              <a:t>số</a:t>
            </a:r>
            <a:r>
              <a:rPr lang="en-US" b="1" dirty="0"/>
              <a:t> </a:t>
            </a:r>
            <a:r>
              <a:rPr lang="en-US" b="1" dirty="0" err="1"/>
              <a:t>bậc</a:t>
            </a:r>
            <a:r>
              <a:rPr lang="en-US" b="1" dirty="0"/>
              <a:t> </a:t>
            </a:r>
            <a:r>
              <a:rPr lang="en-US" b="1" dirty="0" err="1"/>
              <a:t>nhất</a:t>
            </a:r>
            <a:r>
              <a:rPr lang="en-US" b="1" dirty="0"/>
              <a:t>) </a:t>
            </a:r>
          </a:p>
          <a:p>
            <a:pPr marL="0" indent="0">
              <a:lnSpc>
                <a:spcPct val="100000"/>
              </a:lnSpc>
              <a:spcBef>
                <a:spcPts val="0"/>
              </a:spcBef>
              <a:buFont typeface="Arial" panose="020B0604020202020204" pitchFamily="34" charset="0"/>
              <a:buNone/>
            </a:pPr>
            <a:r>
              <a:rPr lang="en-US" b="1" dirty="0">
                <a:solidFill>
                  <a:schemeClr val="accent2"/>
                </a:solidFill>
              </a:rPr>
              <a:t>                 [BT 7.28, SGK </a:t>
            </a:r>
            <a:r>
              <a:rPr lang="en-US" b="1" dirty="0" err="1">
                <a:solidFill>
                  <a:schemeClr val="accent2"/>
                </a:solidFill>
              </a:rPr>
              <a:t>Toán</a:t>
            </a:r>
            <a:r>
              <a:rPr lang="en-US" b="1" dirty="0">
                <a:solidFill>
                  <a:schemeClr val="accent2"/>
                </a:solidFill>
              </a:rPr>
              <a:t> 8, </a:t>
            </a:r>
            <a:r>
              <a:rPr lang="en-US" b="1" dirty="0" err="1">
                <a:solidFill>
                  <a:schemeClr val="accent2"/>
                </a:solidFill>
              </a:rPr>
              <a:t>Tập</a:t>
            </a:r>
            <a:r>
              <a:rPr lang="en-US" b="1" dirty="0">
                <a:solidFill>
                  <a:schemeClr val="accent2"/>
                </a:solidFill>
              </a:rPr>
              <a:t> 2, tr. 50]</a:t>
            </a:r>
          </a:p>
          <a:p>
            <a:pPr marL="0" indent="0" algn="just">
              <a:buFont typeface="Arial" panose="020B0604020202020204" pitchFamily="34" charset="0"/>
              <a:buNone/>
            </a:pPr>
            <a:endParaRPr lang="en-US" dirty="0"/>
          </a:p>
        </p:txBody>
      </p:sp>
      <p:pic>
        <p:nvPicPr>
          <p:cNvPr id="8" name="Picture 7" descr="Text&#10;&#10;Description automatically generated">
            <a:extLst>
              <a:ext uri="{FF2B5EF4-FFF2-40B4-BE49-F238E27FC236}">
                <a16:creationId xmlns:a16="http://schemas.microsoft.com/office/drawing/2014/main" id="{33F9E41A-48A7-4B74-A90E-F6E49911C078}"/>
              </a:ext>
            </a:extLst>
          </p:cNvPr>
          <p:cNvPicPr>
            <a:picLocks noChangeAspect="1"/>
          </p:cNvPicPr>
          <p:nvPr/>
        </p:nvPicPr>
        <p:blipFill>
          <a:blip r:embed="rId8"/>
          <a:stretch>
            <a:fillRect/>
          </a:stretch>
        </p:blipFill>
        <p:spPr>
          <a:xfrm>
            <a:off x="633054" y="3537141"/>
            <a:ext cx="10635731" cy="2346960"/>
          </a:xfrm>
          <a:prstGeom prst="rect">
            <a:avLst/>
          </a:prstGeom>
        </p:spPr>
      </p:pic>
    </p:spTree>
    <p:extLst>
      <p:ext uri="{BB962C8B-B14F-4D97-AF65-F5344CB8AC3E}">
        <p14:creationId xmlns:p14="http://schemas.microsoft.com/office/powerpoint/2010/main" val="159859964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E5991C2-6B71-4C43-9862-18337F390FB4}"/>
              </a:ext>
            </a:extLst>
          </p:cNvPr>
          <p:cNvGraphicFramePr/>
          <p:nvPr>
            <p:extLst>
              <p:ext uri="{D42A27DB-BD31-4B8C-83A1-F6EECF244321}">
                <p14:modId xmlns:p14="http://schemas.microsoft.com/office/powerpoint/2010/main" val="4131085645"/>
              </p:ext>
            </p:extLst>
          </p:nvPr>
        </p:nvGraphicFramePr>
        <p:xfrm>
          <a:off x="107533" y="-35935"/>
          <a:ext cx="11160184" cy="210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9A3A8F0-502B-47FF-B1D7-6947BB5713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3316" y="562943"/>
            <a:ext cx="822960" cy="1097280"/>
          </a:xfrm>
          <a:prstGeom prst="rect">
            <a:avLst/>
          </a:prstGeom>
        </p:spPr>
      </p:pic>
      <p:sp>
        <p:nvSpPr>
          <p:cNvPr id="5" name="Content Placeholder 2">
            <a:extLst>
              <a:ext uri="{FF2B5EF4-FFF2-40B4-BE49-F238E27FC236}">
                <a16:creationId xmlns:a16="http://schemas.microsoft.com/office/drawing/2014/main" id="{EEE7E335-A1E7-42E4-946B-9D698C9250E0}"/>
              </a:ext>
            </a:extLst>
          </p:cNvPr>
          <p:cNvSpPr txBox="1">
            <a:spLocks/>
          </p:cNvSpPr>
          <p:nvPr/>
        </p:nvSpPr>
        <p:spPr>
          <a:xfrm>
            <a:off x="750607" y="2417407"/>
            <a:ext cx="9601200" cy="91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b="1"/>
              <a:t>Ví dụ 3 (Vận dụng thực tế của tam giác vuông đồng dạng) </a:t>
            </a:r>
          </a:p>
          <a:p>
            <a:pPr marL="0" indent="0">
              <a:spcBef>
                <a:spcPts val="0"/>
              </a:spcBef>
              <a:buFont typeface="Arial" panose="020B0604020202020204" pitchFamily="34" charset="0"/>
              <a:buNone/>
            </a:pPr>
            <a:r>
              <a:rPr lang="en-US" b="1">
                <a:solidFill>
                  <a:schemeClr val="accent2"/>
                </a:solidFill>
              </a:rPr>
              <a:t>              [BT 9.36, SGK Toán 8, Tập 2, tr. 109]</a:t>
            </a:r>
            <a:endParaRPr lang="en-US" b="1" dirty="0">
              <a:solidFill>
                <a:schemeClr val="accent2"/>
              </a:solidFill>
              <a:sym typeface="Wingdings" panose="05000000000000000000" pitchFamily="2" charset="2"/>
            </a:endParaRPr>
          </a:p>
        </p:txBody>
      </p:sp>
      <p:pic>
        <p:nvPicPr>
          <p:cNvPr id="7" name="Picture 6" descr="Text&#10;&#10;Description automatically generated">
            <a:extLst>
              <a:ext uri="{FF2B5EF4-FFF2-40B4-BE49-F238E27FC236}">
                <a16:creationId xmlns:a16="http://schemas.microsoft.com/office/drawing/2014/main" id="{93501515-5BB8-4711-B1CF-592E5E859AD8}"/>
              </a:ext>
            </a:extLst>
          </p:cNvPr>
          <p:cNvPicPr>
            <a:picLocks noChangeAspect="1"/>
          </p:cNvPicPr>
          <p:nvPr/>
        </p:nvPicPr>
        <p:blipFill>
          <a:blip r:embed="rId8"/>
          <a:stretch>
            <a:fillRect/>
          </a:stretch>
        </p:blipFill>
        <p:spPr>
          <a:xfrm>
            <a:off x="561612" y="3866264"/>
            <a:ext cx="11297920" cy="1463040"/>
          </a:xfrm>
          <a:prstGeom prst="rect">
            <a:avLst/>
          </a:prstGeom>
        </p:spPr>
      </p:pic>
    </p:spTree>
    <p:extLst>
      <p:ext uri="{BB962C8B-B14F-4D97-AF65-F5344CB8AC3E}">
        <p14:creationId xmlns:p14="http://schemas.microsoft.com/office/powerpoint/2010/main" val="286908855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E5991C2-6B71-4C43-9862-18337F390FB4}"/>
              </a:ext>
            </a:extLst>
          </p:cNvPr>
          <p:cNvGraphicFramePr/>
          <p:nvPr>
            <p:extLst>
              <p:ext uri="{D42A27DB-BD31-4B8C-83A1-F6EECF244321}">
                <p14:modId xmlns:p14="http://schemas.microsoft.com/office/powerpoint/2010/main" val="3983072972"/>
              </p:ext>
            </p:extLst>
          </p:nvPr>
        </p:nvGraphicFramePr>
        <p:xfrm>
          <a:off x="134756" y="-204442"/>
          <a:ext cx="11922488" cy="1928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F12EED7A-B1A4-4DB7-B5D5-D58D15D68244}"/>
              </a:ext>
            </a:extLst>
          </p:cNvPr>
          <p:cNvSpPr txBox="1">
            <a:spLocks/>
          </p:cNvSpPr>
          <p:nvPr/>
        </p:nvSpPr>
        <p:spPr>
          <a:xfrm>
            <a:off x="824749" y="4221939"/>
            <a:ext cx="8735281" cy="2824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pic>
        <p:nvPicPr>
          <p:cNvPr id="3" name="Picture 2">
            <a:extLst>
              <a:ext uri="{FF2B5EF4-FFF2-40B4-BE49-F238E27FC236}">
                <a16:creationId xmlns:a16="http://schemas.microsoft.com/office/drawing/2014/main" id="{E346C11B-E88C-B5A1-CDB1-1DE01D5DB88C}"/>
              </a:ext>
            </a:extLst>
          </p:cNvPr>
          <p:cNvPicPr>
            <a:picLocks noChangeAspect="1"/>
          </p:cNvPicPr>
          <p:nvPr/>
        </p:nvPicPr>
        <p:blipFill>
          <a:blip r:embed="rId7"/>
          <a:stretch>
            <a:fillRect/>
          </a:stretch>
        </p:blipFill>
        <p:spPr>
          <a:xfrm>
            <a:off x="520959" y="60288"/>
            <a:ext cx="11001414" cy="6766560"/>
          </a:xfrm>
          <a:prstGeom prst="rect">
            <a:avLst/>
          </a:prstGeom>
        </p:spPr>
      </p:pic>
    </p:spTree>
    <p:extLst>
      <p:ext uri="{BB962C8B-B14F-4D97-AF65-F5344CB8AC3E}">
        <p14:creationId xmlns:p14="http://schemas.microsoft.com/office/powerpoint/2010/main" val="260913240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E5991C2-6B71-4C43-9862-18337F390FB4}"/>
              </a:ext>
            </a:extLst>
          </p:cNvPr>
          <p:cNvGraphicFramePr/>
          <p:nvPr/>
        </p:nvGraphicFramePr>
        <p:xfrm>
          <a:off x="107533" y="-85108"/>
          <a:ext cx="11160184" cy="210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69A3A8F0-502B-47FF-B1D7-6947BB5713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4152" y="513770"/>
            <a:ext cx="822960" cy="1097280"/>
          </a:xfrm>
          <a:prstGeom prst="rect">
            <a:avLst/>
          </a:prstGeom>
        </p:spPr>
      </p:pic>
      <p:sp>
        <p:nvSpPr>
          <p:cNvPr id="5" name="Content Placeholder 2">
            <a:extLst>
              <a:ext uri="{FF2B5EF4-FFF2-40B4-BE49-F238E27FC236}">
                <a16:creationId xmlns:a16="http://schemas.microsoft.com/office/drawing/2014/main" id="{6DD13930-8EC7-4758-BA60-FC41C2FED355}"/>
              </a:ext>
            </a:extLst>
          </p:cNvPr>
          <p:cNvSpPr txBox="1">
            <a:spLocks/>
          </p:cNvSpPr>
          <p:nvPr/>
        </p:nvSpPr>
        <p:spPr>
          <a:xfrm>
            <a:off x="1826709" y="2119891"/>
            <a:ext cx="8686800" cy="1003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 </a:t>
            </a:r>
            <a:r>
              <a:rPr lang="en-US" b="1" dirty="0" err="1"/>
              <a:t>Ví</a:t>
            </a:r>
            <a:r>
              <a:rPr lang="en-US" b="1" dirty="0"/>
              <a:t> </a:t>
            </a:r>
            <a:r>
              <a:rPr lang="en-US" b="1" dirty="0" err="1"/>
              <a:t>dụ</a:t>
            </a:r>
            <a:r>
              <a:rPr lang="en-US" b="1" dirty="0"/>
              <a:t> 4 (</a:t>
            </a:r>
            <a:r>
              <a:rPr lang="en-US" b="1" dirty="0" err="1"/>
              <a:t>Vận</a:t>
            </a:r>
            <a:r>
              <a:rPr lang="en-US" b="1" dirty="0"/>
              <a:t> </a:t>
            </a:r>
            <a:r>
              <a:rPr lang="en-US" b="1" dirty="0" err="1"/>
              <a:t>dụng</a:t>
            </a:r>
            <a:r>
              <a:rPr lang="en-US" b="1" dirty="0"/>
              <a:t> </a:t>
            </a:r>
            <a:r>
              <a:rPr lang="en-US" b="1" dirty="0" err="1"/>
              <a:t>thực</a:t>
            </a:r>
            <a:r>
              <a:rPr lang="en-US" b="1" dirty="0"/>
              <a:t> </a:t>
            </a:r>
            <a:r>
              <a:rPr lang="en-US" b="1" dirty="0" err="1"/>
              <a:t>tế</a:t>
            </a:r>
            <a:r>
              <a:rPr lang="en-US" b="1" dirty="0"/>
              <a:t> </a:t>
            </a:r>
            <a:r>
              <a:rPr lang="en-US" b="1" dirty="0" err="1"/>
              <a:t>của</a:t>
            </a:r>
            <a:r>
              <a:rPr lang="en-US" b="1" dirty="0"/>
              <a:t> </a:t>
            </a:r>
            <a:r>
              <a:rPr lang="en-US" b="1" dirty="0" err="1"/>
              <a:t>hình</a:t>
            </a:r>
            <a:r>
              <a:rPr lang="en-US" b="1" dirty="0"/>
              <a:t> </a:t>
            </a:r>
            <a:r>
              <a:rPr lang="en-US" b="1" dirty="0" err="1"/>
              <a:t>chóp</a:t>
            </a:r>
            <a:r>
              <a:rPr lang="en-US" b="1" dirty="0"/>
              <a:t> </a:t>
            </a:r>
            <a:r>
              <a:rPr lang="en-US" b="1" dirty="0" err="1"/>
              <a:t>tứ</a:t>
            </a:r>
            <a:r>
              <a:rPr lang="en-US" b="1" dirty="0"/>
              <a:t> </a:t>
            </a:r>
            <a:r>
              <a:rPr lang="en-US" b="1" dirty="0" err="1"/>
              <a:t>giác</a:t>
            </a:r>
            <a:r>
              <a:rPr lang="en-US" b="1" dirty="0"/>
              <a:t> </a:t>
            </a:r>
            <a:r>
              <a:rPr lang="en-US" b="1" dirty="0" err="1"/>
              <a:t>đều</a:t>
            </a:r>
            <a:r>
              <a:rPr lang="en-US" b="1" dirty="0"/>
              <a:t>) </a:t>
            </a:r>
          </a:p>
          <a:p>
            <a:pPr marL="0" indent="0">
              <a:buFont typeface="Arial" panose="020B0604020202020204" pitchFamily="34" charset="0"/>
              <a:buNone/>
            </a:pPr>
            <a:r>
              <a:rPr lang="en-US" b="1" dirty="0">
                <a:solidFill>
                  <a:schemeClr val="accent2"/>
                </a:solidFill>
              </a:rPr>
              <a:t>   [BT 10.14, SGK </a:t>
            </a:r>
            <a:r>
              <a:rPr lang="en-US" b="1" dirty="0" err="1">
                <a:solidFill>
                  <a:schemeClr val="accent2"/>
                </a:solidFill>
              </a:rPr>
              <a:t>Toán</a:t>
            </a:r>
            <a:r>
              <a:rPr lang="en-US" b="1" dirty="0">
                <a:solidFill>
                  <a:schemeClr val="accent2"/>
                </a:solidFill>
              </a:rPr>
              <a:t> 8, </a:t>
            </a:r>
            <a:r>
              <a:rPr lang="en-US" b="1" dirty="0" err="1">
                <a:solidFill>
                  <a:schemeClr val="accent2"/>
                </a:solidFill>
              </a:rPr>
              <a:t>Tập</a:t>
            </a:r>
            <a:r>
              <a:rPr lang="en-US" b="1" dirty="0">
                <a:solidFill>
                  <a:schemeClr val="accent2"/>
                </a:solidFill>
              </a:rPr>
              <a:t> 2, tr. 122]</a:t>
            </a:r>
          </a:p>
        </p:txBody>
      </p:sp>
      <p:pic>
        <p:nvPicPr>
          <p:cNvPr id="8" name="Picture 7">
            <a:extLst>
              <a:ext uri="{FF2B5EF4-FFF2-40B4-BE49-F238E27FC236}">
                <a16:creationId xmlns:a16="http://schemas.microsoft.com/office/drawing/2014/main" id="{A4C70FD7-D46D-5718-24A0-BF40803B7120}"/>
              </a:ext>
            </a:extLst>
          </p:cNvPr>
          <p:cNvPicPr>
            <a:picLocks noChangeAspect="1"/>
          </p:cNvPicPr>
          <p:nvPr/>
        </p:nvPicPr>
        <p:blipFill>
          <a:blip r:embed="rId8"/>
          <a:stretch>
            <a:fillRect/>
          </a:stretch>
        </p:blipFill>
        <p:spPr>
          <a:xfrm>
            <a:off x="609600" y="3595656"/>
            <a:ext cx="11430000" cy="2595476"/>
          </a:xfrm>
          <a:prstGeom prst="rect">
            <a:avLst/>
          </a:prstGeom>
        </p:spPr>
      </p:pic>
    </p:spTree>
    <p:extLst>
      <p:ext uri="{BB962C8B-B14F-4D97-AF65-F5344CB8AC3E}">
        <p14:creationId xmlns:p14="http://schemas.microsoft.com/office/powerpoint/2010/main" val="346837168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45F560-3131-4F85-A0BA-9E67E4963613}"/>
              </a:ext>
            </a:extLst>
          </p:cNvPr>
          <p:cNvSpPr>
            <a:spLocks noGrp="1"/>
          </p:cNvSpPr>
          <p:nvPr>
            <p:ph idx="4294967295"/>
          </p:nvPr>
        </p:nvSpPr>
        <p:spPr>
          <a:xfrm>
            <a:off x="679137" y="2279252"/>
            <a:ext cx="10152376" cy="568325"/>
          </a:xfrm>
        </p:spPr>
        <p:txBody>
          <a:bodyPr>
            <a:normAutofit/>
          </a:bodyPr>
          <a:lstStyle/>
          <a:p>
            <a:pPr marL="0" indent="0">
              <a:buNone/>
            </a:pPr>
            <a:r>
              <a:rPr lang="en-US" b="1" dirty="0"/>
              <a:t>Ví </a:t>
            </a:r>
            <a:r>
              <a:rPr lang="en-US" b="1" dirty="0" err="1"/>
              <a:t>dụ</a:t>
            </a:r>
            <a:r>
              <a:rPr lang="en-US" b="1" dirty="0"/>
              <a:t> 1 (</a:t>
            </a:r>
            <a:r>
              <a:rPr lang="en-US" b="1" dirty="0" err="1"/>
              <a:t>Sử</a:t>
            </a:r>
            <a:r>
              <a:rPr lang="en-US" b="1" dirty="0"/>
              <a:t> dụng </a:t>
            </a:r>
            <a:r>
              <a:rPr lang="en-US" b="1" dirty="0" err="1"/>
              <a:t>đúng</a:t>
            </a:r>
            <a:r>
              <a:rPr lang="en-US" b="1" dirty="0"/>
              <a:t> </a:t>
            </a:r>
            <a:r>
              <a:rPr lang="en-US" b="1" dirty="0" err="1"/>
              <a:t>thuật</a:t>
            </a:r>
            <a:r>
              <a:rPr lang="en-US" b="1" dirty="0"/>
              <a:t> </a:t>
            </a:r>
            <a:r>
              <a:rPr lang="en-US" b="1" dirty="0" err="1"/>
              <a:t>ngữ</a:t>
            </a:r>
            <a:r>
              <a:rPr lang="en-US" b="1" dirty="0"/>
              <a:t>) </a:t>
            </a:r>
            <a:r>
              <a:rPr lang="en-US" b="1" dirty="0">
                <a:solidFill>
                  <a:schemeClr val="accent2"/>
                </a:solidFill>
              </a:rPr>
              <a:t>[BT 5.2, SGK </a:t>
            </a:r>
            <a:r>
              <a:rPr lang="en-US" b="1" dirty="0" err="1">
                <a:solidFill>
                  <a:schemeClr val="accent2"/>
                </a:solidFill>
              </a:rPr>
              <a:t>Toán</a:t>
            </a:r>
            <a:r>
              <a:rPr lang="en-US" b="1" dirty="0">
                <a:solidFill>
                  <a:schemeClr val="accent2"/>
                </a:solidFill>
              </a:rPr>
              <a:t> 8, </a:t>
            </a:r>
            <a:r>
              <a:rPr lang="en-US" b="1" dirty="0" err="1">
                <a:solidFill>
                  <a:schemeClr val="accent2"/>
                </a:solidFill>
              </a:rPr>
              <a:t>Tập</a:t>
            </a:r>
            <a:r>
              <a:rPr lang="en-US" b="1" dirty="0">
                <a:solidFill>
                  <a:schemeClr val="accent2"/>
                </a:solidFill>
              </a:rPr>
              <a:t> 1, tr. 92]</a:t>
            </a:r>
          </a:p>
          <a:p>
            <a:pPr marL="0" indent="0">
              <a:lnSpc>
                <a:spcPct val="120000"/>
              </a:lnSpc>
              <a:buNone/>
            </a:pPr>
            <a:endParaRPr lang="en-US" dirty="0"/>
          </a:p>
        </p:txBody>
      </p:sp>
      <p:graphicFrame>
        <p:nvGraphicFramePr>
          <p:cNvPr id="8" name="Diagram 7">
            <a:extLst>
              <a:ext uri="{FF2B5EF4-FFF2-40B4-BE49-F238E27FC236}">
                <a16:creationId xmlns:a16="http://schemas.microsoft.com/office/drawing/2014/main" id="{209FE6A5-10B6-4A7C-A075-70CE0661F5F9}"/>
              </a:ext>
            </a:extLst>
          </p:cNvPr>
          <p:cNvGraphicFramePr/>
          <p:nvPr>
            <p:extLst>
              <p:ext uri="{D42A27DB-BD31-4B8C-83A1-F6EECF244321}">
                <p14:modId xmlns:p14="http://schemas.microsoft.com/office/powerpoint/2010/main" val="3404401323"/>
              </p:ext>
            </p:extLst>
          </p:nvPr>
        </p:nvGraphicFramePr>
        <p:xfrm>
          <a:off x="-65464" y="0"/>
          <a:ext cx="12257464" cy="203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071DF37C-7BAE-49F9-A94D-183849C8334B}"/>
              </a:ext>
            </a:extLst>
          </p:cNvPr>
          <p:cNvPicPr>
            <a:picLocks noChangeAspect="1"/>
          </p:cNvPicPr>
          <p:nvPr/>
        </p:nvPicPr>
        <p:blipFill rotWithShape="1">
          <a:blip r:embed="rId7">
            <a:extLst>
              <a:ext uri="{28A0092B-C50C-407E-A947-70E740481C1C}">
                <a14:useLocalDpi xmlns:a14="http://schemas.microsoft.com/office/drawing/2010/main" val="0"/>
              </a:ext>
            </a:extLst>
          </a:blip>
          <a:srcRect l="18587" t="4940" r="21921" b="27684"/>
          <a:stretch/>
        </p:blipFill>
        <p:spPr>
          <a:xfrm>
            <a:off x="679137" y="656621"/>
            <a:ext cx="1554480" cy="895923"/>
          </a:xfrm>
          <a:prstGeom prst="rect">
            <a:avLst/>
          </a:prstGeom>
        </p:spPr>
      </p:pic>
      <p:pic>
        <p:nvPicPr>
          <p:cNvPr id="4" name="Picture 3" descr="Table&#10;&#10;Description automatically generated with low confidence">
            <a:extLst>
              <a:ext uri="{FF2B5EF4-FFF2-40B4-BE49-F238E27FC236}">
                <a16:creationId xmlns:a16="http://schemas.microsoft.com/office/drawing/2014/main" id="{EBF48B67-152D-5E5A-BADA-D6EB93F47BC7}"/>
              </a:ext>
            </a:extLst>
          </p:cNvPr>
          <p:cNvPicPr>
            <a:picLocks noChangeAspect="1"/>
          </p:cNvPicPr>
          <p:nvPr/>
        </p:nvPicPr>
        <p:blipFill>
          <a:blip r:embed="rId8"/>
          <a:stretch>
            <a:fillRect/>
          </a:stretch>
        </p:blipFill>
        <p:spPr>
          <a:xfrm>
            <a:off x="453593" y="2966430"/>
            <a:ext cx="11196320" cy="3698240"/>
          </a:xfrm>
          <a:prstGeom prst="rect">
            <a:avLst/>
          </a:prstGeom>
        </p:spPr>
      </p:pic>
    </p:spTree>
    <p:extLst>
      <p:ext uri="{BB962C8B-B14F-4D97-AF65-F5344CB8AC3E}">
        <p14:creationId xmlns:p14="http://schemas.microsoft.com/office/powerpoint/2010/main" val="203277028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45F560-3131-4F85-A0BA-9E67E4963613}"/>
              </a:ext>
            </a:extLst>
          </p:cNvPr>
          <p:cNvSpPr>
            <a:spLocks noGrp="1"/>
          </p:cNvSpPr>
          <p:nvPr>
            <p:ph idx="4294967295"/>
          </p:nvPr>
        </p:nvSpPr>
        <p:spPr>
          <a:xfrm>
            <a:off x="679137" y="2279252"/>
            <a:ext cx="10152376" cy="568325"/>
          </a:xfrm>
        </p:spPr>
        <p:txBody>
          <a:bodyPr>
            <a:normAutofit/>
          </a:bodyPr>
          <a:lstStyle/>
          <a:p>
            <a:pPr marL="0" indent="0">
              <a:buNone/>
            </a:pPr>
            <a:r>
              <a:rPr lang="en-US" b="1" dirty="0"/>
              <a:t>Ví </a:t>
            </a:r>
            <a:r>
              <a:rPr lang="en-US" b="1" dirty="0" err="1"/>
              <a:t>dụ</a:t>
            </a:r>
            <a:r>
              <a:rPr lang="en-US" b="1" dirty="0"/>
              <a:t> 2 (</a:t>
            </a:r>
            <a:r>
              <a:rPr lang="en-US" b="1" dirty="0" err="1"/>
              <a:t>Đọc</a:t>
            </a:r>
            <a:r>
              <a:rPr lang="en-US" b="1" dirty="0"/>
              <a:t> </a:t>
            </a:r>
            <a:r>
              <a:rPr lang="en-US" b="1" dirty="0" err="1"/>
              <a:t>thông</a:t>
            </a:r>
            <a:r>
              <a:rPr lang="en-US" b="1" dirty="0"/>
              <a:t> tin </a:t>
            </a:r>
            <a:r>
              <a:rPr lang="en-US" b="1" dirty="0" err="1"/>
              <a:t>từ</a:t>
            </a:r>
            <a:r>
              <a:rPr lang="en-US" b="1" dirty="0"/>
              <a:t> </a:t>
            </a:r>
            <a:r>
              <a:rPr lang="en-US" b="1" dirty="0" err="1"/>
              <a:t>đồ</a:t>
            </a:r>
            <a:r>
              <a:rPr lang="en-US" b="1" dirty="0"/>
              <a:t> </a:t>
            </a:r>
            <a:r>
              <a:rPr lang="en-US" b="1" dirty="0" err="1"/>
              <a:t>thị</a:t>
            </a:r>
            <a:r>
              <a:rPr lang="en-US" b="1" dirty="0"/>
              <a:t>) </a:t>
            </a:r>
            <a:r>
              <a:rPr lang="en-US" b="1" dirty="0">
                <a:solidFill>
                  <a:schemeClr val="accent2"/>
                </a:solidFill>
              </a:rPr>
              <a:t>[BT 7.23, SGK </a:t>
            </a:r>
            <a:r>
              <a:rPr lang="en-US" b="1" dirty="0" err="1">
                <a:solidFill>
                  <a:schemeClr val="accent2"/>
                </a:solidFill>
              </a:rPr>
              <a:t>Toán</a:t>
            </a:r>
            <a:r>
              <a:rPr lang="en-US" b="1" dirty="0">
                <a:solidFill>
                  <a:schemeClr val="accent2"/>
                </a:solidFill>
              </a:rPr>
              <a:t> 8, </a:t>
            </a:r>
            <a:r>
              <a:rPr lang="en-US" b="1" dirty="0" err="1">
                <a:solidFill>
                  <a:schemeClr val="accent2"/>
                </a:solidFill>
              </a:rPr>
              <a:t>Tập</a:t>
            </a:r>
            <a:r>
              <a:rPr lang="en-US" b="1" dirty="0">
                <a:solidFill>
                  <a:schemeClr val="accent2"/>
                </a:solidFill>
              </a:rPr>
              <a:t> 2, tr. 46]</a:t>
            </a:r>
            <a:endParaRPr lang="en-US" dirty="0"/>
          </a:p>
        </p:txBody>
      </p:sp>
      <p:graphicFrame>
        <p:nvGraphicFramePr>
          <p:cNvPr id="8" name="Diagram 7">
            <a:extLst>
              <a:ext uri="{FF2B5EF4-FFF2-40B4-BE49-F238E27FC236}">
                <a16:creationId xmlns:a16="http://schemas.microsoft.com/office/drawing/2014/main" id="{209FE6A5-10B6-4A7C-A075-70CE0661F5F9}"/>
              </a:ext>
            </a:extLst>
          </p:cNvPr>
          <p:cNvGraphicFramePr/>
          <p:nvPr/>
        </p:nvGraphicFramePr>
        <p:xfrm>
          <a:off x="-65464" y="0"/>
          <a:ext cx="12257464" cy="203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071DF37C-7BAE-49F9-A94D-183849C8334B}"/>
              </a:ext>
            </a:extLst>
          </p:cNvPr>
          <p:cNvPicPr>
            <a:picLocks noChangeAspect="1"/>
          </p:cNvPicPr>
          <p:nvPr/>
        </p:nvPicPr>
        <p:blipFill rotWithShape="1">
          <a:blip r:embed="rId7">
            <a:extLst>
              <a:ext uri="{28A0092B-C50C-407E-A947-70E740481C1C}">
                <a14:useLocalDpi xmlns:a14="http://schemas.microsoft.com/office/drawing/2010/main" val="0"/>
              </a:ext>
            </a:extLst>
          </a:blip>
          <a:srcRect l="18587" t="4940" r="21921" b="27684"/>
          <a:stretch/>
        </p:blipFill>
        <p:spPr>
          <a:xfrm>
            <a:off x="679137" y="656621"/>
            <a:ext cx="1554480" cy="895923"/>
          </a:xfrm>
          <a:prstGeom prst="rect">
            <a:avLst/>
          </a:prstGeom>
        </p:spPr>
      </p:pic>
      <p:pic>
        <p:nvPicPr>
          <p:cNvPr id="6" name="Picture 5">
            <a:extLst>
              <a:ext uri="{FF2B5EF4-FFF2-40B4-BE49-F238E27FC236}">
                <a16:creationId xmlns:a16="http://schemas.microsoft.com/office/drawing/2014/main" id="{CD0988DC-1C9C-4141-AA70-519E1A2D1DA9}"/>
              </a:ext>
            </a:extLst>
          </p:cNvPr>
          <p:cNvPicPr>
            <a:picLocks noChangeAspect="1"/>
          </p:cNvPicPr>
          <p:nvPr/>
        </p:nvPicPr>
        <p:blipFill>
          <a:blip r:embed="rId8"/>
          <a:stretch>
            <a:fillRect/>
          </a:stretch>
        </p:blipFill>
        <p:spPr>
          <a:xfrm>
            <a:off x="6968507" y="2857184"/>
            <a:ext cx="3192686" cy="3840480"/>
          </a:xfrm>
          <a:prstGeom prst="rect">
            <a:avLst/>
          </a:prstGeom>
        </p:spPr>
      </p:pic>
      <p:pic>
        <p:nvPicPr>
          <p:cNvPr id="7" name="Picture 6">
            <a:extLst>
              <a:ext uri="{FF2B5EF4-FFF2-40B4-BE49-F238E27FC236}">
                <a16:creationId xmlns:a16="http://schemas.microsoft.com/office/drawing/2014/main" id="{0D8201CF-59E2-464D-899A-E807D1E332FF}"/>
              </a:ext>
            </a:extLst>
          </p:cNvPr>
          <p:cNvPicPr>
            <a:picLocks noChangeAspect="1"/>
          </p:cNvPicPr>
          <p:nvPr/>
        </p:nvPicPr>
        <p:blipFill>
          <a:blip r:embed="rId9"/>
          <a:stretch>
            <a:fillRect/>
          </a:stretch>
        </p:blipFill>
        <p:spPr>
          <a:xfrm>
            <a:off x="1197347" y="2879722"/>
            <a:ext cx="4882466" cy="3840480"/>
          </a:xfrm>
          <a:prstGeom prst="rect">
            <a:avLst/>
          </a:prstGeom>
        </p:spPr>
      </p:pic>
    </p:spTree>
    <p:extLst>
      <p:ext uri="{BB962C8B-B14F-4D97-AF65-F5344CB8AC3E}">
        <p14:creationId xmlns:p14="http://schemas.microsoft.com/office/powerpoint/2010/main" val="150176245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209FE6A5-10B6-4A7C-A075-70CE0661F5F9}"/>
              </a:ext>
            </a:extLst>
          </p:cNvPr>
          <p:cNvGraphicFramePr/>
          <p:nvPr>
            <p:extLst>
              <p:ext uri="{D42A27DB-BD31-4B8C-83A1-F6EECF244321}">
                <p14:modId xmlns:p14="http://schemas.microsoft.com/office/powerpoint/2010/main" val="2361619994"/>
              </p:ext>
            </p:extLst>
          </p:nvPr>
        </p:nvGraphicFramePr>
        <p:xfrm>
          <a:off x="-65464" y="0"/>
          <a:ext cx="1225296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071DF37C-7BAE-49F9-A94D-183849C8334B}"/>
              </a:ext>
            </a:extLst>
          </p:cNvPr>
          <p:cNvPicPr>
            <a:picLocks noChangeAspect="1"/>
          </p:cNvPicPr>
          <p:nvPr/>
        </p:nvPicPr>
        <p:blipFill rotWithShape="1">
          <a:blip r:embed="rId7">
            <a:extLst>
              <a:ext uri="{28A0092B-C50C-407E-A947-70E740481C1C}">
                <a14:useLocalDpi xmlns:a14="http://schemas.microsoft.com/office/drawing/2010/main" val="0"/>
              </a:ext>
            </a:extLst>
          </a:blip>
          <a:srcRect l="18587" t="4940" r="21921" b="27684"/>
          <a:stretch/>
        </p:blipFill>
        <p:spPr>
          <a:xfrm>
            <a:off x="679137" y="656621"/>
            <a:ext cx="1554480" cy="895923"/>
          </a:xfrm>
          <a:prstGeom prst="rect">
            <a:avLst/>
          </a:prstGeom>
        </p:spPr>
      </p:pic>
      <p:sp>
        <p:nvSpPr>
          <p:cNvPr id="10" name="Content Placeholder 2">
            <a:extLst>
              <a:ext uri="{FF2B5EF4-FFF2-40B4-BE49-F238E27FC236}">
                <a16:creationId xmlns:a16="http://schemas.microsoft.com/office/drawing/2014/main" id="{97CFCA51-C501-4B97-9E99-98E48062E598}"/>
              </a:ext>
            </a:extLst>
          </p:cNvPr>
          <p:cNvSpPr txBox="1">
            <a:spLocks/>
          </p:cNvSpPr>
          <p:nvPr/>
        </p:nvSpPr>
        <p:spPr>
          <a:xfrm>
            <a:off x="536027" y="2361661"/>
            <a:ext cx="10594328" cy="5262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a:t>Ví</a:t>
            </a:r>
            <a:r>
              <a:rPr lang="en-US" b="1" dirty="0"/>
              <a:t> </a:t>
            </a:r>
            <a:r>
              <a:rPr lang="en-US" b="1" dirty="0" err="1"/>
              <a:t>dụ</a:t>
            </a:r>
            <a:r>
              <a:rPr lang="en-US" b="1" dirty="0"/>
              <a:t> 3  (</a:t>
            </a:r>
            <a:r>
              <a:rPr lang="en-US" b="1" dirty="0" err="1"/>
              <a:t>Đọc</a:t>
            </a:r>
            <a:r>
              <a:rPr lang="en-US" b="1" dirty="0"/>
              <a:t> </a:t>
            </a:r>
            <a:r>
              <a:rPr lang="en-US" b="1" dirty="0" err="1"/>
              <a:t>thông</a:t>
            </a:r>
            <a:r>
              <a:rPr lang="en-US" b="1" dirty="0"/>
              <a:t> tin </a:t>
            </a:r>
            <a:r>
              <a:rPr lang="en-US" b="1" dirty="0" err="1"/>
              <a:t>từ</a:t>
            </a:r>
            <a:r>
              <a:rPr lang="en-US" b="1" dirty="0"/>
              <a:t> </a:t>
            </a:r>
            <a:r>
              <a:rPr lang="en-US" b="1" dirty="0" err="1"/>
              <a:t>biểu</a:t>
            </a:r>
            <a:r>
              <a:rPr lang="en-US" b="1" dirty="0"/>
              <a:t> </a:t>
            </a:r>
            <a:r>
              <a:rPr lang="en-US" b="1" dirty="0" err="1"/>
              <a:t>đồ</a:t>
            </a:r>
            <a:r>
              <a:rPr lang="en-US" b="1" dirty="0"/>
              <a:t>) </a:t>
            </a:r>
            <a:r>
              <a:rPr lang="en-US" b="1" dirty="0">
                <a:solidFill>
                  <a:schemeClr val="accent2"/>
                </a:solidFill>
              </a:rPr>
              <a:t>[BT 5.13, SGK </a:t>
            </a:r>
            <a:r>
              <a:rPr lang="en-US" b="1" dirty="0" err="1">
                <a:solidFill>
                  <a:schemeClr val="accent2"/>
                </a:solidFill>
              </a:rPr>
              <a:t>Toán</a:t>
            </a:r>
            <a:r>
              <a:rPr lang="en-US" b="1" dirty="0">
                <a:solidFill>
                  <a:schemeClr val="accent2"/>
                </a:solidFill>
              </a:rPr>
              <a:t> 8, </a:t>
            </a:r>
            <a:r>
              <a:rPr lang="en-US" b="1" dirty="0" err="1">
                <a:solidFill>
                  <a:schemeClr val="accent2"/>
                </a:solidFill>
              </a:rPr>
              <a:t>Tập</a:t>
            </a:r>
            <a:r>
              <a:rPr lang="en-US" b="1" dirty="0">
                <a:solidFill>
                  <a:schemeClr val="accent2"/>
                </a:solidFill>
              </a:rPr>
              <a:t> 1, tr. 105] </a:t>
            </a:r>
          </a:p>
        </p:txBody>
      </p:sp>
      <p:pic>
        <p:nvPicPr>
          <p:cNvPr id="11" name="Picture 10" descr="Chart, pie chart&#10;&#10;Description automatically generated">
            <a:extLst>
              <a:ext uri="{FF2B5EF4-FFF2-40B4-BE49-F238E27FC236}">
                <a16:creationId xmlns:a16="http://schemas.microsoft.com/office/drawing/2014/main" id="{C9B94322-5A1C-4FAB-BDF1-CD5FB634670C}"/>
              </a:ext>
            </a:extLst>
          </p:cNvPr>
          <p:cNvPicPr>
            <a:picLocks noChangeAspect="1"/>
          </p:cNvPicPr>
          <p:nvPr/>
        </p:nvPicPr>
        <p:blipFill>
          <a:blip r:embed="rId8"/>
          <a:stretch>
            <a:fillRect/>
          </a:stretch>
        </p:blipFill>
        <p:spPr>
          <a:xfrm>
            <a:off x="536029" y="2923614"/>
            <a:ext cx="10732051" cy="3931920"/>
          </a:xfrm>
          <a:prstGeom prst="rect">
            <a:avLst/>
          </a:prstGeom>
        </p:spPr>
      </p:pic>
    </p:spTree>
    <p:extLst>
      <p:ext uri="{BB962C8B-B14F-4D97-AF65-F5344CB8AC3E}">
        <p14:creationId xmlns:p14="http://schemas.microsoft.com/office/powerpoint/2010/main" val="34493270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6284" y="1"/>
            <a:ext cx="12198284" cy="6857999"/>
          </a:xfrm>
          <a:prstGeom prst="rect">
            <a:avLst/>
          </a:prstGeom>
        </p:spPr>
      </p:pic>
      <p:sp>
        <p:nvSpPr>
          <p:cNvPr id="8" name="Title 1">
            <a:extLst>
              <a:ext uri="{FF2B5EF4-FFF2-40B4-BE49-F238E27FC236}">
                <a16:creationId xmlns:a16="http://schemas.microsoft.com/office/drawing/2014/main" id="{AF3894A1-6147-AB4F-8E85-E6954B606570}"/>
              </a:ext>
            </a:extLst>
          </p:cNvPr>
          <p:cNvSpPr txBox="1">
            <a:spLocks/>
          </p:cNvSpPr>
          <p:nvPr/>
        </p:nvSpPr>
        <p:spPr>
          <a:xfrm>
            <a:off x="512065" y="1275008"/>
            <a:ext cx="11297454" cy="35408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3300" b="1" dirty="0">
                <a:solidFill>
                  <a:schemeClr val="accent5">
                    <a:lumMod val="75000"/>
                  </a:schemeClr>
                </a:solidFill>
                <a:latin typeface="+mn-lt"/>
              </a:rPr>
              <a:t>PHẦN 2.</a:t>
            </a:r>
          </a:p>
          <a:p>
            <a:pPr algn="ctr">
              <a:lnSpc>
                <a:spcPct val="100000"/>
              </a:lnSpc>
            </a:pPr>
            <a:r>
              <a:rPr lang="en-US" sz="3300" b="1" dirty="0" err="1">
                <a:solidFill>
                  <a:schemeClr val="accent5">
                    <a:lumMod val="75000"/>
                  </a:schemeClr>
                </a:solidFill>
                <a:latin typeface="+mn-lt"/>
              </a:rPr>
              <a:t>Một</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số</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vấn</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đề</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về</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kiểm</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tra</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đánh</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giá</a:t>
            </a:r>
            <a:r>
              <a:rPr lang="en-US" sz="3300" b="1" dirty="0">
                <a:solidFill>
                  <a:schemeClr val="accent5">
                    <a:lumMod val="75000"/>
                  </a:schemeClr>
                </a:solidFill>
                <a:latin typeface="+mn-lt"/>
              </a:rPr>
              <a:t> </a:t>
            </a:r>
          </a:p>
          <a:p>
            <a:pPr algn="ctr">
              <a:lnSpc>
                <a:spcPct val="100000"/>
              </a:lnSpc>
            </a:pPr>
            <a:r>
              <a:rPr lang="en-US" sz="3300" b="1" dirty="0" err="1">
                <a:solidFill>
                  <a:schemeClr val="accent5">
                    <a:lumMod val="75000"/>
                  </a:schemeClr>
                </a:solidFill>
                <a:latin typeface="+mn-lt"/>
              </a:rPr>
              <a:t>và</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tổ</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chức</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thực</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hiện</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các</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hoạt</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động</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thực</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hành</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trải</a:t>
            </a:r>
            <a:r>
              <a:rPr lang="en-US" sz="3300" b="1" dirty="0">
                <a:solidFill>
                  <a:schemeClr val="accent5">
                    <a:lumMod val="75000"/>
                  </a:schemeClr>
                </a:solidFill>
                <a:latin typeface="+mn-lt"/>
              </a:rPr>
              <a:t> </a:t>
            </a:r>
            <a:r>
              <a:rPr lang="en-US" sz="3300" b="1" dirty="0" err="1">
                <a:solidFill>
                  <a:schemeClr val="accent5">
                    <a:lumMod val="75000"/>
                  </a:schemeClr>
                </a:solidFill>
                <a:latin typeface="+mn-lt"/>
              </a:rPr>
              <a:t>nghiệm</a:t>
            </a:r>
            <a:endParaRPr lang="en-US" sz="3300" b="1" dirty="0">
              <a:solidFill>
                <a:schemeClr val="accent5">
                  <a:lumMod val="75000"/>
                </a:schemeClr>
              </a:solidFill>
              <a:latin typeface="+mn-lt"/>
            </a:endParaRPr>
          </a:p>
          <a:p>
            <a:pPr algn="ctr">
              <a:lnSpc>
                <a:spcPct val="100000"/>
              </a:lnSpc>
            </a:pPr>
            <a:r>
              <a:rPr lang="en-US" sz="3300" b="1" dirty="0" err="1">
                <a:solidFill>
                  <a:schemeClr val="accent5">
                    <a:lumMod val="75000"/>
                  </a:schemeClr>
                </a:solidFill>
                <a:latin typeface="+mn-lt"/>
              </a:rPr>
              <a:t>theo</a:t>
            </a:r>
            <a:r>
              <a:rPr lang="en-US" sz="3300" b="1" dirty="0">
                <a:solidFill>
                  <a:schemeClr val="accent5">
                    <a:lumMod val="75000"/>
                  </a:schemeClr>
                </a:solidFill>
                <a:latin typeface="+mn-lt"/>
              </a:rPr>
              <a:t> SGK </a:t>
            </a:r>
            <a:r>
              <a:rPr lang="en-US" sz="3300" b="1" dirty="0" err="1">
                <a:solidFill>
                  <a:schemeClr val="accent5">
                    <a:lumMod val="75000"/>
                  </a:schemeClr>
                </a:solidFill>
                <a:latin typeface="+mn-lt"/>
              </a:rPr>
              <a:t>toán</a:t>
            </a:r>
            <a:r>
              <a:rPr lang="en-US" sz="3300" b="1" dirty="0">
                <a:solidFill>
                  <a:schemeClr val="accent5">
                    <a:lumMod val="75000"/>
                  </a:schemeClr>
                </a:solidFill>
                <a:latin typeface="+mn-lt"/>
              </a:rPr>
              <a:t> 8</a:t>
            </a:r>
          </a:p>
          <a:p>
            <a:pPr algn="ctr">
              <a:lnSpc>
                <a:spcPct val="100000"/>
              </a:lnSpc>
            </a:pPr>
            <a:r>
              <a:rPr lang="en-US" sz="2800" b="1" dirty="0">
                <a:solidFill>
                  <a:schemeClr val="accent5">
                    <a:lumMod val="75000"/>
                  </a:schemeClr>
                </a:solidFill>
                <a:latin typeface="+mn-lt"/>
              </a:rPr>
              <a:t>(</a:t>
            </a:r>
            <a:r>
              <a:rPr lang="en-US" sz="2800" b="1" dirty="0" err="1">
                <a:solidFill>
                  <a:schemeClr val="accent5">
                    <a:lumMod val="75000"/>
                  </a:schemeClr>
                </a:solidFill>
                <a:latin typeface="+mn-lt"/>
              </a:rPr>
              <a:t>Bộ</a:t>
            </a:r>
            <a:r>
              <a:rPr lang="en-US" sz="2800" b="1" dirty="0">
                <a:solidFill>
                  <a:schemeClr val="accent5">
                    <a:lumMod val="75000"/>
                  </a:schemeClr>
                </a:solidFill>
                <a:latin typeface="+mn-lt"/>
              </a:rPr>
              <a:t> </a:t>
            </a:r>
            <a:r>
              <a:rPr lang="en-US" sz="2800" b="1" dirty="0" err="1">
                <a:solidFill>
                  <a:schemeClr val="accent5">
                    <a:lumMod val="75000"/>
                  </a:schemeClr>
                </a:solidFill>
                <a:latin typeface="+mn-lt"/>
              </a:rPr>
              <a:t>sách</a:t>
            </a:r>
            <a:r>
              <a:rPr lang="en-US" sz="2800" b="1" dirty="0">
                <a:solidFill>
                  <a:schemeClr val="accent5">
                    <a:lumMod val="75000"/>
                  </a:schemeClr>
                </a:solidFill>
                <a:latin typeface="+mn-lt"/>
              </a:rPr>
              <a:t> </a:t>
            </a:r>
            <a:r>
              <a:rPr lang="en-US" sz="2800" b="1" dirty="0" err="1">
                <a:solidFill>
                  <a:schemeClr val="accent5">
                    <a:lumMod val="75000"/>
                  </a:schemeClr>
                </a:solidFill>
                <a:latin typeface="+mn-lt"/>
              </a:rPr>
              <a:t>Kết</a:t>
            </a:r>
            <a:r>
              <a:rPr lang="en-US" sz="2800" b="1" dirty="0">
                <a:solidFill>
                  <a:schemeClr val="accent5">
                    <a:lumMod val="75000"/>
                  </a:schemeClr>
                </a:solidFill>
                <a:latin typeface="+mn-lt"/>
              </a:rPr>
              <a:t> </a:t>
            </a:r>
            <a:r>
              <a:rPr lang="en-US" sz="2800" b="1" dirty="0" err="1">
                <a:solidFill>
                  <a:schemeClr val="accent5">
                    <a:lumMod val="75000"/>
                  </a:schemeClr>
                </a:solidFill>
                <a:latin typeface="+mn-lt"/>
              </a:rPr>
              <a:t>nối</a:t>
            </a:r>
            <a:r>
              <a:rPr lang="en-US" sz="2800" b="1" dirty="0">
                <a:solidFill>
                  <a:schemeClr val="accent5">
                    <a:lumMod val="75000"/>
                  </a:schemeClr>
                </a:solidFill>
                <a:latin typeface="+mn-lt"/>
              </a:rPr>
              <a:t> tri </a:t>
            </a:r>
            <a:r>
              <a:rPr lang="en-US" sz="2800" b="1" dirty="0" err="1">
                <a:solidFill>
                  <a:schemeClr val="accent5">
                    <a:lumMod val="75000"/>
                  </a:schemeClr>
                </a:solidFill>
                <a:latin typeface="+mn-lt"/>
              </a:rPr>
              <a:t>thức</a:t>
            </a:r>
            <a:r>
              <a:rPr lang="en-US" sz="2800" b="1" dirty="0">
                <a:solidFill>
                  <a:schemeClr val="accent5">
                    <a:lumMod val="75000"/>
                  </a:schemeClr>
                </a:solidFill>
                <a:latin typeface="+mn-lt"/>
              </a:rPr>
              <a:t> </a:t>
            </a:r>
            <a:r>
              <a:rPr lang="en-US" sz="2800" b="1" dirty="0" err="1">
                <a:solidFill>
                  <a:schemeClr val="accent5">
                    <a:lumMod val="75000"/>
                  </a:schemeClr>
                </a:solidFill>
                <a:latin typeface="+mn-lt"/>
              </a:rPr>
              <a:t>với</a:t>
            </a:r>
            <a:r>
              <a:rPr lang="en-US" sz="2800" b="1" dirty="0">
                <a:solidFill>
                  <a:schemeClr val="accent5">
                    <a:lumMod val="75000"/>
                  </a:schemeClr>
                </a:solidFill>
                <a:latin typeface="+mn-lt"/>
              </a:rPr>
              <a:t> </a:t>
            </a:r>
            <a:r>
              <a:rPr lang="en-US" sz="2800" b="1" dirty="0" err="1">
                <a:solidFill>
                  <a:schemeClr val="accent5">
                    <a:lumMod val="75000"/>
                  </a:schemeClr>
                </a:solidFill>
                <a:latin typeface="+mn-lt"/>
              </a:rPr>
              <a:t>cuộc</a:t>
            </a:r>
            <a:r>
              <a:rPr lang="en-US" sz="2800" b="1" dirty="0">
                <a:solidFill>
                  <a:schemeClr val="accent5">
                    <a:lumMod val="75000"/>
                  </a:schemeClr>
                </a:solidFill>
                <a:latin typeface="+mn-lt"/>
              </a:rPr>
              <a:t> </a:t>
            </a:r>
            <a:r>
              <a:rPr lang="en-US" sz="2800" b="1" dirty="0" err="1">
                <a:solidFill>
                  <a:schemeClr val="accent5">
                    <a:lumMod val="75000"/>
                  </a:schemeClr>
                </a:solidFill>
                <a:latin typeface="+mn-lt"/>
              </a:rPr>
              <a:t>sống</a:t>
            </a:r>
            <a:r>
              <a:rPr lang="en-US" sz="2800" b="1" dirty="0">
                <a:solidFill>
                  <a:schemeClr val="accent5">
                    <a:lumMod val="75000"/>
                  </a:schemeClr>
                </a:solidFill>
                <a:latin typeface="+mn-lt"/>
              </a:rPr>
              <a:t>)</a:t>
            </a:r>
            <a:endParaRPr lang="en-US" sz="3600" b="1" dirty="0">
              <a:solidFill>
                <a:schemeClr val="accent5">
                  <a:lumMod val="75000"/>
                </a:schemeClr>
              </a:solidFill>
              <a:latin typeface="+mn-lt"/>
            </a:endParaRPr>
          </a:p>
          <a:p>
            <a:pPr algn="r">
              <a:lnSpc>
                <a:spcPct val="100000"/>
              </a:lnSpc>
            </a:pPr>
            <a:endParaRPr lang="en-US" sz="3300" b="1" dirty="0">
              <a:solidFill>
                <a:schemeClr val="accent5">
                  <a:lumMod val="75000"/>
                </a:schemeClr>
              </a:solidFill>
              <a:latin typeface="+mn-lt"/>
            </a:endParaRPr>
          </a:p>
        </p:txBody>
      </p:sp>
    </p:spTree>
    <p:extLst>
      <p:ext uri="{BB962C8B-B14F-4D97-AF65-F5344CB8AC3E}">
        <p14:creationId xmlns:p14="http://schemas.microsoft.com/office/powerpoint/2010/main" val="58893492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209FE6A5-10B6-4A7C-A075-70CE0661F5F9}"/>
              </a:ext>
            </a:extLst>
          </p:cNvPr>
          <p:cNvGraphicFramePr/>
          <p:nvPr/>
        </p:nvGraphicFramePr>
        <p:xfrm>
          <a:off x="-65464" y="0"/>
          <a:ext cx="1225296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071DF37C-7BAE-49F9-A94D-183849C8334B}"/>
              </a:ext>
            </a:extLst>
          </p:cNvPr>
          <p:cNvPicPr>
            <a:picLocks noChangeAspect="1"/>
          </p:cNvPicPr>
          <p:nvPr/>
        </p:nvPicPr>
        <p:blipFill rotWithShape="1">
          <a:blip r:embed="rId7">
            <a:extLst>
              <a:ext uri="{28A0092B-C50C-407E-A947-70E740481C1C}">
                <a14:useLocalDpi xmlns:a14="http://schemas.microsoft.com/office/drawing/2010/main" val="0"/>
              </a:ext>
            </a:extLst>
          </a:blip>
          <a:srcRect l="18587" t="4940" r="21921" b="27684"/>
          <a:stretch/>
        </p:blipFill>
        <p:spPr>
          <a:xfrm>
            <a:off x="679137" y="656621"/>
            <a:ext cx="1554480" cy="895923"/>
          </a:xfrm>
          <a:prstGeom prst="rect">
            <a:avLst/>
          </a:prstGeom>
        </p:spPr>
      </p:pic>
      <p:sp>
        <p:nvSpPr>
          <p:cNvPr id="2" name="Content Placeholder 2">
            <a:extLst>
              <a:ext uri="{FF2B5EF4-FFF2-40B4-BE49-F238E27FC236}">
                <a16:creationId xmlns:a16="http://schemas.microsoft.com/office/drawing/2014/main" id="{4C2BB31B-414A-B689-E657-11D4D43C6BA5}"/>
              </a:ext>
            </a:extLst>
          </p:cNvPr>
          <p:cNvSpPr txBox="1">
            <a:spLocks/>
          </p:cNvSpPr>
          <p:nvPr/>
        </p:nvSpPr>
        <p:spPr>
          <a:xfrm>
            <a:off x="682107" y="2304969"/>
            <a:ext cx="10972800" cy="514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err="1"/>
              <a:t>Ví</a:t>
            </a:r>
            <a:r>
              <a:rPr lang="en-US" sz="2600" b="1" dirty="0"/>
              <a:t> </a:t>
            </a:r>
            <a:r>
              <a:rPr lang="en-US" sz="2600" b="1" dirty="0" err="1"/>
              <a:t>dụ</a:t>
            </a:r>
            <a:r>
              <a:rPr lang="en-US" sz="2600" b="1" dirty="0"/>
              <a:t> 4 (</a:t>
            </a:r>
            <a:r>
              <a:rPr lang="en-US" sz="2600" b="1" dirty="0" err="1"/>
              <a:t>Phát</a:t>
            </a:r>
            <a:r>
              <a:rPr lang="en-US" sz="2600" b="1" dirty="0"/>
              <a:t> </a:t>
            </a:r>
            <a:r>
              <a:rPr lang="en-US" sz="2600" b="1" dirty="0" err="1"/>
              <a:t>hiện</a:t>
            </a:r>
            <a:r>
              <a:rPr lang="en-US" sz="2600" b="1" dirty="0"/>
              <a:t> </a:t>
            </a:r>
            <a:r>
              <a:rPr lang="en-US" sz="2600" b="1" dirty="0" err="1"/>
              <a:t>sai</a:t>
            </a:r>
            <a:r>
              <a:rPr lang="en-US" sz="2600" b="1" dirty="0"/>
              <a:t> </a:t>
            </a:r>
            <a:r>
              <a:rPr lang="en-US" sz="2600" b="1" dirty="0" err="1"/>
              <a:t>lầm</a:t>
            </a:r>
            <a:r>
              <a:rPr lang="en-US" sz="2600" b="1" dirty="0"/>
              <a:t> </a:t>
            </a:r>
            <a:r>
              <a:rPr lang="en-US" sz="2600" b="1" dirty="0" err="1"/>
              <a:t>trong</a:t>
            </a:r>
            <a:r>
              <a:rPr lang="en-US" sz="2600" b="1" dirty="0"/>
              <a:t> </a:t>
            </a:r>
            <a:r>
              <a:rPr lang="en-US" sz="2600" b="1" dirty="0" err="1"/>
              <a:t>lập</a:t>
            </a:r>
            <a:r>
              <a:rPr lang="en-US" sz="2600" b="1" dirty="0"/>
              <a:t> </a:t>
            </a:r>
            <a:r>
              <a:rPr lang="en-US" sz="2600" b="1" dirty="0" err="1"/>
              <a:t>luận</a:t>
            </a:r>
            <a:r>
              <a:rPr lang="en-US" sz="2600" b="1" dirty="0"/>
              <a:t>) </a:t>
            </a:r>
            <a:r>
              <a:rPr lang="en-US" sz="2600" b="1" dirty="0">
                <a:solidFill>
                  <a:schemeClr val="accent2"/>
                </a:solidFill>
              </a:rPr>
              <a:t>[</a:t>
            </a:r>
            <a:r>
              <a:rPr lang="en-US" sz="2600" b="1" dirty="0" err="1">
                <a:solidFill>
                  <a:schemeClr val="accent2"/>
                </a:solidFill>
              </a:rPr>
              <a:t>Tranh</a:t>
            </a:r>
            <a:r>
              <a:rPr lang="en-US" sz="2600" b="1" dirty="0">
                <a:solidFill>
                  <a:schemeClr val="accent2"/>
                </a:solidFill>
              </a:rPr>
              <a:t> </a:t>
            </a:r>
            <a:r>
              <a:rPr lang="en-US" sz="2600" b="1" dirty="0" err="1">
                <a:solidFill>
                  <a:schemeClr val="accent2"/>
                </a:solidFill>
              </a:rPr>
              <a:t>luận</a:t>
            </a:r>
            <a:r>
              <a:rPr lang="en-US" sz="2600" b="1" dirty="0">
                <a:solidFill>
                  <a:schemeClr val="accent2"/>
                </a:solidFill>
              </a:rPr>
              <a:t>, SGK </a:t>
            </a:r>
            <a:r>
              <a:rPr lang="en-US" sz="2600" b="1" dirty="0" err="1">
                <a:solidFill>
                  <a:schemeClr val="accent2"/>
                </a:solidFill>
              </a:rPr>
              <a:t>Toán</a:t>
            </a:r>
            <a:r>
              <a:rPr lang="en-US" sz="2600" b="1" dirty="0">
                <a:solidFill>
                  <a:schemeClr val="accent2"/>
                </a:solidFill>
              </a:rPr>
              <a:t> 8, </a:t>
            </a:r>
            <a:r>
              <a:rPr lang="en-US" sz="2600" b="1" dirty="0" err="1">
                <a:solidFill>
                  <a:schemeClr val="accent2"/>
                </a:solidFill>
              </a:rPr>
              <a:t>Tập</a:t>
            </a:r>
            <a:r>
              <a:rPr lang="en-US" sz="2600" b="1" dirty="0">
                <a:solidFill>
                  <a:schemeClr val="accent2"/>
                </a:solidFill>
              </a:rPr>
              <a:t> 2, tr. 30]</a:t>
            </a:r>
          </a:p>
        </p:txBody>
      </p:sp>
      <p:pic>
        <p:nvPicPr>
          <p:cNvPr id="3" name="Picture 2" descr="Graphical user interface&#10;&#10;Description automatically generated with low confidence">
            <a:extLst>
              <a:ext uri="{FF2B5EF4-FFF2-40B4-BE49-F238E27FC236}">
                <a16:creationId xmlns:a16="http://schemas.microsoft.com/office/drawing/2014/main" id="{0216B48C-492B-D018-072B-B4852ED87605}"/>
              </a:ext>
            </a:extLst>
          </p:cNvPr>
          <p:cNvPicPr>
            <a:picLocks noChangeAspect="1"/>
          </p:cNvPicPr>
          <p:nvPr/>
        </p:nvPicPr>
        <p:blipFill>
          <a:blip r:embed="rId8"/>
          <a:stretch>
            <a:fillRect/>
          </a:stretch>
        </p:blipFill>
        <p:spPr>
          <a:xfrm>
            <a:off x="1825680" y="2849357"/>
            <a:ext cx="8138160" cy="4004971"/>
          </a:xfrm>
          <a:prstGeom prst="rect">
            <a:avLst/>
          </a:prstGeom>
        </p:spPr>
      </p:pic>
    </p:spTree>
    <p:extLst>
      <p:ext uri="{BB962C8B-B14F-4D97-AF65-F5344CB8AC3E}">
        <p14:creationId xmlns:p14="http://schemas.microsoft.com/office/powerpoint/2010/main" val="397696531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8CBFE5-0E49-4B38-A165-742689194573}"/>
              </a:ext>
            </a:extLst>
          </p:cNvPr>
          <p:cNvSpPr>
            <a:spLocks noGrp="1"/>
          </p:cNvSpPr>
          <p:nvPr>
            <p:ph idx="4294967295"/>
          </p:nvPr>
        </p:nvSpPr>
        <p:spPr>
          <a:xfrm>
            <a:off x="1221889" y="17115"/>
            <a:ext cx="10899775" cy="2119313"/>
          </a:xfrm>
          <a:solidFill>
            <a:schemeClr val="accent1"/>
          </a:solidFill>
        </p:spPr>
        <p:txBody>
          <a:bodyPr>
            <a:normAutofit fontScale="92500" lnSpcReduction="10000"/>
          </a:bodyPr>
          <a:lstStyle/>
          <a:p>
            <a:pPr marL="0" lvl="0" indent="0">
              <a:spcAft>
                <a:spcPts val="600"/>
              </a:spcAft>
              <a:buNone/>
            </a:pPr>
            <a:r>
              <a:rPr lang="en-US" sz="3600" b="1">
                <a:solidFill>
                  <a:schemeClr val="bg1"/>
                </a:solidFill>
              </a:rPr>
              <a:t>        </a:t>
            </a:r>
            <a:r>
              <a:rPr lang="vi-VN" b="1">
                <a:solidFill>
                  <a:schemeClr val="bg1"/>
                </a:solidFill>
              </a:rPr>
              <a:t>Đánh </a:t>
            </a:r>
            <a:r>
              <a:rPr lang="vi-VN" b="1" dirty="0">
                <a:solidFill>
                  <a:schemeClr val="bg1"/>
                </a:solidFill>
              </a:rPr>
              <a:t>giá năng lực sử dụng công cụ, phương tiện học toán</a:t>
            </a:r>
            <a:r>
              <a:rPr lang="en-US" b="1" dirty="0">
                <a:solidFill>
                  <a:schemeClr val="bg1"/>
                </a:solidFill>
              </a:rPr>
              <a:t>:</a:t>
            </a:r>
          </a:p>
          <a:p>
            <a:pPr marL="0" lvl="0" indent="0">
              <a:spcAft>
                <a:spcPts val="600"/>
              </a:spcAft>
              <a:buNone/>
            </a:pPr>
            <a:r>
              <a:rPr lang="en-US" sz="2800">
                <a:solidFill>
                  <a:schemeClr val="bg1"/>
                </a:solidFill>
              </a:rPr>
              <a:t>             </a:t>
            </a:r>
            <a:r>
              <a:rPr lang="en-US" sz="2400">
                <a:solidFill>
                  <a:schemeClr val="bg1"/>
                </a:solidFill>
              </a:rPr>
              <a:t>+ </a:t>
            </a:r>
            <a:r>
              <a:rPr lang="en-US" sz="2400" dirty="0" err="1">
                <a:solidFill>
                  <a:schemeClr val="bg1"/>
                </a:solidFill>
              </a:rPr>
              <a:t>Sử</a:t>
            </a:r>
            <a:r>
              <a:rPr lang="en-US" sz="2400" dirty="0">
                <a:solidFill>
                  <a:schemeClr val="bg1"/>
                </a:solidFill>
              </a:rPr>
              <a:t> dụng </a:t>
            </a:r>
            <a:r>
              <a:rPr lang="en-US" sz="2400" dirty="0" err="1">
                <a:solidFill>
                  <a:schemeClr val="bg1"/>
                </a:solidFill>
              </a:rPr>
              <a:t>máy</a:t>
            </a:r>
            <a:r>
              <a:rPr lang="en-US" sz="2400" dirty="0">
                <a:solidFill>
                  <a:schemeClr val="bg1"/>
                </a:solidFill>
              </a:rPr>
              <a:t> </a:t>
            </a:r>
            <a:r>
              <a:rPr lang="en-US" sz="2400" dirty="0" err="1">
                <a:solidFill>
                  <a:schemeClr val="bg1"/>
                </a:solidFill>
              </a:rPr>
              <a:t>tính</a:t>
            </a:r>
            <a:r>
              <a:rPr lang="en-US" sz="2400" dirty="0">
                <a:solidFill>
                  <a:schemeClr val="bg1"/>
                </a:solidFill>
              </a:rPr>
              <a:t> </a:t>
            </a:r>
            <a:r>
              <a:rPr lang="en-US" sz="2400" dirty="0" err="1">
                <a:solidFill>
                  <a:schemeClr val="bg1"/>
                </a:solidFill>
              </a:rPr>
              <a:t>cầm</a:t>
            </a:r>
            <a:r>
              <a:rPr lang="en-US" sz="2400" dirty="0">
                <a:solidFill>
                  <a:schemeClr val="bg1"/>
                </a:solidFill>
              </a:rPr>
              <a:t> </a:t>
            </a:r>
            <a:r>
              <a:rPr lang="en-US" sz="2400" dirty="0" err="1">
                <a:solidFill>
                  <a:schemeClr val="bg1"/>
                </a:solidFill>
              </a:rPr>
              <a:t>tay</a:t>
            </a:r>
            <a:r>
              <a:rPr lang="en-US" sz="2400" dirty="0">
                <a:solidFill>
                  <a:schemeClr val="bg1"/>
                </a:solidFill>
              </a:rPr>
              <a:t>; </a:t>
            </a:r>
            <a:r>
              <a:rPr lang="en-US" sz="2400" dirty="0" err="1">
                <a:solidFill>
                  <a:schemeClr val="bg1"/>
                </a:solidFill>
              </a:rPr>
              <a:t>vẽ</a:t>
            </a:r>
            <a:r>
              <a:rPr lang="en-US" sz="2400" dirty="0">
                <a:solidFill>
                  <a:schemeClr val="bg1"/>
                </a:solidFill>
              </a:rPr>
              <a:t> </a:t>
            </a:r>
            <a:r>
              <a:rPr lang="en-US" sz="2400" dirty="0" err="1">
                <a:solidFill>
                  <a:schemeClr val="bg1"/>
                </a:solidFill>
              </a:rPr>
              <a:t>hình</a:t>
            </a:r>
            <a:r>
              <a:rPr lang="en-US" sz="2400" dirty="0">
                <a:solidFill>
                  <a:schemeClr val="bg1"/>
                </a:solidFill>
              </a:rPr>
              <a:t> </a:t>
            </a:r>
            <a:r>
              <a:rPr lang="en-US" sz="2400" dirty="0" err="1">
                <a:solidFill>
                  <a:schemeClr val="bg1"/>
                </a:solidFill>
              </a:rPr>
              <a:t>hình</a:t>
            </a:r>
            <a:r>
              <a:rPr lang="en-US" sz="2400" dirty="0">
                <a:solidFill>
                  <a:schemeClr val="bg1"/>
                </a:solidFill>
              </a:rPr>
              <a:t> </a:t>
            </a:r>
            <a:r>
              <a:rPr lang="en-US" sz="2400" dirty="0" err="1">
                <a:solidFill>
                  <a:schemeClr val="bg1"/>
                </a:solidFill>
              </a:rPr>
              <a:t>học</a:t>
            </a:r>
            <a:r>
              <a:rPr lang="en-US" sz="2400" dirty="0">
                <a:solidFill>
                  <a:schemeClr val="bg1"/>
                </a:solidFill>
              </a:rPr>
              <a:t> </a:t>
            </a:r>
            <a:r>
              <a:rPr lang="en-US" sz="2400" dirty="0" err="1">
                <a:solidFill>
                  <a:schemeClr val="bg1"/>
                </a:solidFill>
              </a:rPr>
              <a:t>bằng</a:t>
            </a:r>
            <a:r>
              <a:rPr lang="en-US" sz="2400" dirty="0">
                <a:solidFill>
                  <a:schemeClr val="bg1"/>
                </a:solidFill>
              </a:rPr>
              <a:t> </a:t>
            </a:r>
            <a:r>
              <a:rPr lang="en-US" sz="2400" dirty="0" err="1">
                <a:solidFill>
                  <a:schemeClr val="bg1"/>
                </a:solidFill>
              </a:rPr>
              <a:t>dụng</a:t>
            </a:r>
            <a:r>
              <a:rPr lang="en-US" sz="2400" dirty="0">
                <a:solidFill>
                  <a:schemeClr val="bg1"/>
                </a:solidFill>
              </a:rPr>
              <a:t> </a:t>
            </a:r>
            <a:r>
              <a:rPr lang="en-US" sz="2400" dirty="0" err="1">
                <a:solidFill>
                  <a:schemeClr val="bg1"/>
                </a:solidFill>
              </a:rPr>
              <a:t>cụ</a:t>
            </a:r>
            <a:r>
              <a:rPr lang="en-US" sz="2400" dirty="0">
                <a:solidFill>
                  <a:schemeClr val="bg1"/>
                </a:solidFill>
              </a:rPr>
              <a:t> </a:t>
            </a:r>
            <a:r>
              <a:rPr lang="en-US" sz="2400" dirty="0" err="1">
                <a:solidFill>
                  <a:schemeClr val="bg1"/>
                </a:solidFill>
              </a:rPr>
              <a:t>học</a:t>
            </a:r>
            <a:r>
              <a:rPr lang="en-US" sz="2400" dirty="0">
                <a:solidFill>
                  <a:schemeClr val="bg1"/>
                </a:solidFill>
              </a:rPr>
              <a:t> </a:t>
            </a:r>
            <a:r>
              <a:rPr lang="en-US" sz="2400" dirty="0" err="1">
                <a:solidFill>
                  <a:schemeClr val="bg1"/>
                </a:solidFill>
              </a:rPr>
              <a:t>tập</a:t>
            </a:r>
            <a:r>
              <a:rPr lang="en-US" sz="2400" dirty="0">
                <a:solidFill>
                  <a:schemeClr val="bg1"/>
                </a:solidFill>
              </a:rPr>
              <a:t>.</a:t>
            </a:r>
          </a:p>
          <a:p>
            <a:pPr marL="0" lvl="0" indent="0">
              <a:spcAft>
                <a:spcPts val="600"/>
              </a:spcAft>
              <a:buNone/>
            </a:pPr>
            <a:r>
              <a:rPr lang="en-US" sz="2400">
                <a:solidFill>
                  <a:schemeClr val="bg1"/>
                </a:solidFill>
              </a:rPr>
              <a:t>                + </a:t>
            </a:r>
            <a:r>
              <a:rPr lang="en-US" sz="2400" dirty="0" err="1">
                <a:solidFill>
                  <a:schemeClr val="bg1"/>
                </a:solidFill>
              </a:rPr>
              <a:t>Sưu</a:t>
            </a:r>
            <a:r>
              <a:rPr lang="en-US" sz="2400" dirty="0">
                <a:solidFill>
                  <a:schemeClr val="bg1"/>
                </a:solidFill>
              </a:rPr>
              <a:t> </a:t>
            </a:r>
            <a:r>
              <a:rPr lang="en-US" sz="2400" dirty="0" err="1">
                <a:solidFill>
                  <a:schemeClr val="bg1"/>
                </a:solidFill>
              </a:rPr>
              <a:t>tầm</a:t>
            </a:r>
            <a:r>
              <a:rPr lang="en-US" sz="2400" dirty="0">
                <a:solidFill>
                  <a:schemeClr val="bg1"/>
                </a:solidFill>
              </a:rPr>
              <a:t>, </a:t>
            </a:r>
            <a:r>
              <a:rPr lang="en-US" sz="2400" dirty="0" err="1">
                <a:solidFill>
                  <a:schemeClr val="bg1"/>
                </a:solidFill>
              </a:rPr>
              <a:t>tìm</a:t>
            </a:r>
            <a:r>
              <a:rPr lang="en-US" sz="2400" dirty="0">
                <a:solidFill>
                  <a:schemeClr val="bg1"/>
                </a:solidFill>
              </a:rPr>
              <a:t> </a:t>
            </a:r>
            <a:r>
              <a:rPr lang="en-US" sz="2400" dirty="0" err="1">
                <a:solidFill>
                  <a:schemeClr val="bg1"/>
                </a:solidFill>
              </a:rPr>
              <a:t>kiếm</a:t>
            </a:r>
            <a:r>
              <a:rPr lang="en-US" sz="2400" dirty="0">
                <a:solidFill>
                  <a:schemeClr val="bg1"/>
                </a:solidFill>
              </a:rPr>
              <a:t> </a:t>
            </a:r>
            <a:r>
              <a:rPr lang="en-US" sz="2400" dirty="0" err="1">
                <a:solidFill>
                  <a:schemeClr val="bg1"/>
                </a:solidFill>
              </a:rPr>
              <a:t>thông</a:t>
            </a:r>
            <a:r>
              <a:rPr lang="en-US" sz="2400" dirty="0">
                <a:solidFill>
                  <a:schemeClr val="bg1"/>
                </a:solidFill>
              </a:rPr>
              <a:t> tin </a:t>
            </a:r>
            <a:r>
              <a:rPr lang="en-US" sz="2400" dirty="0" err="1">
                <a:solidFill>
                  <a:schemeClr val="bg1"/>
                </a:solidFill>
              </a:rPr>
              <a:t>trên</a:t>
            </a:r>
            <a:r>
              <a:rPr lang="en-US" sz="2400" dirty="0">
                <a:solidFill>
                  <a:schemeClr val="bg1"/>
                </a:solidFill>
              </a:rPr>
              <a:t> Internet </a:t>
            </a:r>
            <a:r>
              <a:rPr lang="en-US" sz="2400" dirty="0" err="1">
                <a:solidFill>
                  <a:schemeClr val="bg1"/>
                </a:solidFill>
              </a:rPr>
              <a:t>và</a:t>
            </a:r>
            <a:r>
              <a:rPr lang="en-US" sz="2400" dirty="0">
                <a:solidFill>
                  <a:schemeClr val="bg1"/>
                </a:solidFill>
              </a:rPr>
              <a:t> các </a:t>
            </a:r>
            <a:r>
              <a:rPr lang="en-US" sz="2400" dirty="0" err="1">
                <a:solidFill>
                  <a:schemeClr val="bg1"/>
                </a:solidFill>
              </a:rPr>
              <a:t>nguồn</a:t>
            </a:r>
            <a:r>
              <a:rPr lang="en-US" sz="2400" dirty="0">
                <a:solidFill>
                  <a:schemeClr val="bg1"/>
                </a:solidFill>
              </a:rPr>
              <a:t> </a:t>
            </a:r>
            <a:r>
              <a:rPr lang="en-US" sz="2400" dirty="0" err="1">
                <a:solidFill>
                  <a:schemeClr val="bg1"/>
                </a:solidFill>
              </a:rPr>
              <a:t>khác</a:t>
            </a:r>
            <a:r>
              <a:rPr lang="en-US" sz="2400" dirty="0">
                <a:solidFill>
                  <a:schemeClr val="bg1"/>
                </a:solidFill>
              </a:rPr>
              <a:t> </a:t>
            </a:r>
            <a:r>
              <a:rPr lang="en-US" sz="2400" dirty="0" err="1">
                <a:solidFill>
                  <a:schemeClr val="bg1"/>
                </a:solidFill>
              </a:rPr>
              <a:t>để</a:t>
            </a:r>
            <a:r>
              <a:rPr lang="en-US" sz="2400" dirty="0">
                <a:solidFill>
                  <a:schemeClr val="bg1"/>
                </a:solidFill>
              </a:rPr>
              <a:t> thực </a:t>
            </a:r>
            <a:r>
              <a:rPr lang="en-US" sz="2400" dirty="0" err="1">
                <a:solidFill>
                  <a:schemeClr val="bg1"/>
                </a:solidFill>
              </a:rPr>
              <a:t>hiện</a:t>
            </a:r>
            <a:r>
              <a:rPr lang="en-US" sz="2400" dirty="0">
                <a:solidFill>
                  <a:schemeClr val="bg1"/>
                </a:solidFill>
              </a:rPr>
              <a:t> các </a:t>
            </a:r>
            <a:r>
              <a:rPr lang="en-US" sz="2400" dirty="0" err="1">
                <a:solidFill>
                  <a:schemeClr val="bg1"/>
                </a:solidFill>
              </a:rPr>
              <a:t>dự</a:t>
            </a:r>
            <a:r>
              <a:rPr lang="en-US" sz="2400" dirty="0">
                <a:solidFill>
                  <a:schemeClr val="bg1"/>
                </a:solidFill>
              </a:rPr>
              <a:t> </a:t>
            </a:r>
            <a:r>
              <a:rPr lang="en-US" sz="2400" dirty="0" err="1">
                <a:solidFill>
                  <a:schemeClr val="bg1"/>
                </a:solidFill>
              </a:rPr>
              <a:t>án</a:t>
            </a:r>
            <a:endParaRPr lang="en-US" sz="2400" dirty="0">
              <a:solidFill>
                <a:schemeClr val="bg1"/>
              </a:solidFill>
            </a:endParaRPr>
          </a:p>
          <a:p>
            <a:pPr marL="0" lvl="0" indent="0">
              <a:spcAft>
                <a:spcPts val="600"/>
              </a:spcAft>
              <a:buNone/>
            </a:pPr>
            <a:r>
              <a:rPr lang="en-US" sz="2400" dirty="0">
                <a:solidFill>
                  <a:schemeClr val="bg1"/>
                </a:solidFill>
              </a:rPr>
              <a:t>            học </a:t>
            </a:r>
            <a:r>
              <a:rPr lang="en-US" sz="2400" dirty="0" err="1">
                <a:solidFill>
                  <a:schemeClr val="bg1"/>
                </a:solidFill>
              </a:rPr>
              <a:t>tập</a:t>
            </a:r>
            <a:r>
              <a:rPr lang="en-US" sz="2400" dirty="0">
                <a:solidFill>
                  <a:schemeClr val="bg1"/>
                </a:solidFill>
              </a:rPr>
              <a:t> (</a:t>
            </a:r>
            <a:r>
              <a:rPr lang="en-US" sz="2400" dirty="0" err="1">
                <a:solidFill>
                  <a:schemeClr val="bg1"/>
                </a:solidFill>
              </a:rPr>
              <a:t>chẳng</a:t>
            </a:r>
            <a:r>
              <a:rPr lang="en-US" sz="2400" dirty="0">
                <a:solidFill>
                  <a:schemeClr val="bg1"/>
                </a:solidFill>
              </a:rPr>
              <a:t> </a:t>
            </a:r>
            <a:r>
              <a:rPr lang="en-US" sz="2400" dirty="0" err="1">
                <a:solidFill>
                  <a:schemeClr val="bg1"/>
                </a:solidFill>
              </a:rPr>
              <a:t>hạn</a:t>
            </a:r>
            <a:r>
              <a:rPr lang="en-US" sz="2400" dirty="0">
                <a:solidFill>
                  <a:schemeClr val="bg1"/>
                </a:solidFill>
              </a:rPr>
              <a:t> </a:t>
            </a:r>
            <a:r>
              <a:rPr lang="en-US" sz="2400" dirty="0" err="1">
                <a:solidFill>
                  <a:schemeClr val="bg1"/>
                </a:solidFill>
              </a:rPr>
              <a:t>tìm</a:t>
            </a:r>
            <a:r>
              <a:rPr lang="en-US" sz="2400" dirty="0">
                <a:solidFill>
                  <a:schemeClr val="bg1"/>
                </a:solidFill>
              </a:rPr>
              <a:t> </a:t>
            </a:r>
            <a:r>
              <a:rPr lang="en-US" sz="2400" dirty="0" err="1">
                <a:solidFill>
                  <a:schemeClr val="bg1"/>
                </a:solidFill>
              </a:rPr>
              <a:t>hiểu</a:t>
            </a:r>
            <a:r>
              <a:rPr lang="en-US" sz="2400" dirty="0">
                <a:solidFill>
                  <a:schemeClr val="bg1"/>
                </a:solidFill>
              </a:rPr>
              <a:t> </a:t>
            </a:r>
            <a:r>
              <a:rPr lang="en-US" sz="2400" dirty="0" err="1">
                <a:solidFill>
                  <a:schemeClr val="bg1"/>
                </a:solidFill>
              </a:rPr>
              <a:t>lịch</a:t>
            </a:r>
            <a:r>
              <a:rPr lang="en-US" sz="2400" dirty="0">
                <a:solidFill>
                  <a:schemeClr val="bg1"/>
                </a:solidFill>
              </a:rPr>
              <a:t> </a:t>
            </a:r>
            <a:r>
              <a:rPr lang="en-US" sz="2400" dirty="0" err="1">
                <a:solidFill>
                  <a:schemeClr val="bg1"/>
                </a:solidFill>
              </a:rPr>
              <a:t>sử</a:t>
            </a:r>
            <a:r>
              <a:rPr lang="en-US" sz="2400" dirty="0">
                <a:solidFill>
                  <a:schemeClr val="bg1"/>
                </a:solidFill>
              </a:rPr>
              <a:t> </a:t>
            </a:r>
            <a:r>
              <a:rPr lang="en-US" sz="2400" dirty="0" err="1">
                <a:solidFill>
                  <a:schemeClr val="bg1"/>
                </a:solidFill>
              </a:rPr>
              <a:t>toán</a:t>
            </a:r>
            <a:r>
              <a:rPr lang="en-US" sz="2400" dirty="0">
                <a:solidFill>
                  <a:schemeClr val="bg1"/>
                </a:solidFill>
              </a:rPr>
              <a:t> học, </a:t>
            </a:r>
            <a:r>
              <a:rPr lang="en-US" sz="2400" dirty="0" err="1">
                <a:solidFill>
                  <a:schemeClr val="bg1"/>
                </a:solidFill>
              </a:rPr>
              <a:t>ứng</a:t>
            </a:r>
            <a:r>
              <a:rPr lang="en-US" sz="2400" dirty="0">
                <a:solidFill>
                  <a:schemeClr val="bg1"/>
                </a:solidFill>
              </a:rPr>
              <a:t> dụng </a:t>
            </a:r>
            <a:r>
              <a:rPr lang="en-US" sz="2400" dirty="0" err="1">
                <a:solidFill>
                  <a:schemeClr val="bg1"/>
                </a:solidFill>
              </a:rPr>
              <a:t>của</a:t>
            </a:r>
            <a:r>
              <a:rPr lang="en-US" sz="2400" dirty="0">
                <a:solidFill>
                  <a:schemeClr val="bg1"/>
                </a:solidFill>
              </a:rPr>
              <a:t> </a:t>
            </a:r>
            <a:r>
              <a:rPr lang="en-US" sz="2400" dirty="0" err="1">
                <a:solidFill>
                  <a:schemeClr val="bg1"/>
                </a:solidFill>
              </a:rPr>
              <a:t>toán</a:t>
            </a:r>
            <a:r>
              <a:rPr lang="en-US" sz="2400" dirty="0">
                <a:solidFill>
                  <a:schemeClr val="bg1"/>
                </a:solidFill>
              </a:rPr>
              <a:t> học trong thực </a:t>
            </a:r>
            <a:r>
              <a:rPr lang="en-US" sz="2400" dirty="0" err="1">
                <a:solidFill>
                  <a:schemeClr val="bg1"/>
                </a:solidFill>
              </a:rPr>
              <a:t>tiễn</a:t>
            </a:r>
            <a:r>
              <a:rPr lang="en-US" sz="2400" dirty="0">
                <a:solidFill>
                  <a:schemeClr val="bg1"/>
                </a:solidFill>
              </a:rPr>
              <a:t>),…</a:t>
            </a:r>
          </a:p>
          <a:p>
            <a:pPr marL="0" indent="0">
              <a:buNone/>
            </a:pPr>
            <a:endParaRPr lang="en-US" dirty="0"/>
          </a:p>
        </p:txBody>
      </p:sp>
      <p:sp>
        <p:nvSpPr>
          <p:cNvPr id="7" name="Content Placeholder 2">
            <a:extLst>
              <a:ext uri="{FF2B5EF4-FFF2-40B4-BE49-F238E27FC236}">
                <a16:creationId xmlns:a16="http://schemas.microsoft.com/office/drawing/2014/main" id="{8B58FA23-3E11-44A2-8A98-7FC602646320}"/>
              </a:ext>
            </a:extLst>
          </p:cNvPr>
          <p:cNvSpPr txBox="1">
            <a:spLocks/>
          </p:cNvSpPr>
          <p:nvPr/>
        </p:nvSpPr>
        <p:spPr>
          <a:xfrm>
            <a:off x="585714" y="2162646"/>
            <a:ext cx="9274382" cy="9529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t>  </a:t>
            </a:r>
            <a:r>
              <a:rPr lang="en-US" b="1" dirty="0" err="1"/>
              <a:t>Ví</a:t>
            </a:r>
            <a:r>
              <a:rPr lang="en-US" b="1" dirty="0"/>
              <a:t> </a:t>
            </a:r>
            <a:r>
              <a:rPr lang="en-US" b="1" dirty="0" err="1"/>
              <a:t>dụ</a:t>
            </a:r>
            <a:r>
              <a:rPr lang="en-US" b="1" dirty="0"/>
              <a:t> 1 (</a:t>
            </a:r>
            <a:r>
              <a:rPr lang="en-US" b="1" dirty="0" err="1"/>
              <a:t>Sử</a:t>
            </a:r>
            <a:r>
              <a:rPr lang="en-US" b="1" dirty="0"/>
              <a:t> </a:t>
            </a:r>
            <a:r>
              <a:rPr lang="en-US" b="1" dirty="0" err="1"/>
              <a:t>dụng</a:t>
            </a:r>
            <a:r>
              <a:rPr lang="en-US" b="1" dirty="0"/>
              <a:t> </a:t>
            </a:r>
            <a:r>
              <a:rPr lang="en-US" b="1" dirty="0" err="1"/>
              <a:t>dụng</a:t>
            </a:r>
            <a:r>
              <a:rPr lang="en-US" b="1" dirty="0"/>
              <a:t> </a:t>
            </a:r>
            <a:r>
              <a:rPr lang="en-US" b="1" dirty="0" err="1"/>
              <a:t>cụ</a:t>
            </a:r>
            <a:r>
              <a:rPr lang="en-US" b="1" dirty="0"/>
              <a:t> </a:t>
            </a:r>
            <a:r>
              <a:rPr lang="en-US" b="1" dirty="0" err="1"/>
              <a:t>học</a:t>
            </a:r>
            <a:r>
              <a:rPr lang="en-US" b="1" dirty="0"/>
              <a:t> </a:t>
            </a:r>
            <a:r>
              <a:rPr lang="en-US" b="1" dirty="0" err="1"/>
              <a:t>tập</a:t>
            </a:r>
            <a:r>
              <a:rPr lang="en-US" b="1" dirty="0"/>
              <a:t>, </a:t>
            </a:r>
            <a:r>
              <a:rPr lang="en-US" b="1" dirty="0" err="1"/>
              <a:t>vẽ</a:t>
            </a:r>
            <a:r>
              <a:rPr lang="en-US" b="1" dirty="0"/>
              <a:t> </a:t>
            </a:r>
            <a:r>
              <a:rPr lang="en-US" b="1" dirty="0" err="1"/>
              <a:t>hình</a:t>
            </a:r>
            <a:r>
              <a:rPr lang="en-US" b="1" dirty="0"/>
              <a:t> </a:t>
            </a:r>
            <a:r>
              <a:rPr lang="en-US" b="1" dirty="0" err="1"/>
              <a:t>theo</a:t>
            </a:r>
            <a:r>
              <a:rPr lang="en-US" b="1" dirty="0"/>
              <a:t> </a:t>
            </a:r>
            <a:r>
              <a:rPr lang="en-US" b="1" dirty="0" err="1"/>
              <a:t>yêu</a:t>
            </a:r>
            <a:r>
              <a:rPr lang="en-US" b="1" dirty="0"/>
              <a:t> </a:t>
            </a:r>
            <a:r>
              <a:rPr lang="en-US" b="1" dirty="0" err="1"/>
              <a:t>cầu</a:t>
            </a:r>
            <a:r>
              <a:rPr lang="en-US" b="1" dirty="0"/>
              <a:t>)</a:t>
            </a:r>
          </a:p>
          <a:p>
            <a:pPr marL="0" indent="0">
              <a:spcBef>
                <a:spcPts val="0"/>
              </a:spcBef>
              <a:buNone/>
            </a:pPr>
            <a:r>
              <a:rPr lang="en-US" b="1"/>
              <a:t>                    </a:t>
            </a:r>
            <a:r>
              <a:rPr lang="en-US" b="1">
                <a:solidFill>
                  <a:schemeClr val="accent2"/>
                </a:solidFill>
              </a:rPr>
              <a:t>[</a:t>
            </a:r>
            <a:r>
              <a:rPr lang="en-US" b="1" dirty="0">
                <a:solidFill>
                  <a:schemeClr val="accent2"/>
                </a:solidFill>
              </a:rPr>
              <a:t>BT 3.6, SGK </a:t>
            </a:r>
            <a:r>
              <a:rPr lang="en-US" b="1" dirty="0" err="1">
                <a:solidFill>
                  <a:schemeClr val="accent2"/>
                </a:solidFill>
              </a:rPr>
              <a:t>Toán</a:t>
            </a:r>
            <a:r>
              <a:rPr lang="en-US" b="1" dirty="0">
                <a:solidFill>
                  <a:schemeClr val="accent2"/>
                </a:solidFill>
              </a:rPr>
              <a:t> 8, </a:t>
            </a:r>
            <a:r>
              <a:rPr lang="en-US" b="1" dirty="0" err="1">
                <a:solidFill>
                  <a:schemeClr val="accent2"/>
                </a:solidFill>
              </a:rPr>
              <a:t>Tập</a:t>
            </a:r>
            <a:r>
              <a:rPr lang="en-US" b="1" dirty="0">
                <a:solidFill>
                  <a:schemeClr val="accent2"/>
                </a:solidFill>
              </a:rPr>
              <a:t> 1, tr. 55]</a:t>
            </a:r>
          </a:p>
          <a:p>
            <a:endParaRPr lang="en-US" b="1" dirty="0"/>
          </a:p>
        </p:txBody>
      </p:sp>
      <p:sp>
        <p:nvSpPr>
          <p:cNvPr id="8" name="Oval 7">
            <a:extLst>
              <a:ext uri="{FF2B5EF4-FFF2-40B4-BE49-F238E27FC236}">
                <a16:creationId xmlns:a16="http://schemas.microsoft.com/office/drawing/2014/main" id="{9942FAB6-E04D-4A52-B571-97FF542F1465}"/>
              </a:ext>
            </a:extLst>
          </p:cNvPr>
          <p:cNvSpPr/>
          <p:nvPr/>
        </p:nvSpPr>
        <p:spPr>
          <a:xfrm>
            <a:off x="72940" y="17899"/>
            <a:ext cx="2103120" cy="2103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153BAC8-5201-4A1A-99F1-40C2EDF87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353" y="357009"/>
            <a:ext cx="1463040" cy="1463040"/>
          </a:xfrm>
          <a:prstGeom prst="rect">
            <a:avLst/>
          </a:prstGeom>
        </p:spPr>
      </p:pic>
      <p:pic>
        <p:nvPicPr>
          <p:cNvPr id="4" name="Picture 3">
            <a:extLst>
              <a:ext uri="{FF2B5EF4-FFF2-40B4-BE49-F238E27FC236}">
                <a16:creationId xmlns:a16="http://schemas.microsoft.com/office/drawing/2014/main" id="{FEEAA74B-B5DD-9F96-3A8C-BCF526151D1D}"/>
              </a:ext>
            </a:extLst>
          </p:cNvPr>
          <p:cNvPicPr>
            <a:picLocks noChangeAspect="1"/>
          </p:cNvPicPr>
          <p:nvPr/>
        </p:nvPicPr>
        <p:blipFill>
          <a:blip r:embed="rId3"/>
          <a:stretch>
            <a:fillRect/>
          </a:stretch>
        </p:blipFill>
        <p:spPr>
          <a:xfrm>
            <a:off x="799028" y="3068528"/>
            <a:ext cx="11196320" cy="853440"/>
          </a:xfrm>
          <a:prstGeom prst="rect">
            <a:avLst/>
          </a:prstGeom>
        </p:spPr>
      </p:pic>
      <p:sp>
        <p:nvSpPr>
          <p:cNvPr id="5" name="TextBox 4">
            <a:extLst>
              <a:ext uri="{FF2B5EF4-FFF2-40B4-BE49-F238E27FC236}">
                <a16:creationId xmlns:a16="http://schemas.microsoft.com/office/drawing/2014/main" id="{8FA2E7C7-97D0-605A-1986-0121A88E1662}"/>
              </a:ext>
            </a:extLst>
          </p:cNvPr>
          <p:cNvSpPr txBox="1"/>
          <p:nvPr/>
        </p:nvSpPr>
        <p:spPr>
          <a:xfrm>
            <a:off x="823967" y="4561949"/>
            <a:ext cx="4572000" cy="400110"/>
          </a:xfrm>
          <a:prstGeom prst="rect">
            <a:avLst/>
          </a:prstGeom>
          <a:noFill/>
        </p:spPr>
        <p:txBody>
          <a:bodyPr wrap="square" rtlCol="0">
            <a:spAutoFit/>
          </a:bodyPr>
          <a:lstStyle/>
          <a:p>
            <a:r>
              <a:rPr lang="en-US"/>
              <a:t>- </a:t>
            </a:r>
            <a:r>
              <a:rPr lang="en-US" sz="2000"/>
              <a:t>Vẽ tam giác ACD có DC = 4; DA = 2; CA= 3</a:t>
            </a:r>
          </a:p>
        </p:txBody>
      </p:sp>
      <p:sp>
        <p:nvSpPr>
          <p:cNvPr id="6" name="TextBox 5">
            <a:extLst>
              <a:ext uri="{FF2B5EF4-FFF2-40B4-BE49-F238E27FC236}">
                <a16:creationId xmlns:a16="http://schemas.microsoft.com/office/drawing/2014/main" id="{707AD2FB-9C38-9659-C51D-340914A4C35C}"/>
              </a:ext>
            </a:extLst>
          </p:cNvPr>
          <p:cNvSpPr txBox="1"/>
          <p:nvPr/>
        </p:nvSpPr>
        <p:spPr>
          <a:xfrm>
            <a:off x="825644" y="5035895"/>
            <a:ext cx="4572000" cy="400110"/>
          </a:xfrm>
          <a:prstGeom prst="rect">
            <a:avLst/>
          </a:prstGeom>
          <a:noFill/>
        </p:spPr>
        <p:txBody>
          <a:bodyPr wrap="square" rtlCol="0">
            <a:spAutoFit/>
          </a:bodyPr>
          <a:lstStyle/>
          <a:p>
            <a:r>
              <a:rPr lang="en-US"/>
              <a:t>- </a:t>
            </a:r>
            <a:r>
              <a:rPr lang="en-US" sz="2000"/>
              <a:t>Vẽ tam giác BCD có DC = 4; DB = 3; CB= 2</a:t>
            </a:r>
          </a:p>
        </p:txBody>
      </p:sp>
      <p:pic>
        <p:nvPicPr>
          <p:cNvPr id="10" name="Picture 9">
            <a:extLst>
              <a:ext uri="{FF2B5EF4-FFF2-40B4-BE49-F238E27FC236}">
                <a16:creationId xmlns:a16="http://schemas.microsoft.com/office/drawing/2014/main" id="{EEDF2E95-9FE5-6827-392F-6AF3550A36DA}"/>
              </a:ext>
            </a:extLst>
          </p:cNvPr>
          <p:cNvPicPr>
            <a:picLocks noChangeAspect="1"/>
          </p:cNvPicPr>
          <p:nvPr/>
        </p:nvPicPr>
        <p:blipFill>
          <a:blip r:embed="rId4"/>
          <a:stretch>
            <a:fillRect/>
          </a:stretch>
        </p:blipFill>
        <p:spPr>
          <a:xfrm>
            <a:off x="5609281" y="3525721"/>
            <a:ext cx="5401429" cy="3315163"/>
          </a:xfrm>
          <a:prstGeom prst="rect">
            <a:avLst/>
          </a:prstGeom>
        </p:spPr>
      </p:pic>
    </p:spTree>
    <p:extLst>
      <p:ext uri="{BB962C8B-B14F-4D97-AF65-F5344CB8AC3E}">
        <p14:creationId xmlns:p14="http://schemas.microsoft.com/office/powerpoint/2010/main" val="1425375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8CBFE5-0E49-4B38-A165-742689194573}"/>
              </a:ext>
            </a:extLst>
          </p:cNvPr>
          <p:cNvSpPr>
            <a:spLocks noGrp="1"/>
          </p:cNvSpPr>
          <p:nvPr>
            <p:ph idx="4294967295"/>
          </p:nvPr>
        </p:nvSpPr>
        <p:spPr>
          <a:xfrm>
            <a:off x="1292225" y="17463"/>
            <a:ext cx="10899775" cy="2119312"/>
          </a:xfrm>
          <a:solidFill>
            <a:schemeClr val="accent1"/>
          </a:solidFill>
        </p:spPr>
        <p:txBody>
          <a:bodyPr>
            <a:normAutofit fontScale="92500" lnSpcReduction="10000"/>
          </a:bodyPr>
          <a:lstStyle/>
          <a:p>
            <a:pPr marL="0" lvl="0" indent="0">
              <a:spcAft>
                <a:spcPts val="600"/>
              </a:spcAft>
              <a:buNone/>
            </a:pPr>
            <a:r>
              <a:rPr lang="en-US" sz="3600" b="1">
                <a:solidFill>
                  <a:schemeClr val="bg1"/>
                </a:solidFill>
              </a:rPr>
              <a:t>        </a:t>
            </a:r>
            <a:r>
              <a:rPr lang="vi-VN" b="1">
                <a:solidFill>
                  <a:schemeClr val="bg1"/>
                </a:solidFill>
              </a:rPr>
              <a:t>Đánh </a:t>
            </a:r>
            <a:r>
              <a:rPr lang="vi-VN" b="1" dirty="0">
                <a:solidFill>
                  <a:schemeClr val="bg1"/>
                </a:solidFill>
              </a:rPr>
              <a:t>giá năng lực sử dụng công cụ, phương tiện học toán</a:t>
            </a:r>
            <a:r>
              <a:rPr lang="en-US" b="1" dirty="0">
                <a:solidFill>
                  <a:schemeClr val="bg1"/>
                </a:solidFill>
              </a:rPr>
              <a:t>:</a:t>
            </a:r>
          </a:p>
          <a:p>
            <a:pPr marL="0" lvl="0" indent="0">
              <a:spcAft>
                <a:spcPts val="600"/>
              </a:spcAft>
              <a:buNone/>
            </a:pPr>
            <a:r>
              <a:rPr lang="en-US" sz="2800">
                <a:solidFill>
                  <a:schemeClr val="bg1"/>
                </a:solidFill>
              </a:rPr>
              <a:t>             </a:t>
            </a:r>
            <a:r>
              <a:rPr lang="en-US" sz="2400">
                <a:solidFill>
                  <a:schemeClr val="bg1"/>
                </a:solidFill>
              </a:rPr>
              <a:t>+ </a:t>
            </a:r>
            <a:r>
              <a:rPr lang="en-US" sz="2400" dirty="0" err="1">
                <a:solidFill>
                  <a:schemeClr val="bg1"/>
                </a:solidFill>
              </a:rPr>
              <a:t>Sử</a:t>
            </a:r>
            <a:r>
              <a:rPr lang="en-US" sz="2400" dirty="0">
                <a:solidFill>
                  <a:schemeClr val="bg1"/>
                </a:solidFill>
              </a:rPr>
              <a:t> dụng </a:t>
            </a:r>
            <a:r>
              <a:rPr lang="en-US" sz="2400" dirty="0" err="1">
                <a:solidFill>
                  <a:schemeClr val="bg1"/>
                </a:solidFill>
              </a:rPr>
              <a:t>máy</a:t>
            </a:r>
            <a:r>
              <a:rPr lang="en-US" sz="2400" dirty="0">
                <a:solidFill>
                  <a:schemeClr val="bg1"/>
                </a:solidFill>
              </a:rPr>
              <a:t> </a:t>
            </a:r>
            <a:r>
              <a:rPr lang="en-US" sz="2400" dirty="0" err="1">
                <a:solidFill>
                  <a:schemeClr val="bg1"/>
                </a:solidFill>
              </a:rPr>
              <a:t>tính</a:t>
            </a:r>
            <a:r>
              <a:rPr lang="en-US" sz="2400" dirty="0">
                <a:solidFill>
                  <a:schemeClr val="bg1"/>
                </a:solidFill>
              </a:rPr>
              <a:t> </a:t>
            </a:r>
            <a:r>
              <a:rPr lang="en-US" sz="2400" dirty="0" err="1">
                <a:solidFill>
                  <a:schemeClr val="bg1"/>
                </a:solidFill>
              </a:rPr>
              <a:t>cầm</a:t>
            </a:r>
            <a:r>
              <a:rPr lang="en-US" sz="2400" dirty="0">
                <a:solidFill>
                  <a:schemeClr val="bg1"/>
                </a:solidFill>
              </a:rPr>
              <a:t> </a:t>
            </a:r>
            <a:r>
              <a:rPr lang="en-US" sz="2400" dirty="0" err="1">
                <a:solidFill>
                  <a:schemeClr val="bg1"/>
                </a:solidFill>
              </a:rPr>
              <a:t>tay</a:t>
            </a:r>
            <a:r>
              <a:rPr lang="en-US" sz="2400" dirty="0">
                <a:solidFill>
                  <a:schemeClr val="bg1"/>
                </a:solidFill>
              </a:rPr>
              <a:t>; </a:t>
            </a:r>
            <a:r>
              <a:rPr lang="en-US" sz="2400" dirty="0" err="1">
                <a:solidFill>
                  <a:schemeClr val="bg1"/>
                </a:solidFill>
              </a:rPr>
              <a:t>vẽ</a:t>
            </a:r>
            <a:r>
              <a:rPr lang="en-US" sz="2400" dirty="0">
                <a:solidFill>
                  <a:schemeClr val="bg1"/>
                </a:solidFill>
              </a:rPr>
              <a:t> </a:t>
            </a:r>
            <a:r>
              <a:rPr lang="en-US" sz="2400" dirty="0" err="1">
                <a:solidFill>
                  <a:schemeClr val="bg1"/>
                </a:solidFill>
              </a:rPr>
              <a:t>hình</a:t>
            </a:r>
            <a:r>
              <a:rPr lang="en-US" sz="2400" dirty="0">
                <a:solidFill>
                  <a:schemeClr val="bg1"/>
                </a:solidFill>
              </a:rPr>
              <a:t> </a:t>
            </a:r>
            <a:r>
              <a:rPr lang="en-US" sz="2400" dirty="0" err="1">
                <a:solidFill>
                  <a:schemeClr val="bg1"/>
                </a:solidFill>
              </a:rPr>
              <a:t>hình</a:t>
            </a:r>
            <a:r>
              <a:rPr lang="en-US" sz="2400" dirty="0">
                <a:solidFill>
                  <a:schemeClr val="bg1"/>
                </a:solidFill>
              </a:rPr>
              <a:t> </a:t>
            </a:r>
            <a:r>
              <a:rPr lang="en-US" sz="2400" dirty="0" err="1">
                <a:solidFill>
                  <a:schemeClr val="bg1"/>
                </a:solidFill>
              </a:rPr>
              <a:t>học</a:t>
            </a:r>
            <a:r>
              <a:rPr lang="en-US" sz="2400" dirty="0">
                <a:solidFill>
                  <a:schemeClr val="bg1"/>
                </a:solidFill>
              </a:rPr>
              <a:t> </a:t>
            </a:r>
            <a:r>
              <a:rPr lang="en-US" sz="2400" dirty="0" err="1">
                <a:solidFill>
                  <a:schemeClr val="bg1"/>
                </a:solidFill>
              </a:rPr>
              <a:t>bằng</a:t>
            </a:r>
            <a:r>
              <a:rPr lang="en-US" sz="2400" dirty="0">
                <a:solidFill>
                  <a:schemeClr val="bg1"/>
                </a:solidFill>
              </a:rPr>
              <a:t> </a:t>
            </a:r>
            <a:r>
              <a:rPr lang="en-US" sz="2400" dirty="0" err="1">
                <a:solidFill>
                  <a:schemeClr val="bg1"/>
                </a:solidFill>
              </a:rPr>
              <a:t>dụng</a:t>
            </a:r>
            <a:r>
              <a:rPr lang="en-US" sz="2400" dirty="0">
                <a:solidFill>
                  <a:schemeClr val="bg1"/>
                </a:solidFill>
              </a:rPr>
              <a:t> </a:t>
            </a:r>
            <a:r>
              <a:rPr lang="en-US" sz="2400" dirty="0" err="1">
                <a:solidFill>
                  <a:schemeClr val="bg1"/>
                </a:solidFill>
              </a:rPr>
              <a:t>cụ</a:t>
            </a:r>
            <a:r>
              <a:rPr lang="en-US" sz="2400" dirty="0">
                <a:solidFill>
                  <a:schemeClr val="bg1"/>
                </a:solidFill>
              </a:rPr>
              <a:t> </a:t>
            </a:r>
            <a:r>
              <a:rPr lang="en-US" sz="2400" dirty="0" err="1">
                <a:solidFill>
                  <a:schemeClr val="bg1"/>
                </a:solidFill>
              </a:rPr>
              <a:t>học</a:t>
            </a:r>
            <a:r>
              <a:rPr lang="en-US" sz="2400" dirty="0">
                <a:solidFill>
                  <a:schemeClr val="bg1"/>
                </a:solidFill>
              </a:rPr>
              <a:t> </a:t>
            </a:r>
            <a:r>
              <a:rPr lang="en-US" sz="2400" dirty="0" err="1">
                <a:solidFill>
                  <a:schemeClr val="bg1"/>
                </a:solidFill>
              </a:rPr>
              <a:t>tập</a:t>
            </a:r>
            <a:r>
              <a:rPr lang="en-US" sz="2400" dirty="0">
                <a:solidFill>
                  <a:schemeClr val="bg1"/>
                </a:solidFill>
              </a:rPr>
              <a:t>.</a:t>
            </a:r>
          </a:p>
          <a:p>
            <a:pPr marL="0" lvl="0" indent="0">
              <a:spcAft>
                <a:spcPts val="600"/>
              </a:spcAft>
              <a:buNone/>
            </a:pPr>
            <a:r>
              <a:rPr lang="en-US" sz="2400">
                <a:solidFill>
                  <a:schemeClr val="bg1"/>
                </a:solidFill>
              </a:rPr>
              <a:t>                + </a:t>
            </a:r>
            <a:r>
              <a:rPr lang="en-US" sz="2400" dirty="0" err="1">
                <a:solidFill>
                  <a:schemeClr val="bg1"/>
                </a:solidFill>
              </a:rPr>
              <a:t>Sưu</a:t>
            </a:r>
            <a:r>
              <a:rPr lang="en-US" sz="2400" dirty="0">
                <a:solidFill>
                  <a:schemeClr val="bg1"/>
                </a:solidFill>
              </a:rPr>
              <a:t> </a:t>
            </a:r>
            <a:r>
              <a:rPr lang="en-US" sz="2400" dirty="0" err="1">
                <a:solidFill>
                  <a:schemeClr val="bg1"/>
                </a:solidFill>
              </a:rPr>
              <a:t>tầm</a:t>
            </a:r>
            <a:r>
              <a:rPr lang="en-US" sz="2400" dirty="0">
                <a:solidFill>
                  <a:schemeClr val="bg1"/>
                </a:solidFill>
              </a:rPr>
              <a:t>, </a:t>
            </a:r>
            <a:r>
              <a:rPr lang="en-US" sz="2400" dirty="0" err="1">
                <a:solidFill>
                  <a:schemeClr val="bg1"/>
                </a:solidFill>
              </a:rPr>
              <a:t>tìm</a:t>
            </a:r>
            <a:r>
              <a:rPr lang="en-US" sz="2400" dirty="0">
                <a:solidFill>
                  <a:schemeClr val="bg1"/>
                </a:solidFill>
              </a:rPr>
              <a:t> </a:t>
            </a:r>
            <a:r>
              <a:rPr lang="en-US" sz="2400" dirty="0" err="1">
                <a:solidFill>
                  <a:schemeClr val="bg1"/>
                </a:solidFill>
              </a:rPr>
              <a:t>kiếm</a:t>
            </a:r>
            <a:r>
              <a:rPr lang="en-US" sz="2400" dirty="0">
                <a:solidFill>
                  <a:schemeClr val="bg1"/>
                </a:solidFill>
              </a:rPr>
              <a:t> </a:t>
            </a:r>
            <a:r>
              <a:rPr lang="en-US" sz="2400" dirty="0" err="1">
                <a:solidFill>
                  <a:schemeClr val="bg1"/>
                </a:solidFill>
              </a:rPr>
              <a:t>thông</a:t>
            </a:r>
            <a:r>
              <a:rPr lang="en-US" sz="2400" dirty="0">
                <a:solidFill>
                  <a:schemeClr val="bg1"/>
                </a:solidFill>
              </a:rPr>
              <a:t> tin </a:t>
            </a:r>
            <a:r>
              <a:rPr lang="en-US" sz="2400" dirty="0" err="1">
                <a:solidFill>
                  <a:schemeClr val="bg1"/>
                </a:solidFill>
              </a:rPr>
              <a:t>trên</a:t>
            </a:r>
            <a:r>
              <a:rPr lang="en-US" sz="2400" dirty="0">
                <a:solidFill>
                  <a:schemeClr val="bg1"/>
                </a:solidFill>
              </a:rPr>
              <a:t> Internet </a:t>
            </a:r>
            <a:r>
              <a:rPr lang="en-US" sz="2400" dirty="0" err="1">
                <a:solidFill>
                  <a:schemeClr val="bg1"/>
                </a:solidFill>
              </a:rPr>
              <a:t>và</a:t>
            </a:r>
            <a:r>
              <a:rPr lang="en-US" sz="2400" dirty="0">
                <a:solidFill>
                  <a:schemeClr val="bg1"/>
                </a:solidFill>
              </a:rPr>
              <a:t> các </a:t>
            </a:r>
            <a:r>
              <a:rPr lang="en-US" sz="2400" dirty="0" err="1">
                <a:solidFill>
                  <a:schemeClr val="bg1"/>
                </a:solidFill>
              </a:rPr>
              <a:t>nguồn</a:t>
            </a:r>
            <a:r>
              <a:rPr lang="en-US" sz="2400" dirty="0">
                <a:solidFill>
                  <a:schemeClr val="bg1"/>
                </a:solidFill>
              </a:rPr>
              <a:t> </a:t>
            </a:r>
            <a:r>
              <a:rPr lang="en-US" sz="2400" dirty="0" err="1">
                <a:solidFill>
                  <a:schemeClr val="bg1"/>
                </a:solidFill>
              </a:rPr>
              <a:t>khác</a:t>
            </a:r>
            <a:r>
              <a:rPr lang="en-US" sz="2400" dirty="0">
                <a:solidFill>
                  <a:schemeClr val="bg1"/>
                </a:solidFill>
              </a:rPr>
              <a:t> </a:t>
            </a:r>
            <a:r>
              <a:rPr lang="en-US" sz="2400" dirty="0" err="1">
                <a:solidFill>
                  <a:schemeClr val="bg1"/>
                </a:solidFill>
              </a:rPr>
              <a:t>để</a:t>
            </a:r>
            <a:r>
              <a:rPr lang="en-US" sz="2400" dirty="0">
                <a:solidFill>
                  <a:schemeClr val="bg1"/>
                </a:solidFill>
              </a:rPr>
              <a:t> thực </a:t>
            </a:r>
            <a:r>
              <a:rPr lang="en-US" sz="2400" dirty="0" err="1">
                <a:solidFill>
                  <a:schemeClr val="bg1"/>
                </a:solidFill>
              </a:rPr>
              <a:t>hiện</a:t>
            </a:r>
            <a:r>
              <a:rPr lang="en-US" sz="2400" dirty="0">
                <a:solidFill>
                  <a:schemeClr val="bg1"/>
                </a:solidFill>
              </a:rPr>
              <a:t> các </a:t>
            </a:r>
            <a:r>
              <a:rPr lang="en-US" sz="2400" dirty="0" err="1">
                <a:solidFill>
                  <a:schemeClr val="bg1"/>
                </a:solidFill>
              </a:rPr>
              <a:t>dự</a:t>
            </a:r>
            <a:r>
              <a:rPr lang="en-US" sz="2400" dirty="0">
                <a:solidFill>
                  <a:schemeClr val="bg1"/>
                </a:solidFill>
              </a:rPr>
              <a:t> </a:t>
            </a:r>
            <a:r>
              <a:rPr lang="en-US" sz="2400" dirty="0" err="1">
                <a:solidFill>
                  <a:schemeClr val="bg1"/>
                </a:solidFill>
              </a:rPr>
              <a:t>án</a:t>
            </a:r>
            <a:endParaRPr lang="en-US" sz="2400" dirty="0">
              <a:solidFill>
                <a:schemeClr val="bg1"/>
              </a:solidFill>
            </a:endParaRPr>
          </a:p>
          <a:p>
            <a:pPr marL="0" lvl="0" indent="0">
              <a:spcAft>
                <a:spcPts val="600"/>
              </a:spcAft>
              <a:buNone/>
            </a:pPr>
            <a:r>
              <a:rPr lang="en-US" sz="2400" dirty="0">
                <a:solidFill>
                  <a:schemeClr val="bg1"/>
                </a:solidFill>
              </a:rPr>
              <a:t>            học </a:t>
            </a:r>
            <a:r>
              <a:rPr lang="en-US" sz="2400" dirty="0" err="1">
                <a:solidFill>
                  <a:schemeClr val="bg1"/>
                </a:solidFill>
              </a:rPr>
              <a:t>tập</a:t>
            </a:r>
            <a:r>
              <a:rPr lang="en-US" sz="2400" dirty="0">
                <a:solidFill>
                  <a:schemeClr val="bg1"/>
                </a:solidFill>
              </a:rPr>
              <a:t> (</a:t>
            </a:r>
            <a:r>
              <a:rPr lang="en-US" sz="2400" dirty="0" err="1">
                <a:solidFill>
                  <a:schemeClr val="bg1"/>
                </a:solidFill>
              </a:rPr>
              <a:t>chẳng</a:t>
            </a:r>
            <a:r>
              <a:rPr lang="en-US" sz="2400" dirty="0">
                <a:solidFill>
                  <a:schemeClr val="bg1"/>
                </a:solidFill>
              </a:rPr>
              <a:t> </a:t>
            </a:r>
            <a:r>
              <a:rPr lang="en-US" sz="2400" dirty="0" err="1">
                <a:solidFill>
                  <a:schemeClr val="bg1"/>
                </a:solidFill>
              </a:rPr>
              <a:t>hạn</a:t>
            </a:r>
            <a:r>
              <a:rPr lang="en-US" sz="2400" dirty="0">
                <a:solidFill>
                  <a:schemeClr val="bg1"/>
                </a:solidFill>
              </a:rPr>
              <a:t> </a:t>
            </a:r>
            <a:r>
              <a:rPr lang="en-US" sz="2400" dirty="0" err="1">
                <a:solidFill>
                  <a:schemeClr val="bg1"/>
                </a:solidFill>
              </a:rPr>
              <a:t>tìm</a:t>
            </a:r>
            <a:r>
              <a:rPr lang="en-US" sz="2400" dirty="0">
                <a:solidFill>
                  <a:schemeClr val="bg1"/>
                </a:solidFill>
              </a:rPr>
              <a:t> </a:t>
            </a:r>
            <a:r>
              <a:rPr lang="en-US" sz="2400" dirty="0" err="1">
                <a:solidFill>
                  <a:schemeClr val="bg1"/>
                </a:solidFill>
              </a:rPr>
              <a:t>hiểu</a:t>
            </a:r>
            <a:r>
              <a:rPr lang="en-US" sz="2400" dirty="0">
                <a:solidFill>
                  <a:schemeClr val="bg1"/>
                </a:solidFill>
              </a:rPr>
              <a:t> </a:t>
            </a:r>
            <a:r>
              <a:rPr lang="en-US" sz="2400" dirty="0" err="1">
                <a:solidFill>
                  <a:schemeClr val="bg1"/>
                </a:solidFill>
              </a:rPr>
              <a:t>lịch</a:t>
            </a:r>
            <a:r>
              <a:rPr lang="en-US" sz="2400" dirty="0">
                <a:solidFill>
                  <a:schemeClr val="bg1"/>
                </a:solidFill>
              </a:rPr>
              <a:t> </a:t>
            </a:r>
            <a:r>
              <a:rPr lang="en-US" sz="2400" dirty="0" err="1">
                <a:solidFill>
                  <a:schemeClr val="bg1"/>
                </a:solidFill>
              </a:rPr>
              <a:t>sử</a:t>
            </a:r>
            <a:r>
              <a:rPr lang="en-US" sz="2400" dirty="0">
                <a:solidFill>
                  <a:schemeClr val="bg1"/>
                </a:solidFill>
              </a:rPr>
              <a:t> </a:t>
            </a:r>
            <a:r>
              <a:rPr lang="en-US" sz="2400" dirty="0" err="1">
                <a:solidFill>
                  <a:schemeClr val="bg1"/>
                </a:solidFill>
              </a:rPr>
              <a:t>toán</a:t>
            </a:r>
            <a:r>
              <a:rPr lang="en-US" sz="2400" dirty="0">
                <a:solidFill>
                  <a:schemeClr val="bg1"/>
                </a:solidFill>
              </a:rPr>
              <a:t> học, </a:t>
            </a:r>
            <a:r>
              <a:rPr lang="en-US" sz="2400" dirty="0" err="1">
                <a:solidFill>
                  <a:schemeClr val="bg1"/>
                </a:solidFill>
              </a:rPr>
              <a:t>ứng</a:t>
            </a:r>
            <a:r>
              <a:rPr lang="en-US" sz="2400" dirty="0">
                <a:solidFill>
                  <a:schemeClr val="bg1"/>
                </a:solidFill>
              </a:rPr>
              <a:t> dụng </a:t>
            </a:r>
            <a:r>
              <a:rPr lang="en-US" sz="2400" dirty="0" err="1">
                <a:solidFill>
                  <a:schemeClr val="bg1"/>
                </a:solidFill>
              </a:rPr>
              <a:t>của</a:t>
            </a:r>
            <a:r>
              <a:rPr lang="en-US" sz="2400" dirty="0">
                <a:solidFill>
                  <a:schemeClr val="bg1"/>
                </a:solidFill>
              </a:rPr>
              <a:t> </a:t>
            </a:r>
            <a:r>
              <a:rPr lang="en-US" sz="2400" dirty="0" err="1">
                <a:solidFill>
                  <a:schemeClr val="bg1"/>
                </a:solidFill>
              </a:rPr>
              <a:t>toán</a:t>
            </a:r>
            <a:r>
              <a:rPr lang="en-US" sz="2400" dirty="0">
                <a:solidFill>
                  <a:schemeClr val="bg1"/>
                </a:solidFill>
              </a:rPr>
              <a:t> học trong thực </a:t>
            </a:r>
            <a:r>
              <a:rPr lang="en-US" sz="2400" dirty="0" err="1">
                <a:solidFill>
                  <a:schemeClr val="bg1"/>
                </a:solidFill>
              </a:rPr>
              <a:t>tiễn</a:t>
            </a:r>
            <a:r>
              <a:rPr lang="en-US" sz="2400" dirty="0">
                <a:solidFill>
                  <a:schemeClr val="bg1"/>
                </a:solidFill>
              </a:rPr>
              <a:t>),…</a:t>
            </a:r>
          </a:p>
          <a:p>
            <a:pPr marL="0" indent="0">
              <a:buNone/>
            </a:pPr>
            <a:endParaRPr lang="en-US" dirty="0"/>
          </a:p>
        </p:txBody>
      </p:sp>
      <p:sp>
        <p:nvSpPr>
          <p:cNvPr id="8" name="Oval 7">
            <a:extLst>
              <a:ext uri="{FF2B5EF4-FFF2-40B4-BE49-F238E27FC236}">
                <a16:creationId xmlns:a16="http://schemas.microsoft.com/office/drawing/2014/main" id="{9942FAB6-E04D-4A52-B571-97FF542F1465}"/>
              </a:ext>
            </a:extLst>
          </p:cNvPr>
          <p:cNvSpPr/>
          <p:nvPr/>
        </p:nvSpPr>
        <p:spPr>
          <a:xfrm>
            <a:off x="72940" y="17899"/>
            <a:ext cx="2103120" cy="2103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153BAC8-5201-4A1A-99F1-40C2EDF87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353" y="357009"/>
            <a:ext cx="1463040" cy="1463040"/>
          </a:xfrm>
          <a:prstGeom prst="rect">
            <a:avLst/>
          </a:prstGeom>
        </p:spPr>
      </p:pic>
      <p:sp>
        <p:nvSpPr>
          <p:cNvPr id="2" name="Content Placeholder 2">
            <a:extLst>
              <a:ext uri="{FF2B5EF4-FFF2-40B4-BE49-F238E27FC236}">
                <a16:creationId xmlns:a16="http://schemas.microsoft.com/office/drawing/2014/main" id="{7BEA60B9-4E0A-454B-FB8F-8A6C3F84E156}"/>
              </a:ext>
            </a:extLst>
          </p:cNvPr>
          <p:cNvSpPr txBox="1">
            <a:spLocks/>
          </p:cNvSpPr>
          <p:nvPr/>
        </p:nvSpPr>
        <p:spPr>
          <a:xfrm>
            <a:off x="693860" y="2481544"/>
            <a:ext cx="10979150" cy="4238625"/>
          </a:xfrm>
          <a:prstGeom prst="rect">
            <a:avLst/>
          </a:prstGeom>
          <a:solidFill>
            <a:schemeClr val="bg1"/>
          </a:solidFill>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300"/>
              </a:spcBef>
              <a:buFont typeface="Arial" panose="020B0604020202020204" pitchFamily="34" charset="0"/>
              <a:buNone/>
            </a:pPr>
            <a:r>
              <a:rPr lang="en-US" b="1"/>
              <a:t>Ví dụ 2 (Dự án học tập nhỏ) </a:t>
            </a:r>
            <a:r>
              <a:rPr lang="en-US" b="1">
                <a:solidFill>
                  <a:schemeClr val="accent2"/>
                </a:solidFill>
              </a:rPr>
              <a:t>[Có thể tham khảo thêm các chủ đề gợi ý trong phần Thực hành trải nghiệm]   trang 117 Toán 8 tập 2                          </a:t>
            </a:r>
          </a:p>
          <a:p>
            <a:pPr marL="0" indent="0">
              <a:lnSpc>
                <a:spcPct val="110000"/>
              </a:lnSpc>
              <a:spcBef>
                <a:spcPts val="300"/>
              </a:spcBef>
              <a:buFont typeface="Arial" panose="020B0604020202020204" pitchFamily="34" charset="0"/>
              <a:buNone/>
            </a:pPr>
            <a:r>
              <a:rPr lang="en-US" b="1"/>
              <a:t>a) Một vài ứng dụng của hàm số bậc nhất trong tài chính</a:t>
            </a:r>
          </a:p>
          <a:p>
            <a:pPr marL="0" indent="0">
              <a:lnSpc>
                <a:spcPct val="110000"/>
              </a:lnSpc>
              <a:spcBef>
                <a:spcPts val="300"/>
              </a:spcBef>
              <a:buFont typeface="Arial" panose="020B0604020202020204" pitchFamily="34" charset="0"/>
              <a:buNone/>
            </a:pPr>
            <a:r>
              <a:rPr lang="en-US"/>
              <a:t> - Xây dựng công thức của hàm chi phí;</a:t>
            </a:r>
          </a:p>
          <a:p>
            <a:pPr marL="0" indent="0">
              <a:lnSpc>
                <a:spcPct val="110000"/>
              </a:lnSpc>
              <a:spcBef>
                <a:spcPts val="300"/>
              </a:spcBef>
              <a:buFont typeface="Arial" panose="020B0604020202020204" pitchFamily="34" charset="0"/>
              <a:buNone/>
            </a:pPr>
            <a:r>
              <a:rPr lang="en-US"/>
              <a:t> -  Phương pháp khấu hao đường thẳng; </a:t>
            </a:r>
          </a:p>
          <a:p>
            <a:pPr marL="0" indent="0">
              <a:lnSpc>
                <a:spcPct val="110000"/>
              </a:lnSpc>
              <a:spcBef>
                <a:spcPts val="300"/>
              </a:spcBef>
              <a:buFont typeface="Arial" panose="020B0604020202020204" pitchFamily="34" charset="0"/>
              <a:buNone/>
            </a:pPr>
            <a:r>
              <a:rPr lang="en-US"/>
              <a:t> - Hàm cung và hàm cầu của một mặt hàng. Mức giá cân bằng.</a:t>
            </a:r>
          </a:p>
          <a:p>
            <a:pPr marL="0" indent="0" algn="just">
              <a:lnSpc>
                <a:spcPct val="110000"/>
              </a:lnSpc>
              <a:spcBef>
                <a:spcPts val="300"/>
              </a:spcBef>
              <a:buFont typeface="Arial" panose="020B0604020202020204" pitchFamily="34" charset="0"/>
              <a:buNone/>
            </a:pPr>
            <a:r>
              <a:rPr lang="en-US" b="1"/>
              <a:t>b) Các phương pháp đo đạc gián tiếp (nhờ sử dụng các định lí Thalès, định lí Pythagore và tam giác đồng dạng)</a:t>
            </a:r>
          </a:p>
          <a:p>
            <a:pPr algn="just">
              <a:lnSpc>
                <a:spcPct val="110000"/>
              </a:lnSpc>
              <a:spcBef>
                <a:spcPts val="300"/>
              </a:spcBef>
              <a:buFontTx/>
              <a:buChar char="-"/>
            </a:pPr>
            <a:r>
              <a:rPr lang="en-US"/>
              <a:t>Dùng định lí Thalès để đo chiều cao (của cột cờ, ngọn cây, toà nhà, ...);</a:t>
            </a:r>
          </a:p>
          <a:p>
            <a:pPr algn="just">
              <a:lnSpc>
                <a:spcPct val="110000"/>
              </a:lnSpc>
              <a:spcBef>
                <a:spcPts val="300"/>
              </a:spcBef>
              <a:buFontTx/>
              <a:buChar char="-"/>
            </a:pPr>
            <a:r>
              <a:rPr lang="en-US"/>
              <a:t>Dùng định lí Pythagore và tam giác đồng dạng để đo khoảng cách đến những điểm không tới được.</a:t>
            </a:r>
            <a:endParaRPr lang="en-US" dirty="0"/>
          </a:p>
        </p:txBody>
      </p:sp>
    </p:spTree>
    <p:extLst>
      <p:ext uri="{BB962C8B-B14F-4D97-AF65-F5344CB8AC3E}">
        <p14:creationId xmlns:p14="http://schemas.microsoft.com/office/powerpoint/2010/main" val="299084629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8CBFE5-0E49-4B38-A165-742689194573}"/>
              </a:ext>
            </a:extLst>
          </p:cNvPr>
          <p:cNvSpPr>
            <a:spLocks noGrp="1"/>
          </p:cNvSpPr>
          <p:nvPr>
            <p:ph idx="4294967295"/>
          </p:nvPr>
        </p:nvSpPr>
        <p:spPr>
          <a:xfrm>
            <a:off x="1292225" y="17463"/>
            <a:ext cx="10899775" cy="2119312"/>
          </a:xfrm>
          <a:solidFill>
            <a:schemeClr val="accent1"/>
          </a:solidFill>
        </p:spPr>
        <p:txBody>
          <a:bodyPr>
            <a:normAutofit fontScale="92500" lnSpcReduction="10000"/>
          </a:bodyPr>
          <a:lstStyle/>
          <a:p>
            <a:pPr marL="0" lvl="0" indent="0">
              <a:spcAft>
                <a:spcPts val="600"/>
              </a:spcAft>
              <a:buNone/>
            </a:pPr>
            <a:r>
              <a:rPr lang="en-US" sz="3600" b="1">
                <a:solidFill>
                  <a:schemeClr val="bg1"/>
                </a:solidFill>
              </a:rPr>
              <a:t>        </a:t>
            </a:r>
            <a:r>
              <a:rPr lang="vi-VN" b="1">
                <a:solidFill>
                  <a:schemeClr val="bg1"/>
                </a:solidFill>
              </a:rPr>
              <a:t>Đánh </a:t>
            </a:r>
            <a:r>
              <a:rPr lang="vi-VN" b="1" dirty="0">
                <a:solidFill>
                  <a:schemeClr val="bg1"/>
                </a:solidFill>
              </a:rPr>
              <a:t>giá năng lực sử dụng công cụ, phương tiện học toán</a:t>
            </a:r>
            <a:r>
              <a:rPr lang="en-US" b="1" dirty="0">
                <a:solidFill>
                  <a:schemeClr val="bg1"/>
                </a:solidFill>
              </a:rPr>
              <a:t>:</a:t>
            </a:r>
          </a:p>
          <a:p>
            <a:pPr marL="0" lvl="0" indent="0">
              <a:spcAft>
                <a:spcPts val="600"/>
              </a:spcAft>
              <a:buNone/>
            </a:pPr>
            <a:r>
              <a:rPr lang="en-US" sz="2800">
                <a:solidFill>
                  <a:schemeClr val="bg1"/>
                </a:solidFill>
              </a:rPr>
              <a:t>             </a:t>
            </a:r>
            <a:r>
              <a:rPr lang="en-US" sz="2400">
                <a:solidFill>
                  <a:schemeClr val="bg1"/>
                </a:solidFill>
              </a:rPr>
              <a:t>+ </a:t>
            </a:r>
            <a:r>
              <a:rPr lang="en-US" sz="2400" dirty="0" err="1">
                <a:solidFill>
                  <a:schemeClr val="bg1"/>
                </a:solidFill>
              </a:rPr>
              <a:t>Sử</a:t>
            </a:r>
            <a:r>
              <a:rPr lang="en-US" sz="2400" dirty="0">
                <a:solidFill>
                  <a:schemeClr val="bg1"/>
                </a:solidFill>
              </a:rPr>
              <a:t> dụng </a:t>
            </a:r>
            <a:r>
              <a:rPr lang="en-US" sz="2400" dirty="0" err="1">
                <a:solidFill>
                  <a:schemeClr val="bg1"/>
                </a:solidFill>
              </a:rPr>
              <a:t>máy</a:t>
            </a:r>
            <a:r>
              <a:rPr lang="en-US" sz="2400" dirty="0">
                <a:solidFill>
                  <a:schemeClr val="bg1"/>
                </a:solidFill>
              </a:rPr>
              <a:t> </a:t>
            </a:r>
            <a:r>
              <a:rPr lang="en-US" sz="2400" dirty="0" err="1">
                <a:solidFill>
                  <a:schemeClr val="bg1"/>
                </a:solidFill>
              </a:rPr>
              <a:t>tính</a:t>
            </a:r>
            <a:r>
              <a:rPr lang="en-US" sz="2400" dirty="0">
                <a:solidFill>
                  <a:schemeClr val="bg1"/>
                </a:solidFill>
              </a:rPr>
              <a:t> </a:t>
            </a:r>
            <a:r>
              <a:rPr lang="en-US" sz="2400" dirty="0" err="1">
                <a:solidFill>
                  <a:schemeClr val="bg1"/>
                </a:solidFill>
              </a:rPr>
              <a:t>cầm</a:t>
            </a:r>
            <a:r>
              <a:rPr lang="en-US" sz="2400" dirty="0">
                <a:solidFill>
                  <a:schemeClr val="bg1"/>
                </a:solidFill>
              </a:rPr>
              <a:t> </a:t>
            </a:r>
            <a:r>
              <a:rPr lang="en-US" sz="2400" dirty="0" err="1">
                <a:solidFill>
                  <a:schemeClr val="bg1"/>
                </a:solidFill>
              </a:rPr>
              <a:t>tay</a:t>
            </a:r>
            <a:r>
              <a:rPr lang="en-US" sz="2400" dirty="0">
                <a:solidFill>
                  <a:schemeClr val="bg1"/>
                </a:solidFill>
              </a:rPr>
              <a:t>; </a:t>
            </a:r>
            <a:r>
              <a:rPr lang="en-US" sz="2400" dirty="0" err="1">
                <a:solidFill>
                  <a:schemeClr val="bg1"/>
                </a:solidFill>
              </a:rPr>
              <a:t>vẽ</a:t>
            </a:r>
            <a:r>
              <a:rPr lang="en-US" sz="2400" dirty="0">
                <a:solidFill>
                  <a:schemeClr val="bg1"/>
                </a:solidFill>
              </a:rPr>
              <a:t> </a:t>
            </a:r>
            <a:r>
              <a:rPr lang="en-US" sz="2400" dirty="0" err="1">
                <a:solidFill>
                  <a:schemeClr val="bg1"/>
                </a:solidFill>
              </a:rPr>
              <a:t>hình</a:t>
            </a:r>
            <a:r>
              <a:rPr lang="en-US" sz="2400" dirty="0">
                <a:solidFill>
                  <a:schemeClr val="bg1"/>
                </a:solidFill>
              </a:rPr>
              <a:t> </a:t>
            </a:r>
            <a:r>
              <a:rPr lang="en-US" sz="2400" dirty="0" err="1">
                <a:solidFill>
                  <a:schemeClr val="bg1"/>
                </a:solidFill>
              </a:rPr>
              <a:t>hình</a:t>
            </a:r>
            <a:r>
              <a:rPr lang="en-US" sz="2400" dirty="0">
                <a:solidFill>
                  <a:schemeClr val="bg1"/>
                </a:solidFill>
              </a:rPr>
              <a:t> </a:t>
            </a:r>
            <a:r>
              <a:rPr lang="en-US" sz="2400" dirty="0" err="1">
                <a:solidFill>
                  <a:schemeClr val="bg1"/>
                </a:solidFill>
              </a:rPr>
              <a:t>học</a:t>
            </a:r>
            <a:r>
              <a:rPr lang="en-US" sz="2400" dirty="0">
                <a:solidFill>
                  <a:schemeClr val="bg1"/>
                </a:solidFill>
              </a:rPr>
              <a:t> </a:t>
            </a:r>
            <a:r>
              <a:rPr lang="en-US" sz="2400" dirty="0" err="1">
                <a:solidFill>
                  <a:schemeClr val="bg1"/>
                </a:solidFill>
              </a:rPr>
              <a:t>bằng</a:t>
            </a:r>
            <a:r>
              <a:rPr lang="en-US" sz="2400" dirty="0">
                <a:solidFill>
                  <a:schemeClr val="bg1"/>
                </a:solidFill>
              </a:rPr>
              <a:t> </a:t>
            </a:r>
            <a:r>
              <a:rPr lang="en-US" sz="2400" dirty="0" err="1">
                <a:solidFill>
                  <a:schemeClr val="bg1"/>
                </a:solidFill>
              </a:rPr>
              <a:t>dụng</a:t>
            </a:r>
            <a:r>
              <a:rPr lang="en-US" sz="2400" dirty="0">
                <a:solidFill>
                  <a:schemeClr val="bg1"/>
                </a:solidFill>
              </a:rPr>
              <a:t> </a:t>
            </a:r>
            <a:r>
              <a:rPr lang="en-US" sz="2400" dirty="0" err="1">
                <a:solidFill>
                  <a:schemeClr val="bg1"/>
                </a:solidFill>
              </a:rPr>
              <a:t>cụ</a:t>
            </a:r>
            <a:r>
              <a:rPr lang="en-US" sz="2400" dirty="0">
                <a:solidFill>
                  <a:schemeClr val="bg1"/>
                </a:solidFill>
              </a:rPr>
              <a:t> </a:t>
            </a:r>
            <a:r>
              <a:rPr lang="en-US" sz="2400" dirty="0" err="1">
                <a:solidFill>
                  <a:schemeClr val="bg1"/>
                </a:solidFill>
              </a:rPr>
              <a:t>học</a:t>
            </a:r>
            <a:r>
              <a:rPr lang="en-US" sz="2400" dirty="0">
                <a:solidFill>
                  <a:schemeClr val="bg1"/>
                </a:solidFill>
              </a:rPr>
              <a:t> </a:t>
            </a:r>
            <a:r>
              <a:rPr lang="en-US" sz="2400" dirty="0" err="1">
                <a:solidFill>
                  <a:schemeClr val="bg1"/>
                </a:solidFill>
              </a:rPr>
              <a:t>tập</a:t>
            </a:r>
            <a:r>
              <a:rPr lang="en-US" sz="2400" dirty="0">
                <a:solidFill>
                  <a:schemeClr val="bg1"/>
                </a:solidFill>
              </a:rPr>
              <a:t>.</a:t>
            </a:r>
          </a:p>
          <a:p>
            <a:pPr marL="0" lvl="0" indent="0">
              <a:spcAft>
                <a:spcPts val="600"/>
              </a:spcAft>
              <a:buNone/>
            </a:pPr>
            <a:r>
              <a:rPr lang="en-US" sz="2400">
                <a:solidFill>
                  <a:schemeClr val="bg1"/>
                </a:solidFill>
              </a:rPr>
              <a:t>                + </a:t>
            </a:r>
            <a:r>
              <a:rPr lang="en-US" sz="2400" dirty="0" err="1">
                <a:solidFill>
                  <a:schemeClr val="bg1"/>
                </a:solidFill>
              </a:rPr>
              <a:t>Sưu</a:t>
            </a:r>
            <a:r>
              <a:rPr lang="en-US" sz="2400" dirty="0">
                <a:solidFill>
                  <a:schemeClr val="bg1"/>
                </a:solidFill>
              </a:rPr>
              <a:t> </a:t>
            </a:r>
            <a:r>
              <a:rPr lang="en-US" sz="2400" dirty="0" err="1">
                <a:solidFill>
                  <a:schemeClr val="bg1"/>
                </a:solidFill>
              </a:rPr>
              <a:t>tầm</a:t>
            </a:r>
            <a:r>
              <a:rPr lang="en-US" sz="2400" dirty="0">
                <a:solidFill>
                  <a:schemeClr val="bg1"/>
                </a:solidFill>
              </a:rPr>
              <a:t>, </a:t>
            </a:r>
            <a:r>
              <a:rPr lang="en-US" sz="2400" dirty="0" err="1">
                <a:solidFill>
                  <a:schemeClr val="bg1"/>
                </a:solidFill>
              </a:rPr>
              <a:t>tìm</a:t>
            </a:r>
            <a:r>
              <a:rPr lang="en-US" sz="2400" dirty="0">
                <a:solidFill>
                  <a:schemeClr val="bg1"/>
                </a:solidFill>
              </a:rPr>
              <a:t> </a:t>
            </a:r>
            <a:r>
              <a:rPr lang="en-US" sz="2400" dirty="0" err="1">
                <a:solidFill>
                  <a:schemeClr val="bg1"/>
                </a:solidFill>
              </a:rPr>
              <a:t>kiếm</a:t>
            </a:r>
            <a:r>
              <a:rPr lang="en-US" sz="2400" dirty="0">
                <a:solidFill>
                  <a:schemeClr val="bg1"/>
                </a:solidFill>
              </a:rPr>
              <a:t> </a:t>
            </a:r>
            <a:r>
              <a:rPr lang="en-US" sz="2400" dirty="0" err="1">
                <a:solidFill>
                  <a:schemeClr val="bg1"/>
                </a:solidFill>
              </a:rPr>
              <a:t>thông</a:t>
            </a:r>
            <a:r>
              <a:rPr lang="en-US" sz="2400" dirty="0">
                <a:solidFill>
                  <a:schemeClr val="bg1"/>
                </a:solidFill>
              </a:rPr>
              <a:t> tin </a:t>
            </a:r>
            <a:r>
              <a:rPr lang="en-US" sz="2400" dirty="0" err="1">
                <a:solidFill>
                  <a:schemeClr val="bg1"/>
                </a:solidFill>
              </a:rPr>
              <a:t>trên</a:t>
            </a:r>
            <a:r>
              <a:rPr lang="en-US" sz="2400" dirty="0">
                <a:solidFill>
                  <a:schemeClr val="bg1"/>
                </a:solidFill>
              </a:rPr>
              <a:t> Internet </a:t>
            </a:r>
            <a:r>
              <a:rPr lang="en-US" sz="2400" dirty="0" err="1">
                <a:solidFill>
                  <a:schemeClr val="bg1"/>
                </a:solidFill>
              </a:rPr>
              <a:t>và</a:t>
            </a:r>
            <a:r>
              <a:rPr lang="en-US" sz="2400" dirty="0">
                <a:solidFill>
                  <a:schemeClr val="bg1"/>
                </a:solidFill>
              </a:rPr>
              <a:t> các </a:t>
            </a:r>
            <a:r>
              <a:rPr lang="en-US" sz="2400" dirty="0" err="1">
                <a:solidFill>
                  <a:schemeClr val="bg1"/>
                </a:solidFill>
              </a:rPr>
              <a:t>nguồn</a:t>
            </a:r>
            <a:r>
              <a:rPr lang="en-US" sz="2400" dirty="0">
                <a:solidFill>
                  <a:schemeClr val="bg1"/>
                </a:solidFill>
              </a:rPr>
              <a:t> </a:t>
            </a:r>
            <a:r>
              <a:rPr lang="en-US" sz="2400" dirty="0" err="1">
                <a:solidFill>
                  <a:schemeClr val="bg1"/>
                </a:solidFill>
              </a:rPr>
              <a:t>khác</a:t>
            </a:r>
            <a:r>
              <a:rPr lang="en-US" sz="2400" dirty="0">
                <a:solidFill>
                  <a:schemeClr val="bg1"/>
                </a:solidFill>
              </a:rPr>
              <a:t> </a:t>
            </a:r>
            <a:r>
              <a:rPr lang="en-US" sz="2400" dirty="0" err="1">
                <a:solidFill>
                  <a:schemeClr val="bg1"/>
                </a:solidFill>
              </a:rPr>
              <a:t>để</a:t>
            </a:r>
            <a:r>
              <a:rPr lang="en-US" sz="2400" dirty="0">
                <a:solidFill>
                  <a:schemeClr val="bg1"/>
                </a:solidFill>
              </a:rPr>
              <a:t> thực </a:t>
            </a:r>
            <a:r>
              <a:rPr lang="en-US" sz="2400" dirty="0" err="1">
                <a:solidFill>
                  <a:schemeClr val="bg1"/>
                </a:solidFill>
              </a:rPr>
              <a:t>hiện</a:t>
            </a:r>
            <a:r>
              <a:rPr lang="en-US" sz="2400" dirty="0">
                <a:solidFill>
                  <a:schemeClr val="bg1"/>
                </a:solidFill>
              </a:rPr>
              <a:t> các </a:t>
            </a:r>
            <a:r>
              <a:rPr lang="en-US" sz="2400" dirty="0" err="1">
                <a:solidFill>
                  <a:schemeClr val="bg1"/>
                </a:solidFill>
              </a:rPr>
              <a:t>dự</a:t>
            </a:r>
            <a:r>
              <a:rPr lang="en-US" sz="2400" dirty="0">
                <a:solidFill>
                  <a:schemeClr val="bg1"/>
                </a:solidFill>
              </a:rPr>
              <a:t> </a:t>
            </a:r>
            <a:r>
              <a:rPr lang="en-US" sz="2400" dirty="0" err="1">
                <a:solidFill>
                  <a:schemeClr val="bg1"/>
                </a:solidFill>
              </a:rPr>
              <a:t>án</a:t>
            </a:r>
            <a:endParaRPr lang="en-US" sz="2400" dirty="0">
              <a:solidFill>
                <a:schemeClr val="bg1"/>
              </a:solidFill>
            </a:endParaRPr>
          </a:p>
          <a:p>
            <a:pPr marL="0" lvl="0" indent="0">
              <a:spcAft>
                <a:spcPts val="600"/>
              </a:spcAft>
              <a:buNone/>
            </a:pPr>
            <a:r>
              <a:rPr lang="en-US" sz="2400" dirty="0">
                <a:solidFill>
                  <a:schemeClr val="bg1"/>
                </a:solidFill>
              </a:rPr>
              <a:t>            học </a:t>
            </a:r>
            <a:r>
              <a:rPr lang="en-US" sz="2400" dirty="0" err="1">
                <a:solidFill>
                  <a:schemeClr val="bg1"/>
                </a:solidFill>
              </a:rPr>
              <a:t>tập</a:t>
            </a:r>
            <a:r>
              <a:rPr lang="en-US" sz="2400" dirty="0">
                <a:solidFill>
                  <a:schemeClr val="bg1"/>
                </a:solidFill>
              </a:rPr>
              <a:t> (</a:t>
            </a:r>
            <a:r>
              <a:rPr lang="en-US" sz="2400" dirty="0" err="1">
                <a:solidFill>
                  <a:schemeClr val="bg1"/>
                </a:solidFill>
              </a:rPr>
              <a:t>chẳng</a:t>
            </a:r>
            <a:r>
              <a:rPr lang="en-US" sz="2400" dirty="0">
                <a:solidFill>
                  <a:schemeClr val="bg1"/>
                </a:solidFill>
              </a:rPr>
              <a:t> </a:t>
            </a:r>
            <a:r>
              <a:rPr lang="en-US" sz="2400" dirty="0" err="1">
                <a:solidFill>
                  <a:schemeClr val="bg1"/>
                </a:solidFill>
              </a:rPr>
              <a:t>hạn</a:t>
            </a:r>
            <a:r>
              <a:rPr lang="en-US" sz="2400" dirty="0">
                <a:solidFill>
                  <a:schemeClr val="bg1"/>
                </a:solidFill>
              </a:rPr>
              <a:t> </a:t>
            </a:r>
            <a:r>
              <a:rPr lang="en-US" sz="2400" dirty="0" err="1">
                <a:solidFill>
                  <a:schemeClr val="bg1"/>
                </a:solidFill>
              </a:rPr>
              <a:t>tìm</a:t>
            </a:r>
            <a:r>
              <a:rPr lang="en-US" sz="2400" dirty="0">
                <a:solidFill>
                  <a:schemeClr val="bg1"/>
                </a:solidFill>
              </a:rPr>
              <a:t> </a:t>
            </a:r>
            <a:r>
              <a:rPr lang="en-US" sz="2400" dirty="0" err="1">
                <a:solidFill>
                  <a:schemeClr val="bg1"/>
                </a:solidFill>
              </a:rPr>
              <a:t>hiểu</a:t>
            </a:r>
            <a:r>
              <a:rPr lang="en-US" sz="2400" dirty="0">
                <a:solidFill>
                  <a:schemeClr val="bg1"/>
                </a:solidFill>
              </a:rPr>
              <a:t> </a:t>
            </a:r>
            <a:r>
              <a:rPr lang="en-US" sz="2400" dirty="0" err="1">
                <a:solidFill>
                  <a:schemeClr val="bg1"/>
                </a:solidFill>
              </a:rPr>
              <a:t>lịch</a:t>
            </a:r>
            <a:r>
              <a:rPr lang="en-US" sz="2400" dirty="0">
                <a:solidFill>
                  <a:schemeClr val="bg1"/>
                </a:solidFill>
              </a:rPr>
              <a:t> </a:t>
            </a:r>
            <a:r>
              <a:rPr lang="en-US" sz="2400" dirty="0" err="1">
                <a:solidFill>
                  <a:schemeClr val="bg1"/>
                </a:solidFill>
              </a:rPr>
              <a:t>sử</a:t>
            </a:r>
            <a:r>
              <a:rPr lang="en-US" sz="2400" dirty="0">
                <a:solidFill>
                  <a:schemeClr val="bg1"/>
                </a:solidFill>
              </a:rPr>
              <a:t> </a:t>
            </a:r>
            <a:r>
              <a:rPr lang="en-US" sz="2400" dirty="0" err="1">
                <a:solidFill>
                  <a:schemeClr val="bg1"/>
                </a:solidFill>
              </a:rPr>
              <a:t>toán</a:t>
            </a:r>
            <a:r>
              <a:rPr lang="en-US" sz="2400" dirty="0">
                <a:solidFill>
                  <a:schemeClr val="bg1"/>
                </a:solidFill>
              </a:rPr>
              <a:t> học, </a:t>
            </a:r>
            <a:r>
              <a:rPr lang="en-US" sz="2400" dirty="0" err="1">
                <a:solidFill>
                  <a:schemeClr val="bg1"/>
                </a:solidFill>
              </a:rPr>
              <a:t>ứng</a:t>
            </a:r>
            <a:r>
              <a:rPr lang="en-US" sz="2400" dirty="0">
                <a:solidFill>
                  <a:schemeClr val="bg1"/>
                </a:solidFill>
              </a:rPr>
              <a:t> dụng </a:t>
            </a:r>
            <a:r>
              <a:rPr lang="en-US" sz="2400" dirty="0" err="1">
                <a:solidFill>
                  <a:schemeClr val="bg1"/>
                </a:solidFill>
              </a:rPr>
              <a:t>của</a:t>
            </a:r>
            <a:r>
              <a:rPr lang="en-US" sz="2400" dirty="0">
                <a:solidFill>
                  <a:schemeClr val="bg1"/>
                </a:solidFill>
              </a:rPr>
              <a:t> </a:t>
            </a:r>
            <a:r>
              <a:rPr lang="en-US" sz="2400" dirty="0" err="1">
                <a:solidFill>
                  <a:schemeClr val="bg1"/>
                </a:solidFill>
              </a:rPr>
              <a:t>toán</a:t>
            </a:r>
            <a:r>
              <a:rPr lang="en-US" sz="2400" dirty="0">
                <a:solidFill>
                  <a:schemeClr val="bg1"/>
                </a:solidFill>
              </a:rPr>
              <a:t> học trong thực </a:t>
            </a:r>
            <a:r>
              <a:rPr lang="en-US" sz="2400" dirty="0" err="1">
                <a:solidFill>
                  <a:schemeClr val="bg1"/>
                </a:solidFill>
              </a:rPr>
              <a:t>tiễn</a:t>
            </a:r>
            <a:r>
              <a:rPr lang="en-US" sz="2400" dirty="0">
                <a:solidFill>
                  <a:schemeClr val="bg1"/>
                </a:solidFill>
              </a:rPr>
              <a:t>),…</a:t>
            </a:r>
          </a:p>
          <a:p>
            <a:pPr marL="0" indent="0">
              <a:buNone/>
            </a:pPr>
            <a:endParaRPr lang="en-US" dirty="0"/>
          </a:p>
        </p:txBody>
      </p:sp>
      <p:sp>
        <p:nvSpPr>
          <p:cNvPr id="8" name="Oval 7">
            <a:extLst>
              <a:ext uri="{FF2B5EF4-FFF2-40B4-BE49-F238E27FC236}">
                <a16:creationId xmlns:a16="http://schemas.microsoft.com/office/drawing/2014/main" id="{9942FAB6-E04D-4A52-B571-97FF542F1465}"/>
              </a:ext>
            </a:extLst>
          </p:cNvPr>
          <p:cNvSpPr/>
          <p:nvPr/>
        </p:nvSpPr>
        <p:spPr>
          <a:xfrm>
            <a:off x="72940" y="17899"/>
            <a:ext cx="2103120" cy="21031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153BAC8-5201-4A1A-99F1-40C2EDF87B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353" y="357009"/>
            <a:ext cx="1463040" cy="1463040"/>
          </a:xfrm>
          <a:prstGeom prst="rect">
            <a:avLst/>
          </a:prstGeom>
        </p:spPr>
      </p:pic>
      <p:sp>
        <p:nvSpPr>
          <p:cNvPr id="4" name="Content Placeholder 2">
            <a:extLst>
              <a:ext uri="{FF2B5EF4-FFF2-40B4-BE49-F238E27FC236}">
                <a16:creationId xmlns:a16="http://schemas.microsoft.com/office/drawing/2014/main" id="{8796CCE8-6B5A-1BFC-0050-34720A74F229}"/>
              </a:ext>
            </a:extLst>
          </p:cNvPr>
          <p:cNvSpPr txBox="1">
            <a:spLocks/>
          </p:cNvSpPr>
          <p:nvPr/>
        </p:nvSpPr>
        <p:spPr>
          <a:xfrm>
            <a:off x="1009275" y="2614656"/>
            <a:ext cx="10539069" cy="37824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r>
              <a:rPr lang="en-US" b="1" dirty="0"/>
              <a:t>Ví </a:t>
            </a:r>
            <a:r>
              <a:rPr lang="en-US" b="1" dirty="0" err="1"/>
              <a:t>dụ</a:t>
            </a:r>
            <a:r>
              <a:rPr lang="en-US" b="1" dirty="0"/>
              <a:t> 3 (Tìm </a:t>
            </a:r>
            <a:r>
              <a:rPr lang="en-US" b="1" dirty="0" err="1"/>
              <a:t>hiểu</a:t>
            </a:r>
            <a:r>
              <a:rPr lang="en-US" b="1" dirty="0"/>
              <a:t> </a:t>
            </a:r>
            <a:r>
              <a:rPr lang="en-US" b="1" dirty="0" err="1"/>
              <a:t>về</a:t>
            </a:r>
            <a:r>
              <a:rPr lang="en-US" b="1" dirty="0"/>
              <a:t> </a:t>
            </a:r>
            <a:r>
              <a:rPr lang="en-US" b="1" dirty="0" err="1"/>
              <a:t>các</a:t>
            </a:r>
            <a:r>
              <a:rPr lang="en-US" b="1" dirty="0"/>
              <a:t> </a:t>
            </a:r>
            <a:r>
              <a:rPr lang="en-US" b="1" dirty="0" err="1"/>
              <a:t>nhà</a:t>
            </a:r>
            <a:r>
              <a:rPr lang="en-US" b="1" dirty="0"/>
              <a:t> </a:t>
            </a:r>
            <a:r>
              <a:rPr lang="en-US" b="1" dirty="0" err="1"/>
              <a:t>toán</a:t>
            </a:r>
            <a:r>
              <a:rPr lang="en-US" b="1" dirty="0"/>
              <a:t> </a:t>
            </a:r>
            <a:r>
              <a:rPr lang="en-US" b="1" dirty="0" err="1"/>
              <a:t>học</a:t>
            </a:r>
            <a:r>
              <a:rPr lang="en-US" b="1" dirty="0"/>
              <a:t> </a:t>
            </a:r>
            <a:r>
              <a:rPr lang="en-US" b="1" dirty="0" err="1"/>
              <a:t>Thalès</a:t>
            </a:r>
            <a:r>
              <a:rPr lang="en-US" b="1" dirty="0"/>
              <a:t>, </a:t>
            </a:r>
            <a:r>
              <a:rPr lang="en-US" b="1" dirty="0" err="1"/>
              <a:t>Pythagore</a:t>
            </a:r>
            <a:r>
              <a:rPr lang="en-US" b="1" dirty="0"/>
              <a:t> </a:t>
            </a:r>
            <a:r>
              <a:rPr lang="en-US" b="1" dirty="0" err="1"/>
              <a:t>và</a:t>
            </a:r>
            <a:r>
              <a:rPr lang="en-US" b="1" dirty="0"/>
              <a:t> </a:t>
            </a:r>
            <a:r>
              <a:rPr lang="en-US" b="1" dirty="0" err="1"/>
              <a:t>những</a:t>
            </a:r>
            <a:r>
              <a:rPr lang="en-US" b="1" dirty="0"/>
              <a:t> </a:t>
            </a:r>
            <a:r>
              <a:rPr lang="en-US" b="1" dirty="0" err="1"/>
              <a:t>đóng</a:t>
            </a:r>
            <a:r>
              <a:rPr lang="en-US" b="1" dirty="0"/>
              <a:t> </a:t>
            </a:r>
            <a:r>
              <a:rPr lang="en-US" b="1" dirty="0" err="1"/>
              <a:t>góp</a:t>
            </a:r>
            <a:r>
              <a:rPr lang="en-US" b="1" dirty="0"/>
              <a:t> </a:t>
            </a:r>
            <a:r>
              <a:rPr lang="en-US" b="1" dirty="0" err="1"/>
              <a:t>của</a:t>
            </a:r>
            <a:r>
              <a:rPr lang="en-US" b="1" dirty="0"/>
              <a:t> </a:t>
            </a:r>
            <a:r>
              <a:rPr lang="en-US" b="1" dirty="0" err="1"/>
              <a:t>họ</a:t>
            </a:r>
            <a:r>
              <a:rPr lang="en-US" b="1" dirty="0"/>
              <a:t>)</a:t>
            </a:r>
          </a:p>
          <a:p>
            <a:pPr algn="just">
              <a:lnSpc>
                <a:spcPct val="100000"/>
              </a:lnSpc>
              <a:spcBef>
                <a:spcPts val="300"/>
              </a:spcBef>
              <a:buFontTx/>
              <a:buChar char="-"/>
            </a:pPr>
            <a:r>
              <a:rPr lang="en-US" dirty="0">
                <a:solidFill>
                  <a:schemeClr val="tx1"/>
                </a:solidFill>
              </a:rPr>
              <a:t>Tìm </a:t>
            </a:r>
            <a:r>
              <a:rPr lang="en-US" dirty="0" err="1">
                <a:solidFill>
                  <a:schemeClr val="tx1"/>
                </a:solidFill>
              </a:rPr>
              <a:t>hiểu</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tiểu</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Thalès</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Pythagore</a:t>
            </a:r>
            <a:r>
              <a:rPr lang="en-US" dirty="0">
                <a:solidFill>
                  <a:schemeClr val="tx1"/>
                </a:solidFill>
              </a:rPr>
              <a:t>:</a:t>
            </a:r>
            <a:endParaRPr lang="en-US" dirty="0"/>
          </a:p>
          <a:p>
            <a:pPr marL="0" indent="0" algn="just">
              <a:lnSpc>
                <a:spcPct val="100000"/>
              </a:lnSpc>
              <a:spcBef>
                <a:spcPts val="300"/>
              </a:spcBef>
              <a:buNone/>
            </a:pPr>
            <a:r>
              <a:rPr lang="en-US" dirty="0">
                <a:solidFill>
                  <a:schemeClr val="tx1"/>
                </a:solidFill>
              </a:rPr>
              <a:t>  + </a:t>
            </a:r>
            <a:r>
              <a:rPr lang="en-US" dirty="0" err="1">
                <a:solidFill>
                  <a:schemeClr val="tx1"/>
                </a:solidFill>
              </a:rPr>
              <a:t>Tiểu</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Thalès</a:t>
            </a:r>
            <a:r>
              <a:rPr lang="en-US" dirty="0">
                <a:solidFill>
                  <a:schemeClr val="tx1"/>
                </a:solidFill>
              </a:rPr>
              <a:t>;</a:t>
            </a:r>
          </a:p>
          <a:p>
            <a:pPr marL="0" indent="0" algn="just">
              <a:lnSpc>
                <a:spcPct val="100000"/>
              </a:lnSpc>
              <a:spcBef>
                <a:spcPts val="300"/>
              </a:spcBef>
              <a:buNone/>
            </a:pPr>
            <a:r>
              <a:rPr lang="en-US" dirty="0">
                <a:solidFill>
                  <a:schemeClr val="tx1"/>
                </a:solidFill>
              </a:rPr>
              <a:t>  + </a:t>
            </a:r>
            <a:r>
              <a:rPr lang="en-US" dirty="0" err="1">
                <a:solidFill>
                  <a:schemeClr val="tx1"/>
                </a:solidFill>
              </a:rPr>
              <a:t>Tiểu</a:t>
            </a:r>
            <a:r>
              <a:rPr lang="en-US" dirty="0">
                <a:solidFill>
                  <a:schemeClr val="tx1"/>
                </a:solidFill>
              </a:rPr>
              <a:t> </a:t>
            </a:r>
            <a:r>
              <a:rPr lang="en-US" dirty="0" err="1">
                <a:solidFill>
                  <a:schemeClr val="tx1"/>
                </a:solidFill>
              </a:rPr>
              <a:t>sử</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Pythagore</a:t>
            </a:r>
            <a:r>
              <a:rPr lang="en-US" dirty="0">
                <a:solidFill>
                  <a:schemeClr val="tx1"/>
                </a:solidFill>
              </a:rPr>
              <a:t>.</a:t>
            </a:r>
          </a:p>
          <a:p>
            <a:pPr algn="just">
              <a:lnSpc>
                <a:spcPct val="100000"/>
              </a:lnSpc>
              <a:spcBef>
                <a:spcPts val="300"/>
              </a:spcBef>
              <a:buFontTx/>
              <a:buChar char="-"/>
            </a:pPr>
            <a:r>
              <a:rPr lang="en-US" dirty="0" err="1">
                <a:solidFill>
                  <a:schemeClr val="tx1"/>
                </a:solidFill>
              </a:rPr>
              <a:t>Những</a:t>
            </a:r>
            <a:r>
              <a:rPr lang="en-US" dirty="0">
                <a:solidFill>
                  <a:schemeClr val="tx1"/>
                </a:solidFill>
              </a:rPr>
              <a:t> </a:t>
            </a:r>
            <a:r>
              <a:rPr lang="en-US" dirty="0" err="1">
                <a:solidFill>
                  <a:schemeClr val="tx1"/>
                </a:solidFill>
              </a:rPr>
              <a:t>đóng</a:t>
            </a:r>
            <a:r>
              <a:rPr lang="en-US" dirty="0">
                <a:solidFill>
                  <a:schemeClr val="tx1"/>
                </a:solidFill>
              </a:rPr>
              <a:t> </a:t>
            </a:r>
            <a:r>
              <a:rPr lang="en-US" dirty="0" err="1">
                <a:solidFill>
                  <a:schemeClr val="tx1"/>
                </a:solidFill>
              </a:rPr>
              <a:t>góp</a:t>
            </a:r>
            <a:r>
              <a:rPr lang="en-US" dirty="0">
                <a:solidFill>
                  <a:schemeClr val="tx1"/>
                </a:solidFill>
              </a:rPr>
              <a:t> </a:t>
            </a:r>
            <a:r>
              <a:rPr lang="en-US" dirty="0" err="1">
                <a:solidFill>
                  <a:schemeClr val="tx1"/>
                </a:solidFill>
              </a:rPr>
              <a:t>của</a:t>
            </a:r>
            <a:r>
              <a:rPr lang="en-US" dirty="0">
                <a:solidFill>
                  <a:schemeClr val="tx1"/>
                </a:solidFill>
              </a:rPr>
              <a:t> Thales </a:t>
            </a:r>
            <a:r>
              <a:rPr lang="en-US" dirty="0" err="1">
                <a:solidFill>
                  <a:schemeClr val="tx1"/>
                </a:solidFill>
              </a:rPr>
              <a:t>và</a:t>
            </a:r>
            <a:r>
              <a:rPr lang="en-US" dirty="0">
                <a:solidFill>
                  <a:schemeClr val="tx1"/>
                </a:solidFill>
              </a:rPr>
              <a:t> </a:t>
            </a:r>
            <a:r>
              <a:rPr lang="en-US" dirty="0" err="1">
                <a:solidFill>
                  <a:schemeClr val="tx1"/>
                </a:solidFill>
              </a:rPr>
              <a:t>Pythagore</a:t>
            </a:r>
            <a:r>
              <a:rPr lang="en-US" dirty="0">
                <a:solidFill>
                  <a:schemeClr val="tx1"/>
                </a:solidFill>
              </a:rPr>
              <a:t>:</a:t>
            </a:r>
          </a:p>
          <a:p>
            <a:pPr marL="0" indent="0" algn="just">
              <a:lnSpc>
                <a:spcPct val="100000"/>
              </a:lnSpc>
              <a:spcBef>
                <a:spcPts val="300"/>
              </a:spcBef>
              <a:buNone/>
            </a:pPr>
            <a:r>
              <a:rPr lang="en-US" dirty="0">
                <a:solidFill>
                  <a:schemeClr val="tx1"/>
                </a:solidFill>
              </a:rPr>
              <a:t>   + </a:t>
            </a:r>
            <a:r>
              <a:rPr lang="en-US" dirty="0" err="1">
                <a:solidFill>
                  <a:schemeClr val="tx1"/>
                </a:solidFill>
              </a:rPr>
              <a:t>Định</a:t>
            </a:r>
            <a:r>
              <a:rPr lang="en-US" dirty="0">
                <a:solidFill>
                  <a:schemeClr val="tx1"/>
                </a:solidFill>
              </a:rPr>
              <a:t> </a:t>
            </a:r>
            <a:r>
              <a:rPr lang="en-US" dirty="0" err="1">
                <a:solidFill>
                  <a:schemeClr val="tx1"/>
                </a:solidFill>
              </a:rPr>
              <a:t>lí</a:t>
            </a:r>
            <a:r>
              <a:rPr lang="en-US" dirty="0">
                <a:solidFill>
                  <a:schemeClr val="tx1"/>
                </a:solidFill>
              </a:rPr>
              <a:t> </a:t>
            </a:r>
            <a:r>
              <a:rPr lang="en-US" dirty="0" err="1">
                <a:solidFill>
                  <a:schemeClr val="tx1"/>
                </a:solidFill>
              </a:rPr>
              <a:t>Thal</a:t>
            </a:r>
            <a:r>
              <a:rPr lang="en-US" dirty="0" err="1"/>
              <a:t>ès</a:t>
            </a:r>
            <a:r>
              <a:rPr lang="en-US" dirty="0"/>
              <a:t>: </a:t>
            </a:r>
            <a:r>
              <a:rPr lang="en-US" dirty="0" err="1"/>
              <a:t>Các</a:t>
            </a:r>
            <a:r>
              <a:rPr lang="en-US" dirty="0"/>
              <a:t> </a:t>
            </a:r>
            <a:r>
              <a:rPr lang="en-US" dirty="0" err="1"/>
              <a:t>mở</a:t>
            </a:r>
            <a:r>
              <a:rPr lang="en-US" dirty="0"/>
              <a:t> </a:t>
            </a:r>
            <a:r>
              <a:rPr lang="en-US" dirty="0" err="1"/>
              <a:t>rộng</a:t>
            </a:r>
            <a:r>
              <a:rPr lang="en-US" dirty="0"/>
              <a:t> </a:t>
            </a:r>
            <a:r>
              <a:rPr lang="en-US" dirty="0" err="1"/>
              <a:t>và</a:t>
            </a:r>
            <a:r>
              <a:rPr lang="en-US" dirty="0"/>
              <a:t> </a:t>
            </a:r>
            <a:r>
              <a:rPr lang="en-US" dirty="0" err="1"/>
              <a:t>ứng</a:t>
            </a:r>
            <a:r>
              <a:rPr lang="en-US" dirty="0"/>
              <a:t> </a:t>
            </a:r>
            <a:r>
              <a:rPr lang="en-US" dirty="0" err="1"/>
              <a:t>dụng</a:t>
            </a:r>
            <a:r>
              <a:rPr lang="en-US" dirty="0">
                <a:solidFill>
                  <a:schemeClr val="tx1"/>
                </a:solidFill>
              </a:rPr>
              <a:t>;</a:t>
            </a:r>
          </a:p>
          <a:p>
            <a:pPr marL="0" indent="0" algn="just">
              <a:lnSpc>
                <a:spcPct val="100000"/>
              </a:lnSpc>
              <a:spcBef>
                <a:spcPts val="300"/>
              </a:spcBef>
              <a:buNone/>
            </a:pPr>
            <a:r>
              <a:rPr lang="en-US" dirty="0"/>
              <a:t>   + </a:t>
            </a:r>
            <a:r>
              <a:rPr lang="en-US" dirty="0" err="1"/>
              <a:t>Định</a:t>
            </a:r>
            <a:r>
              <a:rPr lang="en-US" dirty="0"/>
              <a:t> </a:t>
            </a:r>
            <a:r>
              <a:rPr lang="en-US" dirty="0" err="1"/>
              <a:t>lí</a:t>
            </a:r>
            <a:r>
              <a:rPr lang="en-US" dirty="0"/>
              <a:t> </a:t>
            </a:r>
            <a:r>
              <a:rPr lang="en-US" dirty="0" err="1"/>
              <a:t>Pythagore</a:t>
            </a:r>
            <a:r>
              <a:rPr lang="en-US" dirty="0"/>
              <a:t>: </a:t>
            </a:r>
            <a:r>
              <a:rPr lang="en-US" dirty="0" err="1"/>
              <a:t>Các</a:t>
            </a:r>
            <a:r>
              <a:rPr lang="en-US" dirty="0"/>
              <a:t> </a:t>
            </a:r>
            <a:r>
              <a:rPr lang="en-US" dirty="0" err="1"/>
              <a:t>mở</a:t>
            </a:r>
            <a:r>
              <a:rPr lang="en-US" dirty="0"/>
              <a:t> </a:t>
            </a:r>
            <a:r>
              <a:rPr lang="en-US" dirty="0" err="1"/>
              <a:t>rộng</a:t>
            </a:r>
            <a:r>
              <a:rPr lang="en-US" dirty="0"/>
              <a:t> </a:t>
            </a:r>
            <a:r>
              <a:rPr lang="en-US" dirty="0" err="1"/>
              <a:t>và</a:t>
            </a:r>
            <a:r>
              <a:rPr lang="en-US" dirty="0"/>
              <a:t> </a:t>
            </a:r>
            <a:r>
              <a:rPr lang="en-US" dirty="0" err="1"/>
              <a:t>ứng</a:t>
            </a:r>
            <a:r>
              <a:rPr lang="en-US" dirty="0"/>
              <a:t> </a:t>
            </a:r>
            <a:r>
              <a:rPr lang="en-US" dirty="0" err="1"/>
              <a:t>dụng</a:t>
            </a:r>
            <a:r>
              <a:rPr lang="en-US" dirty="0"/>
              <a:t>.</a:t>
            </a:r>
          </a:p>
        </p:txBody>
      </p:sp>
    </p:spTree>
    <p:extLst>
      <p:ext uri="{BB962C8B-B14F-4D97-AF65-F5344CB8AC3E}">
        <p14:creationId xmlns:p14="http://schemas.microsoft.com/office/powerpoint/2010/main" val="67577405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F28C-830F-2D44-9945-3CBD08DA32EC}"/>
              </a:ext>
            </a:extLst>
          </p:cNvPr>
          <p:cNvSpPr/>
          <p:nvPr/>
        </p:nvSpPr>
        <p:spPr>
          <a:xfrm>
            <a:off x="1816608" y="558687"/>
            <a:ext cx="9019558" cy="954107"/>
          </a:xfrm>
          <a:prstGeom prst="rect">
            <a:avLst/>
          </a:prstGeom>
        </p:spPr>
        <p:txBody>
          <a:bodyPr wrap="square">
            <a:spAutoFit/>
          </a:bodyPr>
          <a:lstStyle/>
          <a:p>
            <a:r>
              <a:rPr lang="vi-VN" sz="2800" b="1" dirty="0">
                <a:solidFill>
                  <a:schemeClr val="accent5">
                    <a:lumMod val="75000"/>
                  </a:schemeClr>
                </a:solidFill>
              </a:rPr>
              <a:t>TỔ CHỨC VÀ THỰC HIỆN CÁC HOẠT ĐỘNG THỰC    HÀNH TRẢI NGHIỆM TRONG TOÁN 8</a:t>
            </a:r>
            <a:endParaRPr lang="vi-VN" sz="2800" b="1" dirty="0"/>
          </a:p>
        </p:txBody>
      </p:sp>
      <p:grpSp>
        <p:nvGrpSpPr>
          <p:cNvPr id="5" name="Group 4"/>
          <p:cNvGrpSpPr/>
          <p:nvPr/>
        </p:nvGrpSpPr>
        <p:grpSpPr>
          <a:xfrm>
            <a:off x="1031798" y="711704"/>
            <a:ext cx="648072" cy="648072"/>
            <a:chOff x="1409738" y="-4691"/>
            <a:chExt cx="648072" cy="648072"/>
          </a:xfrm>
        </p:grpSpPr>
        <p:sp>
          <p:nvSpPr>
            <p:cNvPr id="6" name="Google Shape;297;p13"/>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3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solidFill>
                  <a:latin typeface="Arial"/>
                  <a:ea typeface="Arial"/>
                  <a:cs typeface="Arial"/>
                  <a:sym typeface="Arial"/>
                </a:rPr>
                <a:t>V</a:t>
              </a:r>
              <a:endParaRPr sz="2400" b="1" i="0" u="none" strike="noStrike" cap="none" dirty="0">
                <a:solidFill>
                  <a:schemeClr val="bg1"/>
                </a:solidFill>
                <a:latin typeface="Arial"/>
                <a:ea typeface="Arial"/>
                <a:cs typeface="Arial"/>
                <a:sym typeface="Arial"/>
              </a:endParaRPr>
            </a:p>
          </p:txBody>
        </p:sp>
      </p:grpSp>
      <p:sp>
        <p:nvSpPr>
          <p:cNvPr id="8" name="Content Placeholder 2">
            <a:extLst>
              <a:ext uri="{FF2B5EF4-FFF2-40B4-BE49-F238E27FC236}">
                <a16:creationId xmlns:a16="http://schemas.microsoft.com/office/drawing/2014/main" id="{D78309E6-6C30-5C47-9902-E6AE881B1B41}"/>
              </a:ext>
            </a:extLst>
          </p:cNvPr>
          <p:cNvSpPr txBox="1">
            <a:spLocks/>
          </p:cNvSpPr>
          <p:nvPr/>
        </p:nvSpPr>
        <p:spPr>
          <a:xfrm>
            <a:off x="737306" y="1692165"/>
            <a:ext cx="10515600" cy="4997669"/>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vi-VN" dirty="0">
                <a:latin typeface="Calibri" panose="020F0502020204030204" pitchFamily="34" charset="0"/>
                <a:cs typeface="Calibri" panose="020F0502020204030204" pitchFamily="34" charset="0"/>
              </a:rPr>
              <a:t>Một trong điểm mới nổi bật của Chương trình giáo dục phổ thông môn Toán năm 2018 là </a:t>
            </a:r>
            <a:r>
              <a:rPr lang="vi-VN" dirty="0">
                <a:solidFill>
                  <a:srgbClr val="FF0000"/>
                </a:solidFill>
                <a:latin typeface="Calibri" panose="020F0502020204030204" pitchFamily="34" charset="0"/>
                <a:cs typeface="Calibri" panose="020F0502020204030204" pitchFamily="34" charset="0"/>
              </a:rPr>
              <a:t>d</a:t>
            </a:r>
            <a:r>
              <a:rPr lang="vi-VN" sz="2800" dirty="0">
                <a:solidFill>
                  <a:srgbClr val="FF0000"/>
                </a:solidFill>
                <a:latin typeface="Calibri" panose="020F0502020204030204" pitchFamily="34" charset="0"/>
                <a:cs typeface="Calibri" panose="020F0502020204030204" pitchFamily="34" charset="0"/>
              </a:rPr>
              <a:t>ành 7% thời lượng</a:t>
            </a:r>
            <a:r>
              <a:rPr lang="vi-VN" sz="2800" dirty="0">
                <a:latin typeface="Calibri" panose="020F0502020204030204" pitchFamily="34" charset="0"/>
                <a:cs typeface="Calibri" panose="020F0502020204030204" pitchFamily="34" charset="0"/>
              </a:rPr>
              <a:t> (khoảng 10 tiết ở mỗi lớp THCS) cho các </a:t>
            </a:r>
            <a:r>
              <a:rPr lang="vi-VN" sz="2800" dirty="0">
                <a:solidFill>
                  <a:srgbClr val="FF0000"/>
                </a:solidFill>
                <a:latin typeface="Calibri" panose="020F0502020204030204" pitchFamily="34" charset="0"/>
                <a:cs typeface="Calibri" panose="020F0502020204030204" pitchFamily="34" charset="0"/>
              </a:rPr>
              <a:t>hoạt động thực hành và trải nghiệm</a:t>
            </a:r>
            <a:r>
              <a:rPr lang="vi-VN" sz="2800" dirty="0">
                <a:latin typeface="Calibri" panose="020F0502020204030204" pitchFamily="34" charset="0"/>
                <a:cs typeface="Calibri" panose="020F0502020204030204" pitchFamily="34" charset="0"/>
              </a:rPr>
              <a:t> môn Toán.</a:t>
            </a:r>
          </a:p>
          <a:p>
            <a:pPr algn="just">
              <a:lnSpc>
                <a:spcPct val="100000"/>
              </a:lnSpc>
            </a:pPr>
            <a:r>
              <a:rPr lang="vi-VN" dirty="0">
                <a:latin typeface="Calibri" panose="020F0502020204030204" pitchFamily="34" charset="0"/>
                <a:cs typeface="Calibri" panose="020F0502020204030204" pitchFamily="34" charset="0"/>
              </a:rPr>
              <a:t>Mục đích của các Hoạt động thực hành và trải nghiệm: Tạo cơ hội để HS </a:t>
            </a:r>
            <a:r>
              <a:rPr lang="vi-VN" dirty="0">
                <a:solidFill>
                  <a:srgbClr val="FF0000"/>
                </a:solidFill>
                <a:latin typeface="Calibri" panose="020F0502020204030204" pitchFamily="34" charset="0"/>
                <a:cs typeface="Calibri" panose="020F0502020204030204" pitchFamily="34" charset="0"/>
              </a:rPr>
              <a:t>được trải nghiệm, vận dụng Toán học vào thực tiễn</a:t>
            </a:r>
            <a:r>
              <a:rPr lang="vi-VN" dirty="0">
                <a:latin typeface="Calibri" panose="020F0502020204030204" pitchFamily="34" charset="0"/>
                <a:cs typeface="Calibri" panose="020F0502020204030204" pitchFamily="34" charset="0"/>
              </a:rPr>
              <a:t>; tạo lập sự </a:t>
            </a:r>
            <a:r>
              <a:rPr lang="vi-VN" dirty="0">
                <a:solidFill>
                  <a:srgbClr val="FF0000"/>
                </a:solidFill>
                <a:latin typeface="Calibri" panose="020F0502020204030204" pitchFamily="34" charset="0"/>
                <a:cs typeface="Calibri" panose="020F0502020204030204" pitchFamily="34" charset="0"/>
              </a:rPr>
              <a:t>kết nối</a:t>
            </a:r>
            <a:r>
              <a:rPr lang="vi-VN" dirty="0">
                <a:latin typeface="Calibri" panose="020F0502020204030204" pitchFamily="34" charset="0"/>
                <a:cs typeface="Calibri" panose="020F0502020204030204" pitchFamily="34" charset="0"/>
              </a:rPr>
              <a:t> giữa các ý tưởng toán học, </a:t>
            </a:r>
            <a:r>
              <a:rPr lang="vi-VN" dirty="0">
                <a:solidFill>
                  <a:srgbClr val="FF0000"/>
                </a:solidFill>
                <a:latin typeface="Calibri" panose="020F0502020204030204" pitchFamily="34" charset="0"/>
                <a:cs typeface="Calibri" panose="020F0502020204030204" pitchFamily="34" charset="0"/>
              </a:rPr>
              <a:t>giữa Toán học với thực tiễn, giữa Toán học với các môn học</a:t>
            </a:r>
            <a:r>
              <a:rPr lang="vi-VN" dirty="0">
                <a:latin typeface="Calibri" panose="020F0502020204030204" pitchFamily="34" charset="0"/>
                <a:cs typeface="Calibri" panose="020F0502020204030204" pitchFamily="34" charset="0"/>
              </a:rPr>
              <a:t> và hoạt động giáo dục khác, đặc biệt là để </a:t>
            </a:r>
            <a:r>
              <a:rPr lang="vi-VN" dirty="0">
                <a:solidFill>
                  <a:srgbClr val="FF0000"/>
                </a:solidFill>
                <a:latin typeface="Calibri" panose="020F0502020204030204" pitchFamily="34" charset="0"/>
                <a:cs typeface="Calibri" panose="020F0502020204030204" pitchFamily="34" charset="0"/>
              </a:rPr>
              <a:t>thực hiện giáo dục STEM.</a:t>
            </a:r>
            <a:r>
              <a:rPr lang="vi-VN" sz="2800" dirty="0">
                <a:solidFill>
                  <a:srgbClr val="FF0000"/>
                </a:solidFill>
                <a:latin typeface="Calibri" panose="020F0502020204030204" pitchFamily="34" charset="0"/>
                <a:cs typeface="Calibri" panose="020F0502020204030204" pitchFamily="34" charset="0"/>
              </a:rPr>
              <a:t> </a:t>
            </a:r>
          </a:p>
          <a:p>
            <a:pPr marL="0" indent="0" algn="just">
              <a:lnSpc>
                <a:spcPct val="100000"/>
              </a:lnSpc>
              <a:buNone/>
            </a:pPr>
            <a:r>
              <a:rPr lang="vi-VN" dirty="0">
                <a:latin typeface="Calibri" panose="020F0502020204030204" pitchFamily="34" charset="0"/>
                <a:cs typeface="Calibri" panose="020F0502020204030204" pitchFamily="34" charset="0"/>
              </a:rPr>
              <a:t>Qua đó, góp phần hình thành và phát triển ở học sinh các phẩm chất chủ yếu và năng lực chung theo các mức độ phù hợp theo quy định của Chương trình tổng thể.</a:t>
            </a:r>
          </a:p>
          <a:p>
            <a:pPr lvl="1" algn="just">
              <a:lnSpc>
                <a:spcPct val="100000"/>
              </a:lnSpc>
            </a:pPr>
            <a:endParaRPr lang="vi-VN"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730159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F28C-830F-2D44-9945-3CBD08DA32EC}"/>
              </a:ext>
            </a:extLst>
          </p:cNvPr>
          <p:cNvSpPr/>
          <p:nvPr/>
        </p:nvSpPr>
        <p:spPr>
          <a:xfrm>
            <a:off x="1670304" y="387668"/>
            <a:ext cx="9138132" cy="954107"/>
          </a:xfrm>
          <a:prstGeom prst="rect">
            <a:avLst/>
          </a:prstGeom>
        </p:spPr>
        <p:txBody>
          <a:bodyPr wrap="square">
            <a:spAutoFit/>
          </a:bodyPr>
          <a:lstStyle/>
          <a:p>
            <a:r>
              <a:rPr lang="vi-VN" sz="2800" b="1" dirty="0">
                <a:solidFill>
                  <a:schemeClr val="accent5">
                    <a:lumMod val="75000"/>
                  </a:schemeClr>
                </a:solidFill>
              </a:rPr>
              <a:t>TỔ CHỨC VÀ THỰC HIỆN CÁC HOẠT ĐỘNG THỰC HÀNH TRẢI NGHIỆM TRONG TOÁN 8</a:t>
            </a:r>
            <a:endParaRPr lang="vi-VN" sz="2800" b="1" dirty="0"/>
          </a:p>
        </p:txBody>
      </p:sp>
      <p:grpSp>
        <p:nvGrpSpPr>
          <p:cNvPr id="5" name="Group 4"/>
          <p:cNvGrpSpPr/>
          <p:nvPr/>
        </p:nvGrpSpPr>
        <p:grpSpPr>
          <a:xfrm>
            <a:off x="779348" y="540685"/>
            <a:ext cx="648072" cy="648072"/>
            <a:chOff x="1409738" y="-4691"/>
            <a:chExt cx="648072" cy="648072"/>
          </a:xfrm>
          <a:solidFill>
            <a:schemeClr val="accent2"/>
          </a:solidFill>
        </p:grpSpPr>
        <p:sp>
          <p:nvSpPr>
            <p:cNvPr id="6" name="Google Shape;297;p13"/>
            <p:cNvSpPr/>
            <p:nvPr/>
          </p:nvSpPr>
          <p:spPr>
            <a:xfrm>
              <a:off x="1409738" y="-4691"/>
              <a:ext cx="648072" cy="648072"/>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35"/>
            </a:xfrm>
            <a:prstGeom prst="rect">
              <a:avLst/>
            </a:prstGeom>
            <a:grp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solidFill>
                  <a:latin typeface="Arial"/>
                  <a:ea typeface="Arial"/>
                  <a:cs typeface="Arial"/>
                  <a:sym typeface="Arial"/>
                </a:rPr>
                <a:t>V</a:t>
              </a:r>
              <a:endParaRPr sz="2400" b="1" i="0" u="none" strike="noStrike" cap="none" dirty="0">
                <a:solidFill>
                  <a:schemeClr val="bg1"/>
                </a:solidFill>
                <a:latin typeface="Arial"/>
                <a:ea typeface="Arial"/>
                <a:cs typeface="Arial"/>
                <a:sym typeface="Arial"/>
              </a:endParaRPr>
            </a:p>
          </p:txBody>
        </p:sp>
      </p:grpSp>
      <p:sp>
        <p:nvSpPr>
          <p:cNvPr id="8" name="Content Placeholder 2">
            <a:extLst>
              <a:ext uri="{FF2B5EF4-FFF2-40B4-BE49-F238E27FC236}">
                <a16:creationId xmlns:a16="http://schemas.microsoft.com/office/drawing/2014/main" id="{D78309E6-6C30-5C47-9902-E6AE881B1B41}"/>
              </a:ext>
            </a:extLst>
          </p:cNvPr>
          <p:cNvSpPr txBox="1">
            <a:spLocks/>
          </p:cNvSpPr>
          <p:nvPr/>
        </p:nvSpPr>
        <p:spPr>
          <a:xfrm>
            <a:off x="779348" y="1449560"/>
            <a:ext cx="10939687" cy="52927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200"/>
              </a:spcBef>
            </a:pPr>
            <a:r>
              <a:rPr lang="vi-VN" sz="2800" dirty="0">
                <a:latin typeface="Calibri" panose="020F0502020204030204" pitchFamily="34" charset="0"/>
                <a:cs typeface="Calibri" panose="020F0502020204030204" pitchFamily="34" charset="0"/>
              </a:rPr>
              <a:t>SGK Toán </a:t>
            </a:r>
            <a:r>
              <a:rPr lang="vi-VN" dirty="0">
                <a:latin typeface="Calibri" panose="020F0502020204030204" pitchFamily="34" charset="0"/>
                <a:cs typeface="Calibri" panose="020F0502020204030204" pitchFamily="34" charset="0"/>
              </a:rPr>
              <a:t>8</a:t>
            </a:r>
            <a:r>
              <a:rPr lang="vi-VN" sz="2800" dirty="0">
                <a:latin typeface="Calibri" panose="020F0502020204030204" pitchFamily="34" charset="0"/>
                <a:cs typeface="Calibri" panose="020F0502020204030204" pitchFamily="34" charset="0"/>
              </a:rPr>
              <a:t> đã thiết kế sẵn một số hoạt động thực hành trải nghiệm gợi ý ở cuối mỗi tập sách.</a:t>
            </a:r>
          </a:p>
          <a:p>
            <a:pPr algn="just">
              <a:lnSpc>
                <a:spcPct val="100000"/>
              </a:lnSpc>
              <a:spcBef>
                <a:spcPts val="200"/>
              </a:spcBef>
            </a:pPr>
            <a:r>
              <a:rPr lang="vi-VN" dirty="0">
                <a:latin typeface="Calibri" panose="020F0502020204030204" pitchFamily="34" charset="0"/>
                <a:cs typeface="Calibri" panose="020F0502020204030204" pitchFamily="34" charset="0"/>
              </a:rPr>
              <a:t>Các kiểu hoạt động thực hành trải nghiệm chính:</a:t>
            </a:r>
          </a:p>
          <a:p>
            <a:pPr marL="457200" lvl="1" indent="0" algn="just">
              <a:lnSpc>
                <a:spcPct val="100000"/>
              </a:lnSpc>
              <a:spcBef>
                <a:spcPts val="200"/>
              </a:spcBef>
              <a:buNone/>
            </a:pPr>
            <a:r>
              <a:rPr lang="vi-VN" sz="2800" b="1" dirty="0">
                <a:solidFill>
                  <a:srgbClr val="C00000"/>
                </a:solidFill>
                <a:latin typeface="Calibri" panose="020F0502020204030204" pitchFamily="34" charset="0"/>
                <a:cs typeface="Calibri" panose="020F0502020204030204" pitchFamily="34" charset="0"/>
              </a:rPr>
              <a:t>1) Sử dụng phần mềm toán học</a:t>
            </a:r>
          </a:p>
          <a:p>
            <a:pPr lvl="1" algn="just">
              <a:lnSpc>
                <a:spcPct val="100000"/>
              </a:lnSpc>
              <a:spcBef>
                <a:spcPts val="200"/>
              </a:spcBef>
              <a:buFontTx/>
              <a:buChar char="-"/>
            </a:pPr>
            <a:r>
              <a:rPr lang="vi-VN" sz="2800" dirty="0">
                <a:solidFill>
                  <a:schemeClr val="accent5">
                    <a:lumMod val="75000"/>
                  </a:schemeClr>
                </a:solidFill>
                <a:latin typeface="Calibri" panose="020F0502020204030204" pitchFamily="34" charset="0"/>
                <a:cs typeface="Calibri" panose="020F0502020204030204" pitchFamily="34" charset="0"/>
              </a:rPr>
              <a:t>Sử dụng GeoGebra: </a:t>
            </a:r>
          </a:p>
          <a:p>
            <a:pPr marL="457200" lvl="1" indent="0" algn="just">
              <a:lnSpc>
                <a:spcPct val="100000"/>
              </a:lnSpc>
              <a:spcBef>
                <a:spcPts val="200"/>
              </a:spcBef>
              <a:buNone/>
            </a:pPr>
            <a:r>
              <a:rPr lang="vi-VN" sz="2800" dirty="0">
                <a:latin typeface="Calibri" panose="020F0502020204030204" pitchFamily="34" charset="0"/>
                <a:cs typeface="Calibri" panose="020F0502020204030204" pitchFamily="34" charset="0"/>
              </a:rPr>
              <a:t>      + Vẽ các hình hình học đơn giản;</a:t>
            </a:r>
          </a:p>
          <a:p>
            <a:pPr marL="457200" lvl="1" indent="0" algn="just">
              <a:lnSpc>
                <a:spcPct val="100000"/>
              </a:lnSpc>
              <a:spcBef>
                <a:spcPts val="200"/>
              </a:spcBef>
              <a:buNone/>
            </a:pPr>
            <a:r>
              <a:rPr lang="vi-VN" sz="2800" dirty="0">
                <a:latin typeface="Calibri" panose="020F0502020204030204" pitchFamily="34" charset="0"/>
                <a:cs typeface="Calibri" panose="020F0502020204030204" pitchFamily="34" charset="0"/>
              </a:rPr>
              <a:t>      + Thực hiện tính toán trên đa thức, phân thức đại số; </a:t>
            </a:r>
          </a:p>
          <a:p>
            <a:pPr marL="457200" lvl="1" indent="0" algn="just">
              <a:lnSpc>
                <a:spcPct val="100000"/>
              </a:lnSpc>
              <a:spcBef>
                <a:spcPts val="200"/>
              </a:spcBef>
              <a:buNone/>
            </a:pPr>
            <a:r>
              <a:rPr lang="vi-VN" sz="2800" dirty="0">
                <a:latin typeface="Calibri" panose="020F0502020204030204" pitchFamily="34" charset="0"/>
                <a:cs typeface="Calibri" panose="020F0502020204030204" pitchFamily="34" charset="0"/>
              </a:rPr>
              <a:t>      + Giải phương trình, vẽ đồ thị hàm số. </a:t>
            </a:r>
          </a:p>
          <a:p>
            <a:pPr lvl="1" algn="just">
              <a:lnSpc>
                <a:spcPct val="100000"/>
              </a:lnSpc>
              <a:spcBef>
                <a:spcPts val="200"/>
              </a:spcBef>
              <a:buFontTx/>
              <a:buChar char="-"/>
            </a:pPr>
            <a:r>
              <a:rPr lang="vi-VN" sz="2800" dirty="0">
                <a:solidFill>
                  <a:schemeClr val="accent5">
                    <a:lumMod val="75000"/>
                  </a:schemeClr>
                </a:solidFill>
                <a:latin typeface="Calibri" panose="020F0502020204030204" pitchFamily="34" charset="0"/>
                <a:cs typeface="Calibri" panose="020F0502020204030204" pitchFamily="34" charset="0"/>
              </a:rPr>
              <a:t>Sử dụng phần mềm Excel trong Thống kê và Xác suất: </a:t>
            </a:r>
          </a:p>
          <a:p>
            <a:pPr marL="457200" lvl="1" indent="0" algn="just">
              <a:lnSpc>
                <a:spcPct val="100000"/>
              </a:lnSpc>
              <a:spcBef>
                <a:spcPts val="200"/>
              </a:spcBef>
              <a:buNone/>
            </a:pPr>
            <a:r>
              <a:rPr lang="vi-VN" sz="2800" dirty="0">
                <a:solidFill>
                  <a:schemeClr val="accent5">
                    <a:lumMod val="75000"/>
                  </a:schemeClr>
                </a:solidFill>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a:t>
            </a:r>
            <a:r>
              <a:rPr lang="vi-VN" sz="2800" dirty="0">
                <a:solidFill>
                  <a:schemeClr val="accent5">
                    <a:lumMod val="75000"/>
                  </a:schemeClr>
                </a:solidFill>
                <a:latin typeface="Calibri" panose="020F0502020204030204" pitchFamily="34" charset="0"/>
                <a:cs typeface="Calibri" panose="020F0502020204030204" pitchFamily="34" charset="0"/>
              </a:rPr>
              <a:t> </a:t>
            </a:r>
            <a:r>
              <a:rPr lang="vi-VN" sz="2800" dirty="0">
                <a:latin typeface="Calibri" panose="020F0502020204030204" pitchFamily="34" charset="0"/>
                <a:cs typeface="Calibri" panose="020F0502020204030204" pitchFamily="34" charset="0"/>
              </a:rPr>
              <a:t>Vẽ các loại biểu đồ.</a:t>
            </a:r>
          </a:p>
          <a:p>
            <a:pPr marL="457200" lvl="1" indent="0" algn="just">
              <a:lnSpc>
                <a:spcPct val="100000"/>
              </a:lnSpc>
              <a:spcBef>
                <a:spcPts val="200"/>
              </a:spcBef>
              <a:buNone/>
            </a:pPr>
            <a:r>
              <a:rPr lang="vi-VN" sz="2800" dirty="0">
                <a:latin typeface="Calibri" panose="020F0502020204030204" pitchFamily="34" charset="0"/>
                <a:cs typeface="Calibri" panose="020F0502020204030204" pitchFamily="34" charset="0"/>
              </a:rPr>
              <a:t>      + Mô tả thí nghiệm ngẫu nhiên.</a:t>
            </a:r>
          </a:p>
        </p:txBody>
      </p:sp>
    </p:spTree>
    <p:extLst>
      <p:ext uri="{BB962C8B-B14F-4D97-AF65-F5344CB8AC3E}">
        <p14:creationId xmlns:p14="http://schemas.microsoft.com/office/powerpoint/2010/main" val="211764106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F28C-830F-2D44-9945-3CBD08DA32EC}"/>
              </a:ext>
            </a:extLst>
          </p:cNvPr>
          <p:cNvSpPr/>
          <p:nvPr/>
        </p:nvSpPr>
        <p:spPr>
          <a:xfrm>
            <a:off x="1572768" y="558687"/>
            <a:ext cx="9263398" cy="954107"/>
          </a:xfrm>
          <a:prstGeom prst="rect">
            <a:avLst/>
          </a:prstGeom>
        </p:spPr>
        <p:txBody>
          <a:bodyPr wrap="square">
            <a:spAutoFit/>
          </a:bodyPr>
          <a:lstStyle/>
          <a:p>
            <a:r>
              <a:rPr lang="vi-VN" sz="2800" b="1" dirty="0">
                <a:solidFill>
                  <a:schemeClr val="accent5">
                    <a:lumMod val="75000"/>
                  </a:schemeClr>
                </a:solidFill>
              </a:rPr>
              <a:t>TỔ CHỨC VÀ THỰC HIỆN CÁC HOẠT ĐỘNG THỰC HÀNH TRẢI NGHIỆM TRONG TOÁN 8 </a:t>
            </a:r>
            <a:endParaRPr lang="vi-VN" sz="2800" b="1" dirty="0"/>
          </a:p>
        </p:txBody>
      </p:sp>
      <p:grpSp>
        <p:nvGrpSpPr>
          <p:cNvPr id="5" name="Group 4"/>
          <p:cNvGrpSpPr/>
          <p:nvPr/>
        </p:nvGrpSpPr>
        <p:grpSpPr>
          <a:xfrm>
            <a:off x="791954" y="711704"/>
            <a:ext cx="648072" cy="648072"/>
            <a:chOff x="1409738" y="-4691"/>
            <a:chExt cx="648072" cy="648072"/>
          </a:xfrm>
          <a:solidFill>
            <a:schemeClr val="accent2"/>
          </a:solidFill>
        </p:grpSpPr>
        <p:sp>
          <p:nvSpPr>
            <p:cNvPr id="6" name="Google Shape;297;p13"/>
            <p:cNvSpPr/>
            <p:nvPr/>
          </p:nvSpPr>
          <p:spPr>
            <a:xfrm>
              <a:off x="1409738" y="-4691"/>
              <a:ext cx="648072" cy="648072"/>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35"/>
            </a:xfrm>
            <a:prstGeom prst="rect">
              <a:avLst/>
            </a:prstGeom>
            <a:grp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solidFill>
                  <a:latin typeface="Arial"/>
                  <a:ea typeface="Arial"/>
                  <a:cs typeface="Arial"/>
                  <a:sym typeface="Arial"/>
                </a:rPr>
                <a:t>V</a:t>
              </a:r>
              <a:endParaRPr sz="2400" b="1" i="0" u="none" strike="noStrike" cap="none" dirty="0">
                <a:solidFill>
                  <a:schemeClr val="bg1"/>
                </a:solidFill>
                <a:latin typeface="Arial"/>
                <a:ea typeface="Arial"/>
                <a:cs typeface="Arial"/>
                <a:sym typeface="Arial"/>
              </a:endParaRPr>
            </a:p>
          </p:txBody>
        </p:sp>
      </p:grpSp>
      <p:sp>
        <p:nvSpPr>
          <p:cNvPr id="8" name="Content Placeholder 2">
            <a:extLst>
              <a:ext uri="{FF2B5EF4-FFF2-40B4-BE49-F238E27FC236}">
                <a16:creationId xmlns:a16="http://schemas.microsoft.com/office/drawing/2014/main" id="{D78309E6-6C30-5C47-9902-E6AE881B1B41}"/>
              </a:ext>
            </a:extLst>
          </p:cNvPr>
          <p:cNvSpPr txBox="1">
            <a:spLocks/>
          </p:cNvSpPr>
          <p:nvPr/>
        </p:nvSpPr>
        <p:spPr>
          <a:xfrm>
            <a:off x="838200" y="1828104"/>
            <a:ext cx="10515600" cy="49976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vi-VN" dirty="0">
                <a:latin typeface="Calibri" panose="020F0502020204030204" pitchFamily="34" charset="0"/>
                <a:cs typeface="Calibri" panose="020F0502020204030204" pitchFamily="34" charset="0"/>
              </a:rPr>
              <a:t>Các kiểu hoạt động thực hành trải nghiệm chính:</a:t>
            </a:r>
            <a:endParaRPr lang="vi-VN" sz="2800" dirty="0">
              <a:latin typeface="Calibri" panose="020F0502020204030204" pitchFamily="34" charset="0"/>
              <a:cs typeface="Calibri" panose="020F0502020204030204" pitchFamily="34" charset="0"/>
            </a:endParaRPr>
          </a:p>
          <a:p>
            <a:pPr marL="457200" lvl="1" indent="0" algn="just">
              <a:lnSpc>
                <a:spcPct val="100000"/>
              </a:lnSpc>
              <a:buNone/>
            </a:pPr>
            <a:r>
              <a:rPr lang="vi-VN" sz="2800" b="1" dirty="0">
                <a:solidFill>
                  <a:srgbClr val="C00000"/>
                </a:solidFill>
                <a:latin typeface="Calibri" panose="020F0502020204030204" pitchFamily="34" charset="0"/>
                <a:cs typeface="Calibri" panose="020F0502020204030204" pitchFamily="34" charset="0"/>
              </a:rPr>
              <a:t>2) Tìm hiểu về ứng dụng của Toán học trong tài chính:</a:t>
            </a:r>
          </a:p>
          <a:p>
            <a:pPr lvl="1" algn="just">
              <a:lnSpc>
                <a:spcPct val="100000"/>
              </a:lnSpc>
              <a:buFontTx/>
              <a:buChar char="-"/>
            </a:pPr>
            <a:r>
              <a:rPr lang="vi-VN" sz="2800" dirty="0">
                <a:latin typeface="Calibri" panose="020F0502020204030204" pitchFamily="34" charset="0"/>
                <a:cs typeface="Calibri" panose="020F0502020204030204" pitchFamily="34" charset="0"/>
              </a:rPr>
              <a:t> Tìm hiểu về công thức lãi kép và áp dụng vào bài toán gửi tiết kiệm có kì hạn.</a:t>
            </a:r>
          </a:p>
          <a:p>
            <a:pPr lvl="1" algn="just">
              <a:lnSpc>
                <a:spcPct val="100000"/>
              </a:lnSpc>
              <a:buFontTx/>
              <a:buChar char="-"/>
            </a:pPr>
            <a:r>
              <a:rPr lang="vi-VN" sz="2800" dirty="0">
                <a:latin typeface="Calibri" panose="020F0502020204030204" pitchFamily="34" charset="0"/>
                <a:cs typeface="Calibri" panose="020F0502020204030204" pitchFamily="34" charset="0"/>
              </a:rPr>
              <a:t>Một số ứng dụng của hàm số bậc nhất trong tài chính:</a:t>
            </a:r>
          </a:p>
          <a:p>
            <a:pPr marL="457200" lvl="1" indent="0" algn="just">
              <a:lnSpc>
                <a:spcPct val="100000"/>
              </a:lnSpc>
              <a:buNone/>
            </a:pPr>
            <a:r>
              <a:rPr lang="vi-VN" sz="2800" dirty="0">
                <a:latin typeface="Calibri" panose="020F0502020204030204" pitchFamily="34" charset="0"/>
                <a:cs typeface="Calibri" panose="020F0502020204030204" pitchFamily="34" charset="0"/>
              </a:rPr>
              <a:t>   + Xây dựng công thức của hàm chi phí;</a:t>
            </a:r>
          </a:p>
          <a:p>
            <a:pPr marL="457200" lvl="1" indent="0" algn="just">
              <a:lnSpc>
                <a:spcPct val="100000"/>
              </a:lnSpc>
              <a:buNone/>
            </a:pPr>
            <a:r>
              <a:rPr lang="vi-VN" sz="2800" dirty="0">
                <a:latin typeface="Calibri" panose="020F0502020204030204" pitchFamily="34" charset="0"/>
                <a:cs typeface="Calibri" panose="020F0502020204030204" pitchFamily="34" charset="0"/>
              </a:rPr>
              <a:t>   + Phương pháp khấu hao đường thẳng;</a:t>
            </a:r>
          </a:p>
          <a:p>
            <a:pPr marL="457200" lvl="1" indent="0" algn="just">
              <a:lnSpc>
                <a:spcPct val="100000"/>
              </a:lnSpc>
              <a:buNone/>
            </a:pPr>
            <a:r>
              <a:rPr lang="vi-VN" sz="2800" dirty="0">
                <a:latin typeface="Calibri" panose="020F0502020204030204" pitchFamily="34" charset="0"/>
                <a:cs typeface="Calibri" panose="020F0502020204030204" pitchFamily="34" charset="0"/>
              </a:rPr>
              <a:t>   + Hàm cung và hàm cầu của một mặt hàng, mức giá cân bằng.</a:t>
            </a:r>
          </a:p>
          <a:p>
            <a:pPr marL="457200" lvl="1" indent="0" algn="just">
              <a:lnSpc>
                <a:spcPct val="100000"/>
              </a:lnSpc>
              <a:buNone/>
            </a:pPr>
            <a:endParaRPr lang="vi-VN"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695971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F28C-830F-2D44-9945-3CBD08DA32EC}"/>
              </a:ext>
            </a:extLst>
          </p:cNvPr>
          <p:cNvSpPr/>
          <p:nvPr/>
        </p:nvSpPr>
        <p:spPr>
          <a:xfrm>
            <a:off x="1658112" y="558687"/>
            <a:ext cx="9178054" cy="954107"/>
          </a:xfrm>
          <a:prstGeom prst="rect">
            <a:avLst/>
          </a:prstGeom>
        </p:spPr>
        <p:txBody>
          <a:bodyPr wrap="square">
            <a:spAutoFit/>
          </a:bodyPr>
          <a:lstStyle/>
          <a:p>
            <a:r>
              <a:rPr lang="vi-VN" sz="2800" b="1" dirty="0">
                <a:solidFill>
                  <a:schemeClr val="accent5">
                    <a:lumMod val="75000"/>
                  </a:schemeClr>
                </a:solidFill>
              </a:rPr>
              <a:t>TỔ CHỨC VÀ THỰC HIỆN CÁC HOẠT ĐỘNG THỰC HÀNH TRẢI NGHIỆM TRONG TOÁN 8</a:t>
            </a:r>
            <a:endParaRPr lang="vi-VN" sz="2800" b="1" dirty="0"/>
          </a:p>
        </p:txBody>
      </p:sp>
      <p:grpSp>
        <p:nvGrpSpPr>
          <p:cNvPr id="5" name="Group 4"/>
          <p:cNvGrpSpPr/>
          <p:nvPr/>
        </p:nvGrpSpPr>
        <p:grpSpPr>
          <a:xfrm>
            <a:off x="800788" y="711704"/>
            <a:ext cx="648072" cy="648072"/>
            <a:chOff x="1409738" y="-4691"/>
            <a:chExt cx="648072" cy="648072"/>
          </a:xfrm>
        </p:grpSpPr>
        <p:sp>
          <p:nvSpPr>
            <p:cNvPr id="6" name="Google Shape;297;p13"/>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3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solidFill>
                  <a:latin typeface="Arial"/>
                  <a:ea typeface="Arial"/>
                  <a:cs typeface="Arial"/>
                  <a:sym typeface="Arial"/>
                </a:rPr>
                <a:t>V</a:t>
              </a:r>
              <a:endParaRPr sz="2400" b="1" i="0" u="none" strike="noStrike" cap="none" dirty="0">
                <a:solidFill>
                  <a:schemeClr val="bg1"/>
                </a:solidFill>
                <a:latin typeface="Arial"/>
                <a:ea typeface="Arial"/>
                <a:cs typeface="Arial"/>
                <a:sym typeface="Arial"/>
              </a:endParaRPr>
            </a:p>
          </p:txBody>
        </p:sp>
      </p:grpSp>
      <p:sp>
        <p:nvSpPr>
          <p:cNvPr id="8" name="Content Placeholder 2">
            <a:extLst>
              <a:ext uri="{FF2B5EF4-FFF2-40B4-BE49-F238E27FC236}">
                <a16:creationId xmlns:a16="http://schemas.microsoft.com/office/drawing/2014/main" id="{D78309E6-6C30-5C47-9902-E6AE881B1B41}"/>
              </a:ext>
            </a:extLst>
          </p:cNvPr>
          <p:cNvSpPr txBox="1">
            <a:spLocks/>
          </p:cNvSpPr>
          <p:nvPr/>
        </p:nvSpPr>
        <p:spPr>
          <a:xfrm>
            <a:off x="737306" y="2130215"/>
            <a:ext cx="10515600" cy="30175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vi-VN" dirty="0">
                <a:latin typeface="Calibri" panose="020F0502020204030204" pitchFamily="34" charset="0"/>
                <a:cs typeface="Calibri" panose="020F0502020204030204" pitchFamily="34" charset="0"/>
              </a:rPr>
              <a:t>Các kiểu hoạt động thực hành trải nghiệm chính:</a:t>
            </a:r>
            <a:endParaRPr lang="vi-VN" sz="2800" dirty="0">
              <a:latin typeface="Calibri" panose="020F0502020204030204" pitchFamily="34" charset="0"/>
              <a:cs typeface="Calibri" panose="020F0502020204030204" pitchFamily="34" charset="0"/>
            </a:endParaRPr>
          </a:p>
          <a:p>
            <a:pPr marL="457200" lvl="1" indent="0" algn="just">
              <a:lnSpc>
                <a:spcPct val="100000"/>
              </a:lnSpc>
              <a:buNone/>
            </a:pPr>
            <a:r>
              <a:rPr lang="vi-VN" sz="2800" b="1" dirty="0">
                <a:solidFill>
                  <a:srgbClr val="C00000"/>
                </a:solidFill>
                <a:latin typeface="Calibri" panose="020F0502020204030204" pitchFamily="34" charset="0"/>
                <a:cs typeface="Calibri" panose="020F0502020204030204" pitchFamily="34" charset="0"/>
              </a:rPr>
              <a:t>3) Thực hành đo đạc, tính toán trong Hình học:</a:t>
            </a:r>
          </a:p>
          <a:p>
            <a:pPr lvl="1" algn="just">
              <a:lnSpc>
                <a:spcPct val="100000"/>
              </a:lnSpc>
              <a:buFontTx/>
              <a:buChar char="-"/>
            </a:pPr>
            <a:r>
              <a:rPr lang="vi-VN" sz="2800" dirty="0">
                <a:latin typeface="Calibri" panose="020F0502020204030204" pitchFamily="34" charset="0"/>
                <a:cs typeface="Calibri" panose="020F0502020204030204" pitchFamily="34" charset="0"/>
              </a:rPr>
              <a:t>Ứng dụng định lí Thalès, định lí Pythagore và tam giác đồng dạng để đo chiều cao, khoảng cách. </a:t>
            </a:r>
          </a:p>
          <a:p>
            <a:pPr lvl="1" algn="just">
              <a:lnSpc>
                <a:spcPct val="100000"/>
              </a:lnSpc>
              <a:buFontTx/>
              <a:buChar char="-"/>
            </a:pPr>
            <a:r>
              <a:rPr lang="vi-VN" sz="2800" dirty="0">
                <a:latin typeface="Calibri" panose="020F0502020204030204" pitchFamily="34" charset="0"/>
                <a:cs typeface="Calibri" panose="020F0502020204030204" pitchFamily="34" charset="0"/>
              </a:rPr>
              <a:t>Gấp giấy, tạo lập các hình không gian. Thực hành tính toán diện tích, thể tích.</a:t>
            </a:r>
          </a:p>
        </p:txBody>
      </p:sp>
    </p:spTree>
    <p:extLst>
      <p:ext uri="{BB962C8B-B14F-4D97-AF65-F5344CB8AC3E}">
        <p14:creationId xmlns:p14="http://schemas.microsoft.com/office/powerpoint/2010/main" val="293226684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F28C-830F-2D44-9945-3CBD08DA32EC}"/>
              </a:ext>
            </a:extLst>
          </p:cNvPr>
          <p:cNvSpPr/>
          <p:nvPr/>
        </p:nvSpPr>
        <p:spPr>
          <a:xfrm>
            <a:off x="1706880" y="558687"/>
            <a:ext cx="9129286" cy="954107"/>
          </a:xfrm>
          <a:prstGeom prst="rect">
            <a:avLst/>
          </a:prstGeom>
        </p:spPr>
        <p:txBody>
          <a:bodyPr wrap="square">
            <a:spAutoFit/>
          </a:bodyPr>
          <a:lstStyle/>
          <a:p>
            <a:r>
              <a:rPr lang="vi-VN" sz="2800" b="1" dirty="0">
                <a:solidFill>
                  <a:schemeClr val="accent5">
                    <a:lumMod val="75000"/>
                  </a:schemeClr>
                </a:solidFill>
              </a:rPr>
              <a:t>TỔ CHỨC VÀ THỰC HIỆN CÁC HOẠT ĐỘNG THỰC HÀNH TRẢI NGHIỆM TRONG TOÁN 8</a:t>
            </a:r>
            <a:endParaRPr lang="vi-VN" sz="2800" b="1" dirty="0"/>
          </a:p>
        </p:txBody>
      </p:sp>
      <p:grpSp>
        <p:nvGrpSpPr>
          <p:cNvPr id="5" name="Group 4"/>
          <p:cNvGrpSpPr/>
          <p:nvPr/>
        </p:nvGrpSpPr>
        <p:grpSpPr>
          <a:xfrm>
            <a:off x="846208" y="711704"/>
            <a:ext cx="648072" cy="648072"/>
            <a:chOff x="1409738" y="-4691"/>
            <a:chExt cx="648072" cy="648072"/>
          </a:xfrm>
        </p:grpSpPr>
        <p:sp>
          <p:nvSpPr>
            <p:cNvPr id="6" name="Google Shape;297;p13"/>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3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solidFill>
                  <a:latin typeface="Arial"/>
                  <a:ea typeface="Arial"/>
                  <a:cs typeface="Arial"/>
                  <a:sym typeface="Arial"/>
                </a:rPr>
                <a:t>V</a:t>
              </a:r>
              <a:endParaRPr sz="2400" b="1" i="0" u="none" strike="noStrike" cap="none" dirty="0">
                <a:solidFill>
                  <a:schemeClr val="bg1"/>
                </a:solidFill>
                <a:latin typeface="Arial"/>
                <a:ea typeface="Arial"/>
                <a:cs typeface="Arial"/>
                <a:sym typeface="Arial"/>
              </a:endParaRPr>
            </a:p>
          </p:txBody>
        </p:sp>
      </p:grpSp>
      <p:sp>
        <p:nvSpPr>
          <p:cNvPr id="8" name="Content Placeholder 2">
            <a:extLst>
              <a:ext uri="{FF2B5EF4-FFF2-40B4-BE49-F238E27FC236}">
                <a16:creationId xmlns:a16="http://schemas.microsoft.com/office/drawing/2014/main" id="{D78309E6-6C30-5C47-9902-E6AE881B1B41}"/>
              </a:ext>
            </a:extLst>
          </p:cNvPr>
          <p:cNvSpPr txBox="1">
            <a:spLocks/>
          </p:cNvSpPr>
          <p:nvPr/>
        </p:nvSpPr>
        <p:spPr>
          <a:xfrm>
            <a:off x="737305" y="1557462"/>
            <a:ext cx="10878045" cy="5300538"/>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vi-VN" dirty="0">
                <a:latin typeface="Calibri" panose="020F0502020204030204" pitchFamily="34" charset="0"/>
                <a:cs typeface="Calibri" panose="020F0502020204030204" pitchFamily="34" charset="0"/>
              </a:rPr>
              <a:t>Một vài lưu ý khi tổ chức các hoạt động thực hành trải nghiệm:</a:t>
            </a:r>
            <a:endParaRPr lang="vi-VN" sz="2800" dirty="0">
              <a:latin typeface="Calibri" panose="020F0502020204030204" pitchFamily="34" charset="0"/>
              <a:cs typeface="Calibri" panose="020F0502020204030204" pitchFamily="34" charset="0"/>
            </a:endParaRPr>
          </a:p>
          <a:p>
            <a:pPr lvl="1" algn="just">
              <a:lnSpc>
                <a:spcPct val="100000"/>
              </a:lnSpc>
              <a:buFontTx/>
              <a:buChar char="-"/>
            </a:pPr>
            <a:r>
              <a:rPr lang="vi-VN" sz="2800" dirty="0">
                <a:latin typeface="Calibri" panose="020F0502020204030204" pitchFamily="34" charset="0"/>
                <a:cs typeface="Calibri" panose="020F0502020204030204" pitchFamily="34" charset="0"/>
              </a:rPr>
              <a:t>Các chủ đề trong SGK chỉ là gợi ý, GV có thể lựa chọn chủ đề khác phù hợp và cũng không nhất thiết thực hiện tất cả.</a:t>
            </a:r>
          </a:p>
          <a:p>
            <a:pPr lvl="1" algn="just">
              <a:lnSpc>
                <a:spcPct val="100000"/>
              </a:lnSpc>
              <a:buFontTx/>
              <a:buChar char="-"/>
            </a:pPr>
            <a:r>
              <a:rPr lang="vi-VN" sz="2800" dirty="0">
                <a:latin typeface="Calibri" panose="020F0502020204030204" pitchFamily="34" charset="0"/>
                <a:cs typeface="Calibri" panose="020F0502020204030204" pitchFamily="34" charset="0"/>
              </a:rPr>
              <a:t>Có thể tổ chức vào tiết học bình thường trên lớp, trong buổi hoạt động ngoại khoá hoặc buổi sinh hoạt chuyên đề của tổ chuyên môn.</a:t>
            </a:r>
          </a:p>
          <a:p>
            <a:pPr lvl="1" algn="just">
              <a:lnSpc>
                <a:spcPct val="100000"/>
              </a:lnSpc>
              <a:buFontTx/>
              <a:buChar char="-"/>
            </a:pPr>
            <a:r>
              <a:rPr lang="vi-VN" sz="2800" dirty="0">
                <a:latin typeface="Calibri" panose="020F0502020204030204" pitchFamily="34" charset="0"/>
                <a:cs typeface="Calibri" panose="020F0502020204030204" pitchFamily="34" charset="0"/>
              </a:rPr>
              <a:t>Khuyến khích phát triển các chủ đề gợi ý trong sách thành các chủ đề giáo dục STEM phù hợp.</a:t>
            </a:r>
          </a:p>
          <a:p>
            <a:pPr marL="457200" lvl="1" indent="0">
              <a:lnSpc>
                <a:spcPct val="100000"/>
              </a:lnSpc>
              <a:buNone/>
            </a:pPr>
            <a:r>
              <a:rPr lang="vi-VN" sz="2800" b="1" dirty="0">
                <a:solidFill>
                  <a:srgbClr val="FF0000"/>
                </a:solidFill>
                <a:latin typeface="Calibri" panose="020F0502020204030204" pitchFamily="34" charset="0"/>
                <a:cs typeface="Calibri" panose="020F0502020204030204" pitchFamily="34" charset="0"/>
              </a:rPr>
              <a:t>   STEM:</a:t>
            </a:r>
            <a:r>
              <a:rPr lang="vi-VN" sz="2800" dirty="0">
                <a:latin typeface="Calibri" panose="020F0502020204030204" pitchFamily="34" charset="0"/>
                <a:cs typeface="Calibri" panose="020F0502020204030204" pitchFamily="34" charset="0"/>
              </a:rPr>
              <a:t> </a:t>
            </a:r>
            <a:r>
              <a:rPr lang="vi-VN" sz="2800" dirty="0">
                <a:solidFill>
                  <a:schemeClr val="accent5">
                    <a:lumMod val="75000"/>
                  </a:schemeClr>
                </a:solidFill>
                <a:latin typeface="Calibri" panose="020F0502020204030204" pitchFamily="34" charset="0"/>
                <a:cs typeface="Calibri" panose="020F0502020204030204" pitchFamily="34" charset="0"/>
              </a:rPr>
              <a:t>S=Science </a:t>
            </a:r>
            <a:r>
              <a:rPr lang="vi-VN" sz="2800" dirty="0">
                <a:latin typeface="Calibri" panose="020F0502020204030204" pitchFamily="34" charset="0"/>
                <a:cs typeface="Calibri" panose="020F0502020204030204" pitchFamily="34" charset="0"/>
              </a:rPr>
              <a:t>(Khoa học); </a:t>
            </a:r>
            <a:r>
              <a:rPr lang="vi-VN" sz="2800" dirty="0">
                <a:solidFill>
                  <a:schemeClr val="accent5">
                    <a:lumMod val="75000"/>
                  </a:schemeClr>
                </a:solidFill>
                <a:latin typeface="Calibri" panose="020F0502020204030204" pitchFamily="34" charset="0"/>
                <a:cs typeface="Calibri" panose="020F0502020204030204" pitchFamily="34" charset="0"/>
              </a:rPr>
              <a:t>T=Technology </a:t>
            </a:r>
            <a:r>
              <a:rPr lang="vi-VN" sz="2800" dirty="0">
                <a:latin typeface="Calibri" panose="020F0502020204030204" pitchFamily="34" charset="0"/>
                <a:cs typeface="Calibri" panose="020F0502020204030204" pitchFamily="34" charset="0"/>
              </a:rPr>
              <a:t>(Công nghệ);                                                                   </a:t>
            </a:r>
            <a:r>
              <a:rPr lang="vi-VN" sz="2800" dirty="0">
                <a:solidFill>
                  <a:schemeClr val="accent5">
                    <a:lumMod val="75000"/>
                  </a:schemeClr>
                </a:solidFill>
                <a:latin typeface="Calibri" panose="020F0502020204030204" pitchFamily="34" charset="0"/>
                <a:cs typeface="Calibri" panose="020F0502020204030204" pitchFamily="34" charset="0"/>
              </a:rPr>
              <a:t>E=Engineering </a:t>
            </a:r>
            <a:r>
              <a:rPr lang="vi-VN" sz="2800" dirty="0">
                <a:latin typeface="Calibri" panose="020F0502020204030204" pitchFamily="34" charset="0"/>
                <a:cs typeface="Calibri" panose="020F0502020204030204" pitchFamily="34" charset="0"/>
              </a:rPr>
              <a:t>(Kĩ thuật); </a:t>
            </a:r>
            <a:r>
              <a:rPr lang="vi-VN" sz="2800" dirty="0">
                <a:solidFill>
                  <a:schemeClr val="accent5">
                    <a:lumMod val="75000"/>
                  </a:schemeClr>
                </a:solidFill>
                <a:latin typeface="Calibri" panose="020F0502020204030204" pitchFamily="34" charset="0"/>
                <a:cs typeface="Calibri" panose="020F0502020204030204" pitchFamily="34" charset="0"/>
              </a:rPr>
              <a:t>M=Mathematics </a:t>
            </a:r>
            <a:r>
              <a:rPr lang="vi-VN" sz="2800" dirty="0">
                <a:latin typeface="Calibri" panose="020F0502020204030204" pitchFamily="34" charset="0"/>
                <a:cs typeface="Calibri" panose="020F0502020204030204" pitchFamily="34" charset="0"/>
              </a:rPr>
              <a:t>(Toán học).</a:t>
            </a:r>
          </a:p>
          <a:p>
            <a:pPr marL="457200" lvl="1" indent="0">
              <a:lnSpc>
                <a:spcPct val="100000"/>
              </a:lnSpc>
              <a:buNone/>
            </a:pPr>
            <a:r>
              <a:rPr lang="vi-VN" sz="2800" dirty="0">
                <a:latin typeface="Calibri" panose="020F0502020204030204" pitchFamily="34" charset="0"/>
                <a:cs typeface="Calibri" panose="020F0502020204030204" pitchFamily="34" charset="0"/>
              </a:rPr>
              <a:t>Một dự án đang triển khai của VIASM: </a:t>
            </a:r>
            <a:r>
              <a:rPr lang="vi-VN" sz="2800" dirty="0">
                <a:solidFill>
                  <a:srgbClr val="FF0000"/>
                </a:solidFill>
                <a:latin typeface="Calibri" panose="020F0502020204030204" pitchFamily="34" charset="0"/>
                <a:cs typeface="Calibri" panose="020F0502020204030204" pitchFamily="34" charset="0"/>
              </a:rPr>
              <a:t>Một số chủ đề thực hành trải nghiệm trong môn Toán theo định hướng giáo dục STEM</a:t>
            </a:r>
          </a:p>
        </p:txBody>
      </p:sp>
    </p:spTree>
    <p:extLst>
      <p:ext uri="{BB962C8B-B14F-4D97-AF65-F5344CB8AC3E}">
        <p14:creationId xmlns:p14="http://schemas.microsoft.com/office/powerpoint/2010/main" val="255447966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23C1D95-DCAA-4195-9EB3-8FC4DA062576}"/>
              </a:ext>
            </a:extLst>
          </p:cNvPr>
          <p:cNvSpPr txBox="1"/>
          <p:nvPr/>
        </p:nvSpPr>
        <p:spPr>
          <a:xfrm>
            <a:off x="1664493" y="1280249"/>
            <a:ext cx="3755137" cy="954107"/>
          </a:xfrm>
          <a:prstGeom prst="rect">
            <a:avLst/>
          </a:prstGeom>
          <a:noFill/>
        </p:spPr>
        <p:txBody>
          <a:bodyPr wrap="square" rtlCol="0">
            <a:spAutoFit/>
          </a:bodyPr>
          <a:lstStyle/>
          <a:p>
            <a:r>
              <a:rPr lang="vi-VN" sz="2800" b="1" dirty="0"/>
              <a:t>PHÂN TÍCH </a:t>
            </a:r>
          </a:p>
          <a:p>
            <a:r>
              <a:rPr lang="vi-VN" sz="2800" b="1" dirty="0"/>
              <a:t>TIẾT DẠY MINH HOẠ</a:t>
            </a:r>
          </a:p>
        </p:txBody>
      </p:sp>
      <p:sp>
        <p:nvSpPr>
          <p:cNvPr id="13" name="TextBox 12">
            <a:extLst>
              <a:ext uri="{FF2B5EF4-FFF2-40B4-BE49-F238E27FC236}">
                <a16:creationId xmlns:a16="http://schemas.microsoft.com/office/drawing/2014/main" id="{E10DADEA-20B2-48CB-8551-6D218F0DA104}"/>
              </a:ext>
            </a:extLst>
          </p:cNvPr>
          <p:cNvSpPr txBox="1"/>
          <p:nvPr/>
        </p:nvSpPr>
        <p:spPr>
          <a:xfrm>
            <a:off x="104088" y="4623644"/>
            <a:ext cx="4373781" cy="1254189"/>
          </a:xfrm>
          <a:prstGeom prst="rect">
            <a:avLst/>
          </a:prstGeom>
          <a:noFill/>
        </p:spPr>
        <p:txBody>
          <a:bodyPr wrap="square" rtlCol="0">
            <a:spAutoFit/>
          </a:bodyPr>
          <a:lstStyle/>
          <a:p>
            <a:pPr marL="285750" indent="-285750">
              <a:lnSpc>
                <a:spcPct val="120000"/>
              </a:lnSpc>
              <a:spcBef>
                <a:spcPts val="300"/>
              </a:spcBef>
              <a:spcAft>
                <a:spcPts val="300"/>
              </a:spcAft>
              <a:buFont typeface="Arial" panose="020B0604020202020204" pitchFamily="34" charset="0"/>
              <a:buChar char="•"/>
            </a:pPr>
            <a:r>
              <a:rPr lang="en-US" sz="2000" dirty="0" err="1">
                <a:latin typeface="Arial "/>
              </a:rPr>
              <a:t>Tên</a:t>
            </a:r>
            <a:r>
              <a:rPr lang="en-US" sz="2000" dirty="0">
                <a:latin typeface="Arial "/>
              </a:rPr>
              <a:t> </a:t>
            </a:r>
            <a:r>
              <a:rPr lang="en-US" sz="2000" dirty="0" err="1">
                <a:latin typeface="Arial "/>
              </a:rPr>
              <a:t>bài</a:t>
            </a:r>
            <a:r>
              <a:rPr lang="en-US" sz="2000" dirty="0">
                <a:latin typeface="Arial "/>
              </a:rPr>
              <a:t> </a:t>
            </a:r>
            <a:r>
              <a:rPr lang="en-US" sz="2000" dirty="0" err="1">
                <a:latin typeface="Arial "/>
              </a:rPr>
              <a:t>học</a:t>
            </a:r>
            <a:r>
              <a:rPr lang="en-US" sz="2000" dirty="0">
                <a:latin typeface="Arial "/>
              </a:rPr>
              <a:t> </a:t>
            </a:r>
            <a:r>
              <a:rPr lang="en-US" sz="2000" dirty="0" err="1">
                <a:latin typeface="Arial "/>
              </a:rPr>
              <a:t>và</a:t>
            </a:r>
            <a:r>
              <a:rPr lang="en-US" sz="2000" dirty="0">
                <a:latin typeface="Arial "/>
              </a:rPr>
              <a:t> </a:t>
            </a:r>
            <a:r>
              <a:rPr lang="en-US" sz="2000" dirty="0" err="1">
                <a:latin typeface="Arial "/>
              </a:rPr>
              <a:t>phần</a:t>
            </a:r>
            <a:r>
              <a:rPr lang="en-US" sz="2000" dirty="0">
                <a:latin typeface="Arial "/>
              </a:rPr>
              <a:t> </a:t>
            </a:r>
            <a:r>
              <a:rPr lang="en-US" sz="2000" dirty="0" err="1">
                <a:latin typeface="Arial "/>
              </a:rPr>
              <a:t>định</a:t>
            </a:r>
            <a:r>
              <a:rPr lang="en-US" sz="2000" dirty="0">
                <a:latin typeface="Arial "/>
              </a:rPr>
              <a:t> </a:t>
            </a:r>
            <a:r>
              <a:rPr lang="en-US" sz="2000" dirty="0" err="1">
                <a:latin typeface="Arial "/>
              </a:rPr>
              <a:t>hướng</a:t>
            </a:r>
            <a:endParaRPr lang="en-US" sz="2000" dirty="0">
              <a:latin typeface="Arial "/>
            </a:endParaRPr>
          </a:p>
          <a:p>
            <a:pPr>
              <a:lnSpc>
                <a:spcPct val="120000"/>
              </a:lnSpc>
              <a:spcBef>
                <a:spcPts val="300"/>
              </a:spcBef>
              <a:spcAft>
                <a:spcPts val="300"/>
              </a:spcAft>
            </a:pPr>
            <a:endParaRPr lang="en-US" sz="2000" dirty="0">
              <a:latin typeface="Arial "/>
            </a:endParaRPr>
          </a:p>
          <a:p>
            <a:pPr marL="285750" indent="-285750">
              <a:buFont typeface="Arial" panose="020B0604020202020204" pitchFamily="34" charset="0"/>
              <a:buChar char="•"/>
            </a:pPr>
            <a:endParaRPr lang="en-US" sz="2000" dirty="0">
              <a:latin typeface="Arial "/>
            </a:endParaRPr>
          </a:p>
        </p:txBody>
      </p:sp>
      <p:cxnSp>
        <p:nvCxnSpPr>
          <p:cNvPr id="14" name="Straight Arrow Connector 13">
            <a:extLst>
              <a:ext uri="{FF2B5EF4-FFF2-40B4-BE49-F238E27FC236}">
                <a16:creationId xmlns:a16="http://schemas.microsoft.com/office/drawing/2014/main" id="{605D982E-2C97-4C2C-8413-71F64A381705}"/>
              </a:ext>
            </a:extLst>
          </p:cNvPr>
          <p:cNvCxnSpPr>
            <a:cxnSpLocks/>
          </p:cNvCxnSpPr>
          <p:nvPr/>
        </p:nvCxnSpPr>
        <p:spPr>
          <a:xfrm>
            <a:off x="4301600" y="4889296"/>
            <a:ext cx="1097280" cy="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Diagram&#10;&#10;Description automatically generated with low confidence">
            <a:extLst>
              <a:ext uri="{FF2B5EF4-FFF2-40B4-BE49-F238E27FC236}">
                <a16:creationId xmlns:a16="http://schemas.microsoft.com/office/drawing/2014/main" id="{2F6F57F3-1A9B-BABF-70B5-1FF4228A205A}"/>
              </a:ext>
            </a:extLst>
          </p:cNvPr>
          <p:cNvPicPr>
            <a:picLocks noChangeAspect="1"/>
          </p:cNvPicPr>
          <p:nvPr/>
        </p:nvPicPr>
        <p:blipFill>
          <a:blip r:embed="rId2"/>
          <a:stretch>
            <a:fillRect/>
          </a:stretch>
        </p:blipFill>
        <p:spPr>
          <a:xfrm>
            <a:off x="5492074" y="30330"/>
            <a:ext cx="6903720" cy="6080760"/>
          </a:xfrm>
          <a:prstGeom prst="rect">
            <a:avLst/>
          </a:prstGeom>
        </p:spPr>
      </p:pic>
      <p:grpSp>
        <p:nvGrpSpPr>
          <p:cNvPr id="2" name="Group 1">
            <a:extLst>
              <a:ext uri="{FF2B5EF4-FFF2-40B4-BE49-F238E27FC236}">
                <a16:creationId xmlns:a16="http://schemas.microsoft.com/office/drawing/2014/main" id="{8E872C5A-2A92-6C0C-7EE8-D6A8E6058208}"/>
              </a:ext>
            </a:extLst>
          </p:cNvPr>
          <p:cNvGrpSpPr/>
          <p:nvPr/>
        </p:nvGrpSpPr>
        <p:grpSpPr>
          <a:xfrm>
            <a:off x="599205" y="1420279"/>
            <a:ext cx="826050" cy="852318"/>
            <a:chOff x="1409738" y="-27810"/>
            <a:chExt cx="650505" cy="671191"/>
          </a:xfrm>
        </p:grpSpPr>
        <p:sp>
          <p:nvSpPr>
            <p:cNvPr id="3" name="Google Shape;297;p13">
              <a:extLst>
                <a:ext uri="{FF2B5EF4-FFF2-40B4-BE49-F238E27FC236}">
                  <a16:creationId xmlns:a16="http://schemas.microsoft.com/office/drawing/2014/main" id="{7C25E1B8-2C32-C23B-F6EB-B777D2DCCDCA}"/>
                </a:ext>
              </a:extLst>
            </p:cNvPr>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 name="Google Shape;298;p13">
              <a:extLst>
                <a:ext uri="{FF2B5EF4-FFF2-40B4-BE49-F238E27FC236}">
                  <a16:creationId xmlns:a16="http://schemas.microsoft.com/office/drawing/2014/main" id="{8F413E93-964D-F308-55BF-C85BF292BC25}"/>
                </a:ext>
              </a:extLst>
            </p:cNvPr>
            <p:cNvSpPr txBox="1"/>
            <p:nvPr/>
          </p:nvSpPr>
          <p:spPr>
            <a:xfrm>
              <a:off x="1412171" y="-27810"/>
              <a:ext cx="648072" cy="648072"/>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chemeClr val="bg1"/>
                  </a:solidFill>
                  <a:latin typeface="Arial"/>
                  <a:ea typeface="Arial"/>
                  <a:cs typeface="Arial"/>
                  <a:sym typeface="Arial"/>
                </a:rPr>
                <a:t>V</a:t>
              </a:r>
              <a:endParaRPr sz="2400" b="1" i="0" u="none" strike="noStrike" cap="none" dirty="0">
                <a:solidFill>
                  <a:schemeClr val="bg1"/>
                </a:solidFill>
                <a:latin typeface="Arial"/>
                <a:ea typeface="Arial"/>
                <a:cs typeface="Arial"/>
                <a:sym typeface="Arial"/>
              </a:endParaRPr>
            </a:p>
          </p:txBody>
        </p:sp>
      </p:grpSp>
    </p:spTree>
    <p:extLst>
      <p:ext uri="{BB962C8B-B14F-4D97-AF65-F5344CB8AC3E}">
        <p14:creationId xmlns:p14="http://schemas.microsoft.com/office/powerpoint/2010/main" val="385814262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4E397D-0745-3649-BC78-D317A828AC84}"/>
              </a:ext>
            </a:extLst>
          </p:cNvPr>
          <p:cNvSpPr txBox="1"/>
          <p:nvPr/>
        </p:nvSpPr>
        <p:spPr>
          <a:xfrm>
            <a:off x="2816352" y="930856"/>
            <a:ext cx="6559296" cy="584775"/>
          </a:xfrm>
          <a:prstGeom prst="rect">
            <a:avLst/>
          </a:prstGeom>
          <a:noFill/>
        </p:spPr>
        <p:txBody>
          <a:bodyPr wrap="square" rtlCol="0">
            <a:spAutoFit/>
          </a:bodyPr>
          <a:lstStyle/>
          <a:p>
            <a:r>
              <a:rPr lang="vi-VN" sz="3200" b="1" dirty="0">
                <a:solidFill>
                  <a:srgbClr val="00B050"/>
                </a:solidFill>
              </a:rPr>
              <a:t>NỘI DUNG BÁO CÁO PHẦN 2</a:t>
            </a:r>
          </a:p>
        </p:txBody>
      </p:sp>
      <p:sp>
        <p:nvSpPr>
          <p:cNvPr id="4" name="TextBox 3">
            <a:extLst>
              <a:ext uri="{FF2B5EF4-FFF2-40B4-BE49-F238E27FC236}">
                <a16:creationId xmlns:a16="http://schemas.microsoft.com/office/drawing/2014/main" id="{5E356CA5-6866-5B48-AA74-ACD5594AB033}"/>
              </a:ext>
            </a:extLst>
          </p:cNvPr>
          <p:cNvSpPr txBox="1"/>
          <p:nvPr/>
        </p:nvSpPr>
        <p:spPr>
          <a:xfrm>
            <a:off x="830926" y="1839238"/>
            <a:ext cx="9684909" cy="3385542"/>
          </a:xfrm>
          <a:prstGeom prst="rect">
            <a:avLst/>
          </a:prstGeom>
          <a:noFill/>
        </p:spPr>
        <p:txBody>
          <a:bodyPr wrap="square" rtlCol="0">
            <a:spAutoFit/>
          </a:bodyPr>
          <a:lstStyle/>
          <a:p>
            <a:pPr algn="just"/>
            <a:endParaRPr lang="en-US" sz="2800" dirty="0">
              <a:latin typeface="Arial" panose="020B0604020202020204" pitchFamily="34" charset="0"/>
              <a:cs typeface="Arial" panose="020B0604020202020204" pitchFamily="34" charset="0"/>
            </a:endParaRPr>
          </a:p>
          <a:p>
            <a:pPr algn="just"/>
            <a:r>
              <a:rPr lang="en-US" sz="2800" b="1" dirty="0">
                <a:solidFill>
                  <a:schemeClr val="accent5">
                    <a:lumMod val="75000"/>
                  </a:schemeClr>
                </a:solidFill>
                <a:latin typeface="Arial" panose="020B0604020202020204" pitchFamily="34" charset="0"/>
                <a:cs typeface="Arial" panose="020B0604020202020204" pitchFamily="34" charset="0"/>
              </a:rPr>
              <a:t>IV. </a:t>
            </a:r>
            <a:r>
              <a:rPr lang="en-US" sz="2800" b="1" dirty="0" err="1">
                <a:solidFill>
                  <a:schemeClr val="accent5">
                    <a:lumMod val="75000"/>
                  </a:schemeClr>
                </a:solidFill>
                <a:latin typeface="Arial" panose="020B0604020202020204" pitchFamily="34" charset="0"/>
                <a:cs typeface="Arial" panose="020B0604020202020204" pitchFamily="34" charset="0"/>
              </a:rPr>
              <a:t>Kiểm</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tra</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đánh</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giá</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môn</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Toán</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theo</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định</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hướng</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tiếp</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cận</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phẩm</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chất</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năng</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lực</a:t>
            </a:r>
            <a:endParaRPr lang="en-US" sz="2800" b="1" dirty="0">
              <a:solidFill>
                <a:schemeClr val="accent5">
                  <a:lumMod val="75000"/>
                </a:schemeClr>
              </a:solidFill>
              <a:latin typeface="Arial" panose="020B0604020202020204" pitchFamily="34" charset="0"/>
              <a:cs typeface="Arial" panose="020B0604020202020204" pitchFamily="34" charset="0"/>
            </a:endParaRPr>
          </a:p>
          <a:p>
            <a:pPr algn="just"/>
            <a:r>
              <a:rPr lang="en-US" sz="2800" b="1" dirty="0">
                <a:solidFill>
                  <a:schemeClr val="accent5">
                    <a:lumMod val="75000"/>
                  </a:schemeClr>
                </a:solidFill>
                <a:latin typeface="Arial" panose="020B0604020202020204" pitchFamily="34" charset="0"/>
                <a:cs typeface="Arial" panose="020B0604020202020204" pitchFamily="34" charset="0"/>
              </a:rPr>
              <a:t>V. </a:t>
            </a:r>
            <a:r>
              <a:rPr lang="en-US" sz="2800" b="1" dirty="0" err="1">
                <a:solidFill>
                  <a:schemeClr val="accent5">
                    <a:lumMod val="75000"/>
                  </a:schemeClr>
                </a:solidFill>
                <a:latin typeface="Arial" panose="020B0604020202020204" pitchFamily="34" charset="0"/>
                <a:cs typeface="Arial" panose="020B0604020202020204" pitchFamily="34" charset="0"/>
              </a:rPr>
              <a:t>Tổ</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chức</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thực</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hiện</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các</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hoạt</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động</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thực</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hành</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trải</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nghiệm</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theo</a:t>
            </a:r>
            <a:r>
              <a:rPr lang="en-US" sz="2800" b="1" dirty="0">
                <a:solidFill>
                  <a:schemeClr val="accent5">
                    <a:lumMod val="75000"/>
                  </a:schemeClr>
                </a:solidFill>
                <a:latin typeface="Arial" panose="020B0604020202020204" pitchFamily="34" charset="0"/>
                <a:cs typeface="Arial" panose="020B0604020202020204" pitchFamily="34" charset="0"/>
              </a:rPr>
              <a:t> SGK </a:t>
            </a:r>
            <a:r>
              <a:rPr lang="en-US" sz="2800" b="1" dirty="0" err="1">
                <a:solidFill>
                  <a:schemeClr val="accent5">
                    <a:lumMod val="75000"/>
                  </a:schemeClr>
                </a:solidFill>
                <a:latin typeface="Arial" panose="020B0604020202020204" pitchFamily="34" charset="0"/>
                <a:cs typeface="Arial" panose="020B0604020202020204" pitchFamily="34" charset="0"/>
              </a:rPr>
              <a:t>Toán</a:t>
            </a:r>
            <a:r>
              <a:rPr lang="en-US" sz="2800" b="1" dirty="0">
                <a:solidFill>
                  <a:schemeClr val="accent5">
                    <a:lumMod val="75000"/>
                  </a:schemeClr>
                </a:solidFill>
                <a:latin typeface="Arial" panose="020B0604020202020204" pitchFamily="34" charset="0"/>
                <a:cs typeface="Arial" panose="020B0604020202020204" pitchFamily="34" charset="0"/>
              </a:rPr>
              <a:t> 8</a:t>
            </a:r>
          </a:p>
          <a:p>
            <a:pPr algn="just"/>
            <a:r>
              <a:rPr lang="en-US" sz="2800" b="1" dirty="0">
                <a:solidFill>
                  <a:schemeClr val="accent5">
                    <a:lumMod val="75000"/>
                  </a:schemeClr>
                </a:solidFill>
                <a:latin typeface="Arial" panose="020B0604020202020204" pitchFamily="34" charset="0"/>
                <a:cs typeface="Arial" panose="020B0604020202020204" pitchFamily="34" charset="0"/>
              </a:rPr>
              <a:t>VI. </a:t>
            </a:r>
            <a:r>
              <a:rPr lang="en-US" sz="2800" b="1" dirty="0" err="1">
                <a:solidFill>
                  <a:schemeClr val="accent5">
                    <a:lumMod val="75000"/>
                  </a:schemeClr>
                </a:solidFill>
                <a:latin typeface="Arial" panose="020B0604020202020204" pitchFamily="34" charset="0"/>
                <a:cs typeface="Arial" panose="020B0604020202020204" pitchFamily="34" charset="0"/>
              </a:rPr>
              <a:t>Phân</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tích</a:t>
            </a:r>
            <a:r>
              <a:rPr lang="en-US" sz="2800" b="1" dirty="0">
                <a:solidFill>
                  <a:schemeClr val="accent5">
                    <a:lumMod val="75000"/>
                  </a:schemeClr>
                </a:solidFill>
                <a:latin typeface="Arial" panose="020B0604020202020204" pitchFamily="34" charset="0"/>
                <a:cs typeface="Arial" panose="020B0604020202020204" pitchFamily="34" charset="0"/>
              </a:rPr>
              <a:t> video </a:t>
            </a:r>
            <a:r>
              <a:rPr lang="en-US" sz="2800" b="1" dirty="0" err="1">
                <a:solidFill>
                  <a:schemeClr val="accent5">
                    <a:lumMod val="75000"/>
                  </a:schemeClr>
                </a:solidFill>
                <a:latin typeface="Arial" panose="020B0604020202020204" pitchFamily="34" charset="0"/>
                <a:cs typeface="Arial" panose="020B0604020202020204" pitchFamily="34" charset="0"/>
              </a:rPr>
              <a:t>một</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tiết</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dạy</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minh</a:t>
            </a:r>
            <a:r>
              <a:rPr lang="en-US" sz="2800" b="1" dirty="0">
                <a:solidFill>
                  <a:schemeClr val="accent5">
                    <a:lumMod val="75000"/>
                  </a:schemeClr>
                </a:solidFill>
                <a:latin typeface="Arial" panose="020B0604020202020204" pitchFamily="34" charset="0"/>
                <a:cs typeface="Arial" panose="020B0604020202020204" pitchFamily="34" charset="0"/>
              </a:rPr>
              <a:t> </a:t>
            </a:r>
            <a:r>
              <a:rPr lang="en-US" sz="2800" b="1" dirty="0" err="1">
                <a:solidFill>
                  <a:schemeClr val="accent5">
                    <a:lumMod val="75000"/>
                  </a:schemeClr>
                </a:solidFill>
                <a:latin typeface="Arial" panose="020B0604020202020204" pitchFamily="34" charset="0"/>
                <a:cs typeface="Arial" panose="020B0604020202020204" pitchFamily="34" charset="0"/>
              </a:rPr>
              <a:t>hoạ</a:t>
            </a:r>
            <a:r>
              <a:rPr lang="en-US" sz="2800" b="1" dirty="0">
                <a:solidFill>
                  <a:schemeClr val="accent5">
                    <a:lumMod val="75000"/>
                  </a:schemeClr>
                </a:solidFill>
                <a:latin typeface="Arial" panose="020B0604020202020204" pitchFamily="34" charset="0"/>
                <a:cs typeface="Arial" panose="020B0604020202020204" pitchFamily="34" charset="0"/>
              </a:rPr>
              <a:t> </a:t>
            </a:r>
          </a:p>
          <a:p>
            <a:pPr algn="just"/>
            <a:endParaRPr lang="en-US" sz="2800" b="1" dirty="0">
              <a:solidFill>
                <a:schemeClr val="accent5">
                  <a:lumMod val="75000"/>
                </a:schemeClr>
              </a:solidFill>
              <a:latin typeface="Arial" panose="020B0604020202020204" pitchFamily="34" charset="0"/>
              <a:cs typeface="Arial" panose="020B0604020202020204" pitchFamily="34" charset="0"/>
            </a:endParaRPr>
          </a:p>
          <a:p>
            <a:endParaRPr lang="vi-VN" dirty="0">
              <a:latin typeface="Arial" panose="020B0604020202020204" pitchFamily="34" charset="0"/>
              <a:cs typeface="Arial" panose="020B0604020202020204" pitchFamily="34" charset="0"/>
            </a:endParaRPr>
          </a:p>
        </p:txBody>
      </p:sp>
      <p:pic>
        <p:nvPicPr>
          <p:cNvPr id="7" name="Graphic 6" descr="A dandelion plant">
            <a:extLst>
              <a:ext uri="{FF2B5EF4-FFF2-40B4-BE49-F238E27FC236}">
                <a16:creationId xmlns:a16="http://schemas.microsoft.com/office/drawing/2014/main" id="{67723D18-AC12-9343-BED8-875FA174EA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10791" y="2555321"/>
            <a:ext cx="2838450" cy="2838450"/>
          </a:xfrm>
          <a:prstGeom prst="rect">
            <a:avLst/>
          </a:prstGeom>
        </p:spPr>
      </p:pic>
    </p:spTree>
    <p:extLst>
      <p:ext uri="{BB962C8B-B14F-4D97-AF65-F5344CB8AC3E}">
        <p14:creationId xmlns:p14="http://schemas.microsoft.com/office/powerpoint/2010/main" val="351185612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33986AA-A736-4DF8-90CC-F7688368A6B8}"/>
              </a:ext>
            </a:extLst>
          </p:cNvPr>
          <p:cNvSpPr txBox="1"/>
          <p:nvPr/>
        </p:nvSpPr>
        <p:spPr>
          <a:xfrm>
            <a:off x="184179" y="2606970"/>
            <a:ext cx="4023360" cy="707886"/>
          </a:xfrm>
          <a:prstGeom prst="rect">
            <a:avLst/>
          </a:prstGeom>
          <a:noFill/>
        </p:spPr>
        <p:txBody>
          <a:bodyPr wrap="square" rtlCol="0">
            <a:spAutoFit/>
          </a:bodyPr>
          <a:lstStyle/>
          <a:p>
            <a:pPr marL="342900" indent="-342900">
              <a:buFont typeface="Arial" panose="020B0604020202020204" pitchFamily="34" charset="0"/>
              <a:buChar char="•"/>
            </a:pPr>
            <a:r>
              <a:rPr lang="en-US" sz="2000" b="1" dirty="0" err="1"/>
              <a:t>Hoạt</a:t>
            </a:r>
            <a:r>
              <a:rPr lang="en-US" sz="2000" b="1" dirty="0"/>
              <a:t> </a:t>
            </a:r>
            <a:r>
              <a:rPr lang="en-US" sz="2000" b="1" dirty="0" err="1"/>
              <a:t>động</a:t>
            </a:r>
            <a:r>
              <a:rPr lang="en-US" sz="2000" b="1" dirty="0"/>
              <a:t> </a:t>
            </a:r>
            <a:r>
              <a:rPr lang="en-US" sz="2000" b="1" dirty="0" err="1"/>
              <a:t>hình</a:t>
            </a:r>
            <a:r>
              <a:rPr lang="en-US" sz="2000" b="1" dirty="0"/>
              <a:t> </a:t>
            </a:r>
            <a:r>
              <a:rPr lang="en-US" sz="2000" b="1" dirty="0" err="1"/>
              <a:t>thành</a:t>
            </a:r>
            <a:r>
              <a:rPr lang="en-US" sz="2000" b="1" dirty="0"/>
              <a:t> </a:t>
            </a:r>
            <a:r>
              <a:rPr lang="en-US" sz="2000" b="1" dirty="0" err="1"/>
              <a:t>kiến</a:t>
            </a:r>
            <a:r>
              <a:rPr lang="en-US" sz="2000" b="1" dirty="0"/>
              <a:t> </a:t>
            </a:r>
            <a:r>
              <a:rPr lang="en-US" sz="2000" b="1" dirty="0" err="1"/>
              <a:t>thức</a:t>
            </a:r>
            <a:endParaRPr lang="en-US" sz="2000" b="1" dirty="0"/>
          </a:p>
        </p:txBody>
      </p:sp>
      <p:sp>
        <p:nvSpPr>
          <p:cNvPr id="20" name="TextBox 19">
            <a:extLst>
              <a:ext uri="{FF2B5EF4-FFF2-40B4-BE49-F238E27FC236}">
                <a16:creationId xmlns:a16="http://schemas.microsoft.com/office/drawing/2014/main" id="{99815FC5-B344-4C29-9914-83DE5700E0DC}"/>
              </a:ext>
            </a:extLst>
          </p:cNvPr>
          <p:cNvSpPr txBox="1"/>
          <p:nvPr/>
        </p:nvSpPr>
        <p:spPr>
          <a:xfrm>
            <a:off x="2059407" y="878257"/>
            <a:ext cx="7040880" cy="731520"/>
          </a:xfrm>
          <a:prstGeom prst="rect">
            <a:avLst/>
          </a:prstGeom>
          <a:noFill/>
        </p:spPr>
        <p:txBody>
          <a:bodyPr wrap="square" rtlCol="0">
            <a:spAutoFit/>
          </a:bodyPr>
          <a:lstStyle/>
          <a:p>
            <a:r>
              <a:rPr lang="en-US" sz="3600" b="1" dirty="0" err="1">
                <a:solidFill>
                  <a:schemeClr val="accent1"/>
                </a:solidFill>
              </a:rPr>
              <a:t>Dạy</a:t>
            </a:r>
            <a:r>
              <a:rPr lang="en-US" sz="3600" b="1" dirty="0">
                <a:solidFill>
                  <a:schemeClr val="accent1"/>
                </a:solidFill>
              </a:rPr>
              <a:t> </a:t>
            </a:r>
            <a:r>
              <a:rPr lang="en-US" sz="3600" b="1" dirty="0" err="1">
                <a:solidFill>
                  <a:schemeClr val="accent1"/>
                </a:solidFill>
              </a:rPr>
              <a:t>học</a:t>
            </a:r>
            <a:r>
              <a:rPr lang="en-US" sz="3600" b="1" dirty="0">
                <a:solidFill>
                  <a:schemeClr val="accent1"/>
                </a:solidFill>
              </a:rPr>
              <a:t> </a:t>
            </a:r>
            <a:r>
              <a:rPr lang="en-US" sz="3600" b="1" dirty="0" err="1">
                <a:solidFill>
                  <a:schemeClr val="accent1"/>
                </a:solidFill>
              </a:rPr>
              <a:t>khái</a:t>
            </a:r>
            <a:r>
              <a:rPr lang="en-US" sz="3600" b="1" dirty="0">
                <a:solidFill>
                  <a:schemeClr val="accent1"/>
                </a:solidFill>
              </a:rPr>
              <a:t> </a:t>
            </a:r>
            <a:r>
              <a:rPr lang="en-US" sz="3600" b="1" dirty="0" err="1">
                <a:solidFill>
                  <a:schemeClr val="accent1"/>
                </a:solidFill>
              </a:rPr>
              <a:t>niệm</a:t>
            </a:r>
            <a:r>
              <a:rPr lang="en-US" sz="3600" b="1" dirty="0">
                <a:solidFill>
                  <a:schemeClr val="accent1"/>
                </a:solidFill>
              </a:rPr>
              <a:t> Thu </a:t>
            </a:r>
            <a:r>
              <a:rPr lang="en-US" sz="3600" b="1" dirty="0" err="1">
                <a:solidFill>
                  <a:schemeClr val="accent1"/>
                </a:solidFill>
              </a:rPr>
              <a:t>thập</a:t>
            </a:r>
            <a:r>
              <a:rPr lang="en-US" sz="3600" b="1" dirty="0">
                <a:solidFill>
                  <a:schemeClr val="accent1"/>
                </a:solidFill>
              </a:rPr>
              <a:t> </a:t>
            </a:r>
            <a:r>
              <a:rPr lang="en-US" sz="3600" b="1" dirty="0" err="1">
                <a:solidFill>
                  <a:schemeClr val="accent1"/>
                </a:solidFill>
              </a:rPr>
              <a:t>dữ</a:t>
            </a:r>
            <a:r>
              <a:rPr lang="en-US" sz="3600" b="1" dirty="0">
                <a:solidFill>
                  <a:schemeClr val="accent1"/>
                </a:solidFill>
              </a:rPr>
              <a:t> </a:t>
            </a:r>
            <a:r>
              <a:rPr lang="en-US" sz="3600" b="1" dirty="0" err="1">
                <a:solidFill>
                  <a:schemeClr val="accent1"/>
                </a:solidFill>
              </a:rPr>
              <a:t>liệu</a:t>
            </a:r>
            <a:endParaRPr lang="en-US" sz="3600" b="1" dirty="0">
              <a:solidFill>
                <a:schemeClr val="accent1"/>
              </a:solidFill>
            </a:endParaRPr>
          </a:p>
        </p:txBody>
      </p:sp>
      <p:sp>
        <p:nvSpPr>
          <p:cNvPr id="4" name="TextBox 3">
            <a:extLst>
              <a:ext uri="{FF2B5EF4-FFF2-40B4-BE49-F238E27FC236}">
                <a16:creationId xmlns:a16="http://schemas.microsoft.com/office/drawing/2014/main" id="{36178983-4AF5-92AC-67AC-13B76210C180}"/>
              </a:ext>
            </a:extLst>
          </p:cNvPr>
          <p:cNvSpPr txBox="1"/>
          <p:nvPr/>
        </p:nvSpPr>
        <p:spPr>
          <a:xfrm>
            <a:off x="162309" y="3920144"/>
            <a:ext cx="2468880" cy="548640"/>
          </a:xfrm>
          <a:prstGeom prst="rect">
            <a:avLst/>
          </a:prstGeom>
          <a:noFill/>
        </p:spPr>
        <p:txBody>
          <a:bodyPr wrap="square" rtlCol="0">
            <a:spAutoFit/>
          </a:bodyPr>
          <a:lstStyle/>
          <a:p>
            <a:pPr marL="285750" indent="-285750">
              <a:buFont typeface="Arial" panose="020B0604020202020204" pitchFamily="34" charset="0"/>
              <a:buChar char="•"/>
            </a:pPr>
            <a:r>
              <a:rPr lang="en-US" b="1" dirty="0"/>
              <a:t> </a:t>
            </a:r>
            <a:r>
              <a:rPr lang="en-US" sz="2000" b="1" dirty="0" err="1"/>
              <a:t>Khung</a:t>
            </a:r>
            <a:r>
              <a:rPr lang="en-US" sz="2000" b="1" dirty="0"/>
              <a:t> </a:t>
            </a:r>
            <a:r>
              <a:rPr lang="en-US" sz="2000" b="1" dirty="0" err="1"/>
              <a:t>kiến</a:t>
            </a:r>
            <a:r>
              <a:rPr lang="en-US" sz="2000" b="1" dirty="0"/>
              <a:t> </a:t>
            </a:r>
            <a:r>
              <a:rPr lang="en-US" sz="2000" b="1" dirty="0" err="1"/>
              <a:t>thức</a:t>
            </a:r>
            <a:endParaRPr lang="vi-VN" sz="2000" b="1" dirty="0"/>
          </a:p>
        </p:txBody>
      </p:sp>
      <p:cxnSp>
        <p:nvCxnSpPr>
          <p:cNvPr id="6" name="Straight Arrow Connector 5">
            <a:extLst>
              <a:ext uri="{FF2B5EF4-FFF2-40B4-BE49-F238E27FC236}">
                <a16:creationId xmlns:a16="http://schemas.microsoft.com/office/drawing/2014/main" id="{6DE642C6-0EE9-4412-5FD0-216A4CB81639}"/>
              </a:ext>
            </a:extLst>
          </p:cNvPr>
          <p:cNvCxnSpPr>
            <a:cxnSpLocks/>
          </p:cNvCxnSpPr>
          <p:nvPr/>
        </p:nvCxnSpPr>
        <p:spPr>
          <a:xfrm>
            <a:off x="2591342" y="4117167"/>
            <a:ext cx="20116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7" name="Picture 6" descr="Graphical user interface, text&#10;&#10;Description automatically generated">
            <a:extLst>
              <a:ext uri="{FF2B5EF4-FFF2-40B4-BE49-F238E27FC236}">
                <a16:creationId xmlns:a16="http://schemas.microsoft.com/office/drawing/2014/main" id="{807AF264-0A9B-B24C-07C8-FCCB4F1B52FB}"/>
              </a:ext>
            </a:extLst>
          </p:cNvPr>
          <p:cNvPicPr>
            <a:picLocks noChangeAspect="1"/>
          </p:cNvPicPr>
          <p:nvPr/>
        </p:nvPicPr>
        <p:blipFill>
          <a:blip r:embed="rId2"/>
          <a:stretch>
            <a:fillRect/>
          </a:stretch>
        </p:blipFill>
        <p:spPr>
          <a:xfrm>
            <a:off x="4761817" y="1713937"/>
            <a:ext cx="7378700" cy="3098800"/>
          </a:xfrm>
          <a:prstGeom prst="rect">
            <a:avLst/>
          </a:prstGeom>
        </p:spPr>
      </p:pic>
      <p:cxnSp>
        <p:nvCxnSpPr>
          <p:cNvPr id="5" name="Straight Arrow Connector 4">
            <a:extLst>
              <a:ext uri="{FF2B5EF4-FFF2-40B4-BE49-F238E27FC236}">
                <a16:creationId xmlns:a16="http://schemas.microsoft.com/office/drawing/2014/main" id="{DDA30164-6F1B-90E9-B6C9-6D4BEC6D4F2D}"/>
              </a:ext>
            </a:extLst>
          </p:cNvPr>
          <p:cNvCxnSpPr>
            <a:cxnSpLocks/>
          </p:cNvCxnSpPr>
          <p:nvPr/>
        </p:nvCxnSpPr>
        <p:spPr>
          <a:xfrm>
            <a:off x="4082103" y="2807108"/>
            <a:ext cx="80328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38548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BE54BF-7D6B-4493-A55F-12DB476B620D}"/>
              </a:ext>
            </a:extLst>
          </p:cNvPr>
          <p:cNvSpPr txBox="1"/>
          <p:nvPr/>
        </p:nvSpPr>
        <p:spPr>
          <a:xfrm>
            <a:off x="240338" y="653325"/>
            <a:ext cx="3549341" cy="3754874"/>
          </a:xfrm>
          <a:prstGeom prst="rect">
            <a:avLst/>
          </a:prstGeom>
          <a:noFill/>
        </p:spPr>
        <p:txBody>
          <a:bodyPr wrap="square" rtlCol="0">
            <a:spAutoFit/>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sz="2000" b="1" dirty="0" err="1"/>
              <a:t>Ví</a:t>
            </a:r>
            <a:r>
              <a:rPr lang="en-US" sz="2000" b="1" dirty="0"/>
              <a:t> </a:t>
            </a:r>
            <a:r>
              <a:rPr lang="en-US" sz="2000" b="1" dirty="0" err="1"/>
              <a:t>dụ</a:t>
            </a:r>
            <a:r>
              <a:rPr lang="en-US" sz="2000" b="1" dirty="0"/>
              <a:t> (</a:t>
            </a:r>
            <a:r>
              <a:rPr lang="en-US" sz="2000" b="1" dirty="0" err="1"/>
              <a:t>mẫu</a:t>
            </a:r>
            <a:r>
              <a:rPr lang="en-US" sz="2000" b="1" dirty="0"/>
              <a:t>)</a:t>
            </a:r>
          </a:p>
          <a:p>
            <a:endParaRPr lang="en-US" b="1" dirty="0"/>
          </a:p>
          <a:p>
            <a:pPr marL="285750" indent="-285750">
              <a:buFont typeface="Arial" panose="020B0604020202020204" pitchFamily="34" charset="0"/>
              <a:buChar char="•"/>
            </a:pPr>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pPr marL="285750" indent="-285750">
              <a:buFont typeface="Arial" panose="020B0604020202020204" pitchFamily="34" charset="0"/>
              <a:buChar char="•"/>
            </a:pPr>
            <a:r>
              <a:rPr lang="en-US" sz="2000" b="1" dirty="0" err="1"/>
              <a:t>Luyện</a:t>
            </a:r>
            <a:r>
              <a:rPr lang="en-US" sz="2000" b="1" dirty="0"/>
              <a:t> </a:t>
            </a:r>
            <a:r>
              <a:rPr lang="en-US" sz="2000" b="1" dirty="0" err="1"/>
              <a:t>tập</a:t>
            </a:r>
            <a:endParaRPr lang="en-US" sz="2000" b="1" dirty="0"/>
          </a:p>
          <a:p>
            <a:endParaRPr lang="en-US" b="1" dirty="0"/>
          </a:p>
        </p:txBody>
      </p:sp>
      <p:cxnSp>
        <p:nvCxnSpPr>
          <p:cNvPr id="5" name="Straight Arrow Connector 4">
            <a:extLst>
              <a:ext uri="{FF2B5EF4-FFF2-40B4-BE49-F238E27FC236}">
                <a16:creationId xmlns:a16="http://schemas.microsoft.com/office/drawing/2014/main" id="{86AF6ACB-E8D5-45DB-8BB0-F41D50AFD579}"/>
              </a:ext>
            </a:extLst>
          </p:cNvPr>
          <p:cNvCxnSpPr>
            <a:cxnSpLocks/>
          </p:cNvCxnSpPr>
          <p:nvPr/>
        </p:nvCxnSpPr>
        <p:spPr>
          <a:xfrm>
            <a:off x="1948105" y="1142207"/>
            <a:ext cx="186628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8871DC8-5439-4B41-0CC2-D1A51BE35587}"/>
              </a:ext>
            </a:extLst>
          </p:cNvPr>
          <p:cNvCxnSpPr>
            <a:cxnSpLocks/>
          </p:cNvCxnSpPr>
          <p:nvPr/>
        </p:nvCxnSpPr>
        <p:spPr>
          <a:xfrm>
            <a:off x="2015008" y="3861664"/>
            <a:ext cx="186628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 name="Picture 2" descr="Text, letter&#10;&#10;Description automatically generated">
            <a:extLst>
              <a:ext uri="{FF2B5EF4-FFF2-40B4-BE49-F238E27FC236}">
                <a16:creationId xmlns:a16="http://schemas.microsoft.com/office/drawing/2014/main" id="{4A30DD19-D12A-9385-0FE4-DBA24AD24740}"/>
              </a:ext>
            </a:extLst>
          </p:cNvPr>
          <p:cNvPicPr>
            <a:picLocks noChangeAspect="1"/>
          </p:cNvPicPr>
          <p:nvPr/>
        </p:nvPicPr>
        <p:blipFill>
          <a:blip r:embed="rId2"/>
          <a:stretch>
            <a:fillRect/>
          </a:stretch>
        </p:blipFill>
        <p:spPr>
          <a:xfrm>
            <a:off x="3919627" y="653325"/>
            <a:ext cx="8284062" cy="4572000"/>
          </a:xfrm>
          <a:prstGeom prst="rect">
            <a:avLst/>
          </a:prstGeom>
        </p:spPr>
      </p:pic>
    </p:spTree>
    <p:extLst>
      <p:ext uri="{BB962C8B-B14F-4D97-AF65-F5344CB8AC3E}">
        <p14:creationId xmlns:p14="http://schemas.microsoft.com/office/powerpoint/2010/main" val="10902696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26BA645-D4A7-A9D2-04E4-43086AD4300E}"/>
              </a:ext>
            </a:extLst>
          </p:cNvPr>
          <p:cNvPicPr>
            <a:picLocks noChangeAspect="1"/>
          </p:cNvPicPr>
          <p:nvPr/>
        </p:nvPicPr>
        <p:blipFill>
          <a:blip r:embed="rId2"/>
          <a:stretch>
            <a:fillRect/>
          </a:stretch>
        </p:blipFill>
        <p:spPr>
          <a:xfrm>
            <a:off x="4271083" y="1341351"/>
            <a:ext cx="7416800" cy="5346700"/>
          </a:xfrm>
          <a:prstGeom prst="rect">
            <a:avLst/>
          </a:prstGeom>
        </p:spPr>
      </p:pic>
      <p:sp>
        <p:nvSpPr>
          <p:cNvPr id="12" name="TextBox 11">
            <a:extLst>
              <a:ext uri="{FF2B5EF4-FFF2-40B4-BE49-F238E27FC236}">
                <a16:creationId xmlns:a16="http://schemas.microsoft.com/office/drawing/2014/main" id="{B33986AA-A736-4DF8-90CC-F7688368A6B8}"/>
              </a:ext>
            </a:extLst>
          </p:cNvPr>
          <p:cNvSpPr txBox="1"/>
          <p:nvPr/>
        </p:nvSpPr>
        <p:spPr>
          <a:xfrm>
            <a:off x="92177" y="2034686"/>
            <a:ext cx="3626069"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err="1"/>
              <a:t>Hoạt</a:t>
            </a:r>
            <a:r>
              <a:rPr lang="en-US" sz="2000" b="1" dirty="0"/>
              <a:t> </a:t>
            </a:r>
            <a:r>
              <a:rPr lang="en-US" sz="2000" b="1" dirty="0" err="1"/>
              <a:t>động</a:t>
            </a:r>
            <a:r>
              <a:rPr lang="en-US" sz="2000" b="1" dirty="0"/>
              <a:t> </a:t>
            </a:r>
            <a:r>
              <a:rPr lang="en-US" sz="2000" b="1" dirty="0" err="1"/>
              <a:t>hình</a:t>
            </a:r>
            <a:r>
              <a:rPr lang="en-US" sz="2000" b="1" dirty="0"/>
              <a:t> </a:t>
            </a:r>
            <a:r>
              <a:rPr lang="en-US" sz="2000" b="1" dirty="0" err="1"/>
              <a:t>thành</a:t>
            </a:r>
            <a:r>
              <a:rPr lang="en-US" sz="2000" b="1" dirty="0"/>
              <a:t> </a:t>
            </a:r>
            <a:r>
              <a:rPr lang="en-US" sz="2000" b="1" dirty="0" err="1"/>
              <a:t>kiến</a:t>
            </a:r>
            <a:r>
              <a:rPr lang="en-US" sz="2000" b="1" dirty="0"/>
              <a:t> </a:t>
            </a:r>
            <a:r>
              <a:rPr lang="en-US" sz="2000" b="1" dirty="0" err="1"/>
              <a:t>thức</a:t>
            </a:r>
            <a:endParaRPr lang="en-US" sz="2000" b="1" dirty="0"/>
          </a:p>
        </p:txBody>
      </p:sp>
      <p:sp>
        <p:nvSpPr>
          <p:cNvPr id="20" name="TextBox 19">
            <a:extLst>
              <a:ext uri="{FF2B5EF4-FFF2-40B4-BE49-F238E27FC236}">
                <a16:creationId xmlns:a16="http://schemas.microsoft.com/office/drawing/2014/main" id="{99815FC5-B344-4C29-9914-83DE5700E0DC}"/>
              </a:ext>
            </a:extLst>
          </p:cNvPr>
          <p:cNvSpPr txBox="1"/>
          <p:nvPr/>
        </p:nvSpPr>
        <p:spPr>
          <a:xfrm>
            <a:off x="2978192" y="447424"/>
            <a:ext cx="6858000" cy="640080"/>
          </a:xfrm>
          <a:prstGeom prst="rect">
            <a:avLst/>
          </a:prstGeom>
          <a:noFill/>
        </p:spPr>
        <p:txBody>
          <a:bodyPr wrap="square" rtlCol="0">
            <a:spAutoFit/>
          </a:bodyPr>
          <a:lstStyle/>
          <a:p>
            <a:r>
              <a:rPr lang="en-US" sz="3600" b="1" dirty="0" err="1">
                <a:solidFill>
                  <a:schemeClr val="accent1"/>
                </a:solidFill>
              </a:rPr>
              <a:t>Dạy</a:t>
            </a:r>
            <a:r>
              <a:rPr lang="en-US" sz="3600" b="1" dirty="0">
                <a:solidFill>
                  <a:schemeClr val="accent1"/>
                </a:solidFill>
              </a:rPr>
              <a:t> </a:t>
            </a:r>
            <a:r>
              <a:rPr lang="en-US" sz="3600" b="1" dirty="0" err="1">
                <a:solidFill>
                  <a:schemeClr val="accent1"/>
                </a:solidFill>
              </a:rPr>
              <a:t>học</a:t>
            </a:r>
            <a:r>
              <a:rPr lang="en-US" sz="3600" b="1" dirty="0">
                <a:solidFill>
                  <a:schemeClr val="accent1"/>
                </a:solidFill>
              </a:rPr>
              <a:t> </a:t>
            </a:r>
            <a:r>
              <a:rPr lang="en-US" sz="3600" b="1" dirty="0" err="1">
                <a:solidFill>
                  <a:schemeClr val="accent1"/>
                </a:solidFill>
              </a:rPr>
              <a:t>quy</a:t>
            </a:r>
            <a:r>
              <a:rPr lang="en-US" sz="3600" b="1" dirty="0">
                <a:solidFill>
                  <a:schemeClr val="accent1"/>
                </a:solidFill>
              </a:rPr>
              <a:t> </a:t>
            </a:r>
            <a:r>
              <a:rPr lang="en-US" sz="3600" b="1" dirty="0" err="1">
                <a:solidFill>
                  <a:schemeClr val="accent1"/>
                </a:solidFill>
              </a:rPr>
              <a:t>tắc</a:t>
            </a:r>
            <a:r>
              <a:rPr lang="en-US" sz="3600" b="1" dirty="0">
                <a:solidFill>
                  <a:schemeClr val="accent1"/>
                </a:solidFill>
              </a:rPr>
              <a:t> </a:t>
            </a:r>
            <a:r>
              <a:rPr lang="en-US" sz="3600" b="1" dirty="0" err="1">
                <a:solidFill>
                  <a:schemeClr val="accent1"/>
                </a:solidFill>
              </a:rPr>
              <a:t>Phân</a:t>
            </a:r>
            <a:r>
              <a:rPr lang="en-US" sz="3600" b="1" dirty="0">
                <a:solidFill>
                  <a:schemeClr val="accent1"/>
                </a:solidFill>
              </a:rPr>
              <a:t> </a:t>
            </a:r>
            <a:r>
              <a:rPr lang="en-US" sz="3600" b="1" dirty="0" err="1">
                <a:solidFill>
                  <a:schemeClr val="accent1"/>
                </a:solidFill>
              </a:rPr>
              <a:t>loại</a:t>
            </a:r>
            <a:r>
              <a:rPr lang="en-US" sz="3600" b="1" dirty="0">
                <a:solidFill>
                  <a:schemeClr val="accent1"/>
                </a:solidFill>
              </a:rPr>
              <a:t> </a:t>
            </a:r>
            <a:r>
              <a:rPr lang="en-US" sz="3600" b="1" dirty="0" err="1">
                <a:solidFill>
                  <a:schemeClr val="accent1"/>
                </a:solidFill>
              </a:rPr>
              <a:t>dữ</a:t>
            </a:r>
            <a:r>
              <a:rPr lang="en-US" sz="3600" b="1" dirty="0">
                <a:solidFill>
                  <a:schemeClr val="accent1"/>
                </a:solidFill>
              </a:rPr>
              <a:t> </a:t>
            </a:r>
            <a:r>
              <a:rPr lang="en-US" sz="3600" b="1" dirty="0" err="1">
                <a:solidFill>
                  <a:schemeClr val="accent1"/>
                </a:solidFill>
              </a:rPr>
              <a:t>liệu</a:t>
            </a:r>
            <a:endParaRPr lang="en-US" sz="3600" b="1" dirty="0">
              <a:solidFill>
                <a:schemeClr val="accent1"/>
              </a:solidFill>
            </a:endParaRPr>
          </a:p>
        </p:txBody>
      </p:sp>
      <p:sp>
        <p:nvSpPr>
          <p:cNvPr id="4" name="TextBox 3">
            <a:extLst>
              <a:ext uri="{FF2B5EF4-FFF2-40B4-BE49-F238E27FC236}">
                <a16:creationId xmlns:a16="http://schemas.microsoft.com/office/drawing/2014/main" id="{36178983-4AF5-92AC-67AC-13B76210C180}"/>
              </a:ext>
            </a:extLst>
          </p:cNvPr>
          <p:cNvSpPr txBox="1"/>
          <p:nvPr/>
        </p:nvSpPr>
        <p:spPr>
          <a:xfrm>
            <a:off x="178675" y="3591499"/>
            <a:ext cx="2468880" cy="457200"/>
          </a:xfrm>
          <a:prstGeom prst="rect">
            <a:avLst/>
          </a:prstGeom>
          <a:noFill/>
        </p:spPr>
        <p:txBody>
          <a:bodyPr wrap="square" rtlCol="0">
            <a:spAutoFit/>
          </a:bodyPr>
          <a:lstStyle/>
          <a:p>
            <a:pPr marL="285750" indent="-285750">
              <a:buFont typeface="Arial" panose="020B0604020202020204" pitchFamily="34" charset="0"/>
              <a:buChar char="•"/>
            </a:pPr>
            <a:r>
              <a:rPr lang="en-US" sz="2000" b="1" dirty="0" err="1"/>
              <a:t>Khung</a:t>
            </a:r>
            <a:r>
              <a:rPr lang="en-US" sz="2000" b="1" dirty="0"/>
              <a:t> </a:t>
            </a:r>
            <a:r>
              <a:rPr lang="en-US" sz="2000" b="1" dirty="0" err="1"/>
              <a:t>kiến</a:t>
            </a:r>
            <a:r>
              <a:rPr lang="en-US" sz="2000" b="1" dirty="0"/>
              <a:t> </a:t>
            </a:r>
            <a:r>
              <a:rPr lang="en-US" sz="2000" b="1" dirty="0" err="1"/>
              <a:t>thức</a:t>
            </a:r>
            <a:endParaRPr lang="vi-VN" sz="2000" b="1" dirty="0"/>
          </a:p>
        </p:txBody>
      </p:sp>
      <p:cxnSp>
        <p:nvCxnSpPr>
          <p:cNvPr id="5" name="Straight Arrow Connector 4">
            <a:extLst>
              <a:ext uri="{FF2B5EF4-FFF2-40B4-BE49-F238E27FC236}">
                <a16:creationId xmlns:a16="http://schemas.microsoft.com/office/drawing/2014/main" id="{DDA30164-6F1B-90E9-B6C9-6D4BEC6D4F2D}"/>
              </a:ext>
            </a:extLst>
          </p:cNvPr>
          <p:cNvCxnSpPr>
            <a:cxnSpLocks/>
          </p:cNvCxnSpPr>
          <p:nvPr/>
        </p:nvCxnSpPr>
        <p:spPr>
          <a:xfrm>
            <a:off x="3478706" y="2219352"/>
            <a:ext cx="74486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C904673-24B7-FC31-B927-F8743683DD1F}"/>
              </a:ext>
            </a:extLst>
          </p:cNvPr>
          <p:cNvCxnSpPr>
            <a:cxnSpLocks/>
          </p:cNvCxnSpPr>
          <p:nvPr/>
        </p:nvCxnSpPr>
        <p:spPr>
          <a:xfrm>
            <a:off x="2457086" y="3800879"/>
            <a:ext cx="170430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18708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BE54BF-7D6B-4493-A55F-12DB476B620D}"/>
              </a:ext>
            </a:extLst>
          </p:cNvPr>
          <p:cNvSpPr txBox="1"/>
          <p:nvPr/>
        </p:nvSpPr>
        <p:spPr>
          <a:xfrm>
            <a:off x="141693" y="1658542"/>
            <a:ext cx="3549341" cy="3754874"/>
          </a:xfrm>
          <a:prstGeom prst="rect">
            <a:avLst/>
          </a:prstGeom>
          <a:noFill/>
        </p:spPr>
        <p:txBody>
          <a:bodyPr wrap="square" rtlCol="0">
            <a:spAutoFit/>
          </a:bodyPr>
          <a:lstStyle/>
          <a:p>
            <a:pPr marL="285750" indent="-285750">
              <a:buFont typeface="Arial" panose="020B0604020202020204" pitchFamily="34" charset="0"/>
              <a:buChar char="•"/>
            </a:pPr>
            <a:r>
              <a:rPr lang="en-US" sz="2000" b="1" dirty="0" err="1"/>
              <a:t>Ví</a:t>
            </a:r>
            <a:r>
              <a:rPr lang="en-US" sz="2000" b="1" dirty="0"/>
              <a:t> </a:t>
            </a:r>
            <a:r>
              <a:rPr lang="en-US" sz="2000" b="1" dirty="0" err="1"/>
              <a:t>dụ</a:t>
            </a:r>
            <a:r>
              <a:rPr lang="en-US" sz="2000" b="1" dirty="0"/>
              <a:t> (</a:t>
            </a:r>
            <a:r>
              <a:rPr lang="en-US" sz="2000" b="1" dirty="0" err="1"/>
              <a:t>mẫu</a:t>
            </a:r>
            <a:r>
              <a:rPr lang="en-US" sz="2000" b="1" dirty="0"/>
              <a:t>)</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pPr marL="285750" indent="-285750">
              <a:buFont typeface="Arial" panose="020B0604020202020204" pitchFamily="34" charset="0"/>
              <a:buChar char="•"/>
            </a:pPr>
            <a:r>
              <a:rPr lang="en-US" sz="2000" b="1" dirty="0" err="1"/>
              <a:t>Luyện</a:t>
            </a:r>
            <a:r>
              <a:rPr lang="en-US" sz="2000" b="1" dirty="0"/>
              <a:t> </a:t>
            </a:r>
            <a:r>
              <a:rPr lang="en-US" sz="2000" b="1" dirty="0" err="1"/>
              <a:t>tập</a:t>
            </a:r>
            <a:endParaRPr lang="en-US" sz="2000" b="1" dirty="0"/>
          </a:p>
          <a:p>
            <a:endParaRPr lang="en-US" b="1" dirty="0"/>
          </a:p>
        </p:txBody>
      </p:sp>
      <p:cxnSp>
        <p:nvCxnSpPr>
          <p:cNvPr id="5" name="Straight Arrow Connector 4">
            <a:extLst>
              <a:ext uri="{FF2B5EF4-FFF2-40B4-BE49-F238E27FC236}">
                <a16:creationId xmlns:a16="http://schemas.microsoft.com/office/drawing/2014/main" id="{86AF6ACB-E8D5-45DB-8BB0-F41D50AFD579}"/>
              </a:ext>
            </a:extLst>
          </p:cNvPr>
          <p:cNvCxnSpPr>
            <a:cxnSpLocks/>
          </p:cNvCxnSpPr>
          <p:nvPr/>
        </p:nvCxnSpPr>
        <p:spPr>
          <a:xfrm>
            <a:off x="1824747" y="1828124"/>
            <a:ext cx="186628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8871DC8-5439-4B41-0CC2-D1A51BE35587}"/>
              </a:ext>
            </a:extLst>
          </p:cNvPr>
          <p:cNvCxnSpPr>
            <a:cxnSpLocks/>
          </p:cNvCxnSpPr>
          <p:nvPr/>
        </p:nvCxnSpPr>
        <p:spPr>
          <a:xfrm>
            <a:off x="1750398" y="4887330"/>
            <a:ext cx="186628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6" name="Picture 5" descr="Graphical user interface, text, application&#10;&#10;Description automatically generated">
            <a:extLst>
              <a:ext uri="{FF2B5EF4-FFF2-40B4-BE49-F238E27FC236}">
                <a16:creationId xmlns:a16="http://schemas.microsoft.com/office/drawing/2014/main" id="{4F12D836-65E6-1FAF-7704-003BD1FFAD7F}"/>
              </a:ext>
            </a:extLst>
          </p:cNvPr>
          <p:cNvPicPr>
            <a:picLocks noChangeAspect="1"/>
          </p:cNvPicPr>
          <p:nvPr/>
        </p:nvPicPr>
        <p:blipFill>
          <a:blip r:embed="rId2"/>
          <a:stretch>
            <a:fillRect/>
          </a:stretch>
        </p:blipFill>
        <p:spPr>
          <a:xfrm>
            <a:off x="3792179" y="1487984"/>
            <a:ext cx="8412480" cy="4103649"/>
          </a:xfrm>
          <a:prstGeom prst="rect">
            <a:avLst/>
          </a:prstGeom>
        </p:spPr>
      </p:pic>
    </p:spTree>
    <p:extLst>
      <p:ext uri="{BB962C8B-B14F-4D97-AF65-F5344CB8AC3E}">
        <p14:creationId xmlns:p14="http://schemas.microsoft.com/office/powerpoint/2010/main" val="276940916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BE54BF-7D6B-4493-A55F-12DB476B620D}"/>
              </a:ext>
            </a:extLst>
          </p:cNvPr>
          <p:cNvSpPr txBox="1"/>
          <p:nvPr/>
        </p:nvSpPr>
        <p:spPr>
          <a:xfrm>
            <a:off x="266827" y="909656"/>
            <a:ext cx="3549341" cy="1815882"/>
          </a:xfrm>
          <a:prstGeom prst="rect">
            <a:avLst/>
          </a:prstGeom>
          <a:noFill/>
        </p:spPr>
        <p:txBody>
          <a:bodyPr wrap="square" rtlCol="0">
            <a:spAutoFit/>
          </a:bodyPr>
          <a:lstStyle/>
          <a:p>
            <a:pPr marL="285750" indent="-285750">
              <a:buFont typeface="Arial" panose="020B0604020202020204" pitchFamily="34" charset="0"/>
              <a:buChar char="•"/>
            </a:pPr>
            <a:r>
              <a:rPr lang="en-US" sz="2000" b="1" dirty="0" err="1"/>
              <a:t>Vận</a:t>
            </a:r>
            <a:r>
              <a:rPr lang="en-US" sz="2000" b="1" dirty="0"/>
              <a:t> </a:t>
            </a:r>
            <a:r>
              <a:rPr lang="en-US" sz="2000" b="1" dirty="0" err="1"/>
              <a:t>dụng</a:t>
            </a:r>
            <a:endParaRPr lang="en-US" sz="2000" b="1" dirty="0"/>
          </a:p>
          <a:p>
            <a:endParaRPr lang="en-US" b="1" dirty="0"/>
          </a:p>
          <a:p>
            <a:endParaRPr lang="en-US" b="1" dirty="0"/>
          </a:p>
          <a:p>
            <a:endParaRPr lang="en-US" b="1" dirty="0"/>
          </a:p>
          <a:p>
            <a:pPr marL="285750" indent="-285750">
              <a:buFont typeface="Arial" panose="020B0604020202020204" pitchFamily="34" charset="0"/>
              <a:buChar char="•"/>
            </a:pPr>
            <a:r>
              <a:rPr lang="en-US" sz="2000" b="1" dirty="0" err="1"/>
              <a:t>Bài</a:t>
            </a:r>
            <a:r>
              <a:rPr lang="en-US" sz="2000" b="1" dirty="0"/>
              <a:t> </a:t>
            </a:r>
            <a:r>
              <a:rPr lang="en-US" sz="2000" b="1" dirty="0" err="1"/>
              <a:t>tập</a:t>
            </a:r>
            <a:r>
              <a:rPr lang="en-US" sz="2000" b="1" dirty="0"/>
              <a:t> </a:t>
            </a:r>
            <a:r>
              <a:rPr lang="en-US" sz="2000" b="1" dirty="0" err="1"/>
              <a:t>cuối</a:t>
            </a:r>
            <a:r>
              <a:rPr lang="en-US" sz="2000" b="1" dirty="0"/>
              <a:t> </a:t>
            </a:r>
            <a:r>
              <a:rPr lang="en-US" sz="2000" b="1" dirty="0" err="1"/>
              <a:t>bài</a:t>
            </a:r>
            <a:r>
              <a:rPr lang="en-US" sz="2000" b="1" dirty="0"/>
              <a:t> </a:t>
            </a:r>
            <a:r>
              <a:rPr lang="en-US" sz="2000" b="1" dirty="0" err="1"/>
              <a:t>học</a:t>
            </a:r>
            <a:endParaRPr lang="en-US" sz="2000" b="1" dirty="0"/>
          </a:p>
          <a:p>
            <a:endParaRPr lang="en-US" b="1" dirty="0"/>
          </a:p>
        </p:txBody>
      </p:sp>
      <p:cxnSp>
        <p:nvCxnSpPr>
          <p:cNvPr id="5" name="Straight Arrow Connector 4">
            <a:extLst>
              <a:ext uri="{FF2B5EF4-FFF2-40B4-BE49-F238E27FC236}">
                <a16:creationId xmlns:a16="http://schemas.microsoft.com/office/drawing/2014/main" id="{86AF6ACB-E8D5-45DB-8BB0-F41D50AFD579}"/>
              </a:ext>
            </a:extLst>
          </p:cNvPr>
          <p:cNvCxnSpPr>
            <a:cxnSpLocks/>
          </p:cNvCxnSpPr>
          <p:nvPr/>
        </p:nvCxnSpPr>
        <p:spPr>
          <a:xfrm>
            <a:off x="2135234" y="1132836"/>
            <a:ext cx="219456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8871DC8-5439-4B41-0CC2-D1A51BE35587}"/>
              </a:ext>
            </a:extLst>
          </p:cNvPr>
          <p:cNvCxnSpPr>
            <a:cxnSpLocks/>
          </p:cNvCxnSpPr>
          <p:nvPr/>
        </p:nvCxnSpPr>
        <p:spPr>
          <a:xfrm>
            <a:off x="2805439" y="2267425"/>
            <a:ext cx="164592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 name="Picture 2" descr="Graphical user interface, text, application&#10;&#10;Description automatically generated">
            <a:extLst>
              <a:ext uri="{FF2B5EF4-FFF2-40B4-BE49-F238E27FC236}">
                <a16:creationId xmlns:a16="http://schemas.microsoft.com/office/drawing/2014/main" id="{20B27EF3-E662-2AC9-C2DE-BD35E6F4A138}"/>
              </a:ext>
            </a:extLst>
          </p:cNvPr>
          <p:cNvPicPr>
            <a:picLocks noChangeAspect="1"/>
          </p:cNvPicPr>
          <p:nvPr/>
        </p:nvPicPr>
        <p:blipFill>
          <a:blip r:embed="rId2"/>
          <a:stretch>
            <a:fillRect/>
          </a:stretch>
        </p:blipFill>
        <p:spPr>
          <a:xfrm>
            <a:off x="4597584" y="477165"/>
            <a:ext cx="7589520" cy="5790995"/>
          </a:xfrm>
          <a:prstGeom prst="rect">
            <a:avLst/>
          </a:prstGeom>
        </p:spPr>
      </p:pic>
    </p:spTree>
    <p:extLst>
      <p:ext uri="{BB962C8B-B14F-4D97-AF65-F5344CB8AC3E}">
        <p14:creationId xmlns:p14="http://schemas.microsoft.com/office/powerpoint/2010/main" val="106624217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6260E9-8D0E-DC4F-8BBF-5C869AC17813}"/>
              </a:ext>
            </a:extLst>
          </p:cNvPr>
          <p:cNvSpPr txBox="1"/>
          <p:nvPr/>
        </p:nvSpPr>
        <p:spPr>
          <a:xfrm>
            <a:off x="3712651" y="2510133"/>
            <a:ext cx="5394960" cy="646331"/>
          </a:xfrm>
          <a:prstGeom prst="rect">
            <a:avLst/>
          </a:prstGeom>
          <a:noFill/>
        </p:spPr>
        <p:txBody>
          <a:bodyPr wrap="square" rtlCol="0">
            <a:spAutoFit/>
          </a:bodyPr>
          <a:lstStyle/>
          <a:p>
            <a:r>
              <a:rPr lang="en-US" sz="3600" b="1" dirty="0">
                <a:solidFill>
                  <a:srgbClr val="0070C0"/>
                </a:solidFill>
              </a:rPr>
              <a:t>TRÂN TRỌNG CẢM ƠN</a:t>
            </a:r>
            <a:r>
              <a:rPr lang="vi-VN" sz="3600" b="1" dirty="0">
                <a:solidFill>
                  <a:srgbClr val="0070C0"/>
                </a:solidFill>
              </a:rPr>
              <a:t>!</a:t>
            </a:r>
          </a:p>
        </p:txBody>
      </p:sp>
      <p:pic>
        <p:nvPicPr>
          <p:cNvPr id="5" name="Graphic 4" descr="An arch of leaves and lemons">
            <a:extLst>
              <a:ext uri="{FF2B5EF4-FFF2-40B4-BE49-F238E27FC236}">
                <a16:creationId xmlns:a16="http://schemas.microsoft.com/office/drawing/2014/main" id="{42F1F998-E088-AC4C-8CA7-F402F7DDCD3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15805"/>
          <a:stretch/>
        </p:blipFill>
        <p:spPr>
          <a:xfrm flipH="1">
            <a:off x="2579913" y="4502961"/>
            <a:ext cx="2771286" cy="2333268"/>
          </a:xfrm>
          <a:prstGeom prst="rect">
            <a:avLst/>
          </a:prstGeom>
        </p:spPr>
      </p:pic>
    </p:spTree>
    <p:extLst>
      <p:ext uri="{BB962C8B-B14F-4D97-AF65-F5344CB8AC3E}">
        <p14:creationId xmlns:p14="http://schemas.microsoft.com/office/powerpoint/2010/main" val="42271445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DCDDB7-9CD2-AA56-5594-E58AD0508F05}"/>
              </a:ext>
            </a:extLst>
          </p:cNvPr>
          <p:cNvPicPr>
            <a:picLocks noChangeAspect="1"/>
          </p:cNvPicPr>
          <p:nvPr/>
        </p:nvPicPr>
        <p:blipFill>
          <a:blip r:embed="rId2"/>
          <a:stretch>
            <a:fillRect/>
          </a:stretch>
        </p:blipFill>
        <p:spPr>
          <a:xfrm>
            <a:off x="2660799" y="0"/>
            <a:ext cx="6870401" cy="6858000"/>
          </a:xfrm>
          <a:prstGeom prst="rect">
            <a:avLst/>
          </a:prstGeom>
        </p:spPr>
      </p:pic>
    </p:spTree>
    <p:extLst>
      <p:ext uri="{BB962C8B-B14F-4D97-AF65-F5344CB8AC3E}">
        <p14:creationId xmlns:p14="http://schemas.microsoft.com/office/powerpoint/2010/main" val="169156043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F28C-830F-2D44-9945-3CBD08DA32EC}"/>
              </a:ext>
            </a:extLst>
          </p:cNvPr>
          <p:cNvSpPr/>
          <p:nvPr/>
        </p:nvSpPr>
        <p:spPr>
          <a:xfrm>
            <a:off x="1511808" y="558687"/>
            <a:ext cx="9324357" cy="954107"/>
          </a:xfrm>
          <a:prstGeom prst="rect">
            <a:avLst/>
          </a:prstGeom>
        </p:spPr>
        <p:txBody>
          <a:bodyPr wrap="square">
            <a:spAutoFit/>
          </a:bodyPr>
          <a:lstStyle/>
          <a:p>
            <a:r>
              <a:rPr lang="vi-VN" sz="2800" b="1" dirty="0">
                <a:solidFill>
                  <a:schemeClr val="accent5">
                    <a:lumMod val="75000"/>
                  </a:schemeClr>
                </a:solidFill>
              </a:rPr>
              <a:t>KIỂM TRA ĐÁNH GIÁ MÔN TOÁN THEO ĐỊNH HƯỚNG    TIẾP CẬN PHẨM CHẤT, NĂNG LỰC </a:t>
            </a:r>
            <a:r>
              <a:rPr lang="vi-VN" sz="2800" b="1" dirty="0"/>
              <a:t> </a:t>
            </a:r>
          </a:p>
        </p:txBody>
      </p:sp>
      <p:grpSp>
        <p:nvGrpSpPr>
          <p:cNvPr id="5" name="Group 4"/>
          <p:cNvGrpSpPr/>
          <p:nvPr/>
        </p:nvGrpSpPr>
        <p:grpSpPr>
          <a:xfrm>
            <a:off x="590176" y="490916"/>
            <a:ext cx="648072" cy="648072"/>
            <a:chOff x="1409738" y="-4691"/>
            <a:chExt cx="648072" cy="648072"/>
          </a:xfrm>
        </p:grpSpPr>
        <p:sp>
          <p:nvSpPr>
            <p:cNvPr id="6" name="Google Shape;297;p13"/>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3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IV</a:t>
              </a:r>
              <a:endParaRPr sz="2400" b="1" i="0" u="none" strike="noStrike" cap="none" dirty="0">
                <a:solidFill>
                  <a:schemeClr val="bg1"/>
                </a:solidFill>
                <a:latin typeface="Arial"/>
                <a:ea typeface="Arial"/>
                <a:cs typeface="Arial"/>
                <a:sym typeface="Arial"/>
              </a:endParaRPr>
            </a:p>
          </p:txBody>
        </p:sp>
      </p:grpSp>
      <p:sp>
        <p:nvSpPr>
          <p:cNvPr id="9" name="Content Placeholder 2">
            <a:extLst>
              <a:ext uri="{FF2B5EF4-FFF2-40B4-BE49-F238E27FC236}">
                <a16:creationId xmlns:a16="http://schemas.microsoft.com/office/drawing/2014/main" id="{604BCB6A-4E3E-A745-9D55-64DE0645D92A}"/>
              </a:ext>
            </a:extLst>
          </p:cNvPr>
          <p:cNvSpPr txBox="1">
            <a:spLocks/>
          </p:cNvSpPr>
          <p:nvPr/>
        </p:nvSpPr>
        <p:spPr>
          <a:xfrm>
            <a:off x="797560" y="2111069"/>
            <a:ext cx="10515600" cy="37691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en-US" dirty="0" err="1">
                <a:cs typeface="Arial" panose="020B0604020202020204" pitchFamily="34" charset="0"/>
              </a:rPr>
              <a:t>Kiểm</a:t>
            </a:r>
            <a:r>
              <a:rPr lang="en-US" dirty="0">
                <a:cs typeface="Arial" panose="020B0604020202020204" pitchFamily="34" charset="0"/>
              </a:rPr>
              <a:t> </a:t>
            </a:r>
            <a:r>
              <a:rPr lang="en-US" dirty="0" err="1">
                <a:cs typeface="Arial" panose="020B0604020202020204" pitchFamily="34" charset="0"/>
              </a:rPr>
              <a:t>tra</a:t>
            </a:r>
            <a:r>
              <a:rPr lang="en-US" dirty="0">
                <a:cs typeface="Arial" panose="020B0604020202020204" pitchFamily="34" charset="0"/>
              </a:rPr>
              <a:t> </a:t>
            </a:r>
            <a:r>
              <a:rPr lang="en-US" dirty="0" err="1">
                <a:cs typeface="Arial" panose="020B0604020202020204" pitchFamily="34" charset="0"/>
              </a:rPr>
              <a:t>đánh</a:t>
            </a:r>
            <a:r>
              <a:rPr lang="en-US" dirty="0">
                <a:cs typeface="Arial" panose="020B0604020202020204" pitchFamily="34" charset="0"/>
              </a:rPr>
              <a:t> </a:t>
            </a:r>
            <a:r>
              <a:rPr lang="en-US" dirty="0" err="1">
                <a:cs typeface="Arial" panose="020B0604020202020204" pitchFamily="34" charset="0"/>
              </a:rPr>
              <a:t>giá</a:t>
            </a:r>
            <a:r>
              <a:rPr lang="en-US" dirty="0">
                <a:cs typeface="Arial" panose="020B0604020202020204" pitchFamily="34" charset="0"/>
              </a:rPr>
              <a:t> </a:t>
            </a:r>
            <a:r>
              <a:rPr lang="en-US" dirty="0" err="1">
                <a:cs typeface="Arial" panose="020B0604020202020204" pitchFamily="34" charset="0"/>
              </a:rPr>
              <a:t>kết</a:t>
            </a:r>
            <a:r>
              <a:rPr lang="en-US" dirty="0">
                <a:cs typeface="Arial" panose="020B0604020202020204" pitchFamily="34" charset="0"/>
              </a:rPr>
              <a:t> </a:t>
            </a:r>
            <a:r>
              <a:rPr lang="en-US" dirty="0" err="1">
                <a:cs typeface="Arial" panose="020B0604020202020204" pitchFamily="34" charset="0"/>
              </a:rPr>
              <a:t>quả</a:t>
            </a:r>
            <a:r>
              <a:rPr lang="en-US" dirty="0">
                <a:cs typeface="Arial" panose="020B0604020202020204" pitchFamily="34" charset="0"/>
              </a:rPr>
              <a:t> </a:t>
            </a:r>
            <a:r>
              <a:rPr lang="en-US" dirty="0" err="1">
                <a:cs typeface="Arial" panose="020B0604020202020204" pitchFamily="34" charset="0"/>
              </a:rPr>
              <a:t>học</a:t>
            </a:r>
            <a:r>
              <a:rPr lang="en-US" dirty="0">
                <a:cs typeface="Arial" panose="020B0604020202020204" pitchFamily="34" charset="0"/>
              </a:rPr>
              <a:t> </a:t>
            </a:r>
            <a:r>
              <a:rPr lang="en-US" dirty="0" err="1">
                <a:cs typeface="Arial" panose="020B0604020202020204" pitchFamily="34" charset="0"/>
              </a:rPr>
              <a:t>tập</a:t>
            </a:r>
            <a:r>
              <a:rPr lang="en-US" dirty="0">
                <a:cs typeface="Arial" panose="020B0604020202020204" pitchFamily="34" charset="0"/>
              </a:rPr>
              <a:t> </a:t>
            </a:r>
            <a:r>
              <a:rPr lang="en-US" dirty="0" err="1">
                <a:cs typeface="Arial" panose="020B0604020202020204" pitchFamily="34" charset="0"/>
              </a:rPr>
              <a:t>môn</a:t>
            </a:r>
            <a:r>
              <a:rPr lang="en-US" dirty="0">
                <a:cs typeface="Arial" panose="020B0604020202020204" pitchFamily="34" charset="0"/>
              </a:rPr>
              <a:t> </a:t>
            </a:r>
            <a:r>
              <a:rPr lang="en-US" dirty="0" err="1">
                <a:cs typeface="Arial" panose="020B0604020202020204" pitchFamily="34" charset="0"/>
              </a:rPr>
              <a:t>Toán</a:t>
            </a:r>
            <a:r>
              <a:rPr lang="en-US" dirty="0">
                <a:cs typeface="Arial" panose="020B0604020202020204" pitchFamily="34" charset="0"/>
              </a:rPr>
              <a:t> </a:t>
            </a:r>
            <a:r>
              <a:rPr lang="en-US" dirty="0" err="1">
                <a:cs typeface="Arial" panose="020B0604020202020204" pitchFamily="34" charset="0"/>
              </a:rPr>
              <a:t>được</a:t>
            </a:r>
            <a:r>
              <a:rPr lang="en-US" dirty="0">
                <a:cs typeface="Arial" panose="020B0604020202020204" pitchFamily="34" charset="0"/>
              </a:rPr>
              <a:t> </a:t>
            </a:r>
            <a:r>
              <a:rPr lang="en-US" dirty="0" err="1">
                <a:cs typeface="Arial" panose="020B0604020202020204" pitchFamily="34" charset="0"/>
              </a:rPr>
              <a:t>quy</a:t>
            </a:r>
            <a:r>
              <a:rPr lang="en-US" dirty="0">
                <a:cs typeface="Arial" panose="020B0604020202020204" pitchFamily="34" charset="0"/>
              </a:rPr>
              <a:t> </a:t>
            </a:r>
            <a:r>
              <a:rPr lang="en-US" dirty="0" err="1">
                <a:cs typeface="Arial" panose="020B0604020202020204" pitchFamily="34" charset="0"/>
              </a:rPr>
              <a:t>định</a:t>
            </a:r>
            <a:r>
              <a:rPr lang="en-US" dirty="0">
                <a:cs typeface="Arial" panose="020B0604020202020204" pitchFamily="34" charset="0"/>
              </a:rPr>
              <a:t> </a:t>
            </a:r>
            <a:r>
              <a:rPr lang="en-US" dirty="0" err="1">
                <a:cs typeface="Arial" panose="020B0604020202020204" pitchFamily="34" charset="0"/>
              </a:rPr>
              <a:t>rõ</a:t>
            </a:r>
            <a:r>
              <a:rPr lang="en-US" dirty="0">
                <a:cs typeface="Arial" panose="020B0604020202020204" pitchFamily="34" charset="0"/>
              </a:rPr>
              <a:t> </a:t>
            </a:r>
            <a:r>
              <a:rPr lang="en-US" dirty="0" err="1">
                <a:cs typeface="Arial" panose="020B0604020202020204" pitchFamily="34" charset="0"/>
              </a:rPr>
              <a:t>tại</a:t>
            </a:r>
            <a:r>
              <a:rPr lang="en-US" dirty="0">
                <a:cs typeface="Arial" panose="020B0604020202020204" pitchFamily="34" charset="0"/>
              </a:rPr>
              <a:t> </a:t>
            </a:r>
            <a:r>
              <a:rPr lang="en-US" dirty="0" err="1">
                <a:cs typeface="Arial" panose="020B0604020202020204" pitchFamily="34" charset="0"/>
              </a:rPr>
              <a:t>Thông</a:t>
            </a:r>
            <a:r>
              <a:rPr lang="en-US" dirty="0">
                <a:cs typeface="Arial" panose="020B0604020202020204" pitchFamily="34" charset="0"/>
              </a:rPr>
              <a:t> </a:t>
            </a:r>
            <a:r>
              <a:rPr lang="en-US" dirty="0" err="1">
                <a:cs typeface="Arial" panose="020B0604020202020204" pitchFamily="34" charset="0"/>
              </a:rPr>
              <a:t>tư</a:t>
            </a:r>
            <a:r>
              <a:rPr lang="en-US" dirty="0">
                <a:cs typeface="Arial" panose="020B0604020202020204" pitchFamily="34" charset="0"/>
              </a:rPr>
              <a:t> </a:t>
            </a:r>
            <a:r>
              <a:rPr lang="en-US" dirty="0">
                <a:solidFill>
                  <a:srgbClr val="000000"/>
                </a:solidFill>
                <a:cs typeface="Arial" panose="020B0604020202020204" pitchFamily="34" charset="0"/>
              </a:rPr>
              <a:t>22/2021/TT-BGDĐT</a:t>
            </a:r>
            <a:r>
              <a:rPr lang="en-US" dirty="0">
                <a:cs typeface="Arial" panose="020B0604020202020204" pitchFamily="34" charset="0"/>
              </a:rPr>
              <a:t>. Theo </a:t>
            </a:r>
            <a:r>
              <a:rPr lang="en-US" dirty="0" err="1">
                <a:cs typeface="Arial" panose="020B0604020202020204" pitchFamily="34" charset="0"/>
              </a:rPr>
              <a:t>đó</a:t>
            </a:r>
            <a:r>
              <a:rPr lang="en-US" dirty="0">
                <a:cs typeface="Arial" panose="020B0604020202020204" pitchFamily="34" charset="0"/>
              </a:rPr>
              <a:t>, </a:t>
            </a:r>
            <a:r>
              <a:rPr lang="en-US" dirty="0" err="1">
                <a:solidFill>
                  <a:schemeClr val="accent1"/>
                </a:solidFill>
                <a:cs typeface="Arial" panose="020B0604020202020204" pitchFamily="34" charset="0"/>
              </a:rPr>
              <a:t>đánh</a:t>
            </a:r>
            <a:r>
              <a:rPr lang="en-US" dirty="0">
                <a:solidFill>
                  <a:schemeClr val="accent1"/>
                </a:solidFill>
                <a:cs typeface="Arial" panose="020B0604020202020204" pitchFamily="34" charset="0"/>
              </a:rPr>
              <a:t> </a:t>
            </a:r>
            <a:r>
              <a:rPr lang="en-US" dirty="0" err="1">
                <a:solidFill>
                  <a:schemeClr val="accent1"/>
                </a:solidFill>
                <a:cs typeface="Arial" panose="020B0604020202020204" pitchFamily="34" charset="0"/>
              </a:rPr>
              <a:t>giá</a:t>
            </a:r>
            <a:r>
              <a:rPr lang="en-US" dirty="0">
                <a:solidFill>
                  <a:schemeClr val="accent1"/>
                </a:solidFill>
                <a:cs typeface="Arial" panose="020B0604020202020204" pitchFamily="34" charset="0"/>
              </a:rPr>
              <a:t> </a:t>
            </a:r>
            <a:r>
              <a:rPr lang="en-US" dirty="0" err="1">
                <a:solidFill>
                  <a:schemeClr val="accent1"/>
                </a:solidFill>
                <a:cs typeface="Arial" panose="020B0604020202020204" pitchFamily="34" charset="0"/>
              </a:rPr>
              <a:t>thường</a:t>
            </a:r>
            <a:r>
              <a:rPr lang="en-US" dirty="0">
                <a:solidFill>
                  <a:schemeClr val="accent1"/>
                </a:solidFill>
                <a:cs typeface="Arial" panose="020B0604020202020204" pitchFamily="34" charset="0"/>
              </a:rPr>
              <a:t> </a:t>
            </a:r>
            <a:r>
              <a:rPr lang="en-US" dirty="0" err="1">
                <a:solidFill>
                  <a:schemeClr val="accent1"/>
                </a:solidFill>
                <a:cs typeface="Arial" panose="020B0604020202020204" pitchFamily="34" charset="0"/>
              </a:rPr>
              <a:t>xuyên</a:t>
            </a:r>
            <a:r>
              <a:rPr lang="en-US" dirty="0">
                <a:solidFill>
                  <a:schemeClr val="accent1"/>
                </a:solidFill>
                <a:cs typeface="Arial" panose="020B0604020202020204" pitchFamily="34" charset="0"/>
              </a:rPr>
              <a:t> </a:t>
            </a:r>
            <a:r>
              <a:rPr lang="en-US" dirty="0" err="1">
                <a:cs typeface="Arial" panose="020B0604020202020204" pitchFamily="34" charset="0"/>
              </a:rPr>
              <a:t>được</a:t>
            </a:r>
            <a:r>
              <a:rPr lang="en-US" dirty="0">
                <a:cs typeface="Arial" panose="020B0604020202020204" pitchFamily="34" charset="0"/>
              </a:rPr>
              <a:t> </a:t>
            </a:r>
            <a:r>
              <a:rPr lang="en-US" dirty="0" err="1">
                <a:cs typeface="Arial" panose="020B0604020202020204" pitchFamily="34" charset="0"/>
              </a:rPr>
              <a:t>thực</a:t>
            </a:r>
            <a:r>
              <a:rPr lang="en-US" dirty="0">
                <a:cs typeface="Arial" panose="020B0604020202020204" pitchFamily="34" charset="0"/>
              </a:rPr>
              <a:t> </a:t>
            </a:r>
            <a:r>
              <a:rPr lang="en-US" dirty="0" err="1">
                <a:cs typeface="Arial" panose="020B0604020202020204" pitchFamily="34" charset="0"/>
              </a:rPr>
              <a:t>hiện</a:t>
            </a:r>
            <a:r>
              <a:rPr lang="en-US" dirty="0">
                <a:cs typeface="Arial" panose="020B0604020202020204" pitchFamily="34" charset="0"/>
              </a:rPr>
              <a:t> </a:t>
            </a:r>
            <a:r>
              <a:rPr lang="en-US" dirty="0" err="1">
                <a:cs typeface="Arial" panose="020B0604020202020204" pitchFamily="34" charset="0"/>
              </a:rPr>
              <a:t>thông</a:t>
            </a:r>
            <a:r>
              <a:rPr lang="en-US" dirty="0">
                <a:cs typeface="Arial" panose="020B0604020202020204" pitchFamily="34" charset="0"/>
              </a:rPr>
              <a:t> qua: </a:t>
            </a:r>
            <a:r>
              <a:rPr lang="en-US" dirty="0" err="1">
                <a:cs typeface="Arial" panose="020B0604020202020204" pitchFamily="34" charset="0"/>
              </a:rPr>
              <a:t>hỏi</a:t>
            </a:r>
            <a:r>
              <a:rPr lang="en-US" dirty="0">
                <a:cs typeface="Arial" panose="020B0604020202020204" pitchFamily="34" charset="0"/>
              </a:rPr>
              <a:t> – </a:t>
            </a:r>
            <a:r>
              <a:rPr lang="en-US" dirty="0" err="1">
                <a:cs typeface="Arial" panose="020B0604020202020204" pitchFamily="34" charset="0"/>
              </a:rPr>
              <a:t>đáp</a:t>
            </a:r>
            <a:r>
              <a:rPr lang="en-US" dirty="0">
                <a:cs typeface="Arial" panose="020B0604020202020204" pitchFamily="34" charset="0"/>
              </a:rPr>
              <a:t>, </a:t>
            </a:r>
            <a:r>
              <a:rPr lang="en-US" dirty="0" err="1">
                <a:cs typeface="Arial" panose="020B0604020202020204" pitchFamily="34" charset="0"/>
              </a:rPr>
              <a:t>viết</a:t>
            </a:r>
            <a:r>
              <a:rPr lang="en-US" dirty="0">
                <a:cs typeface="Arial" panose="020B0604020202020204" pitchFamily="34" charset="0"/>
              </a:rPr>
              <a:t>, </a:t>
            </a:r>
            <a:r>
              <a:rPr lang="en-US" dirty="0" err="1">
                <a:cs typeface="Arial" panose="020B0604020202020204" pitchFamily="34" charset="0"/>
              </a:rPr>
              <a:t>thuyết</a:t>
            </a:r>
            <a:r>
              <a:rPr lang="en-US" dirty="0">
                <a:cs typeface="Arial" panose="020B0604020202020204" pitchFamily="34" charset="0"/>
              </a:rPr>
              <a:t> </a:t>
            </a:r>
            <a:r>
              <a:rPr lang="en-US" dirty="0" err="1">
                <a:cs typeface="Arial" panose="020B0604020202020204" pitchFamily="34" charset="0"/>
              </a:rPr>
              <a:t>trình</a:t>
            </a:r>
            <a:r>
              <a:rPr lang="en-US" dirty="0">
                <a:cs typeface="Arial" panose="020B0604020202020204" pitchFamily="34" charset="0"/>
              </a:rPr>
              <a:t>, </a:t>
            </a:r>
            <a:r>
              <a:rPr lang="en-US" dirty="0" err="1">
                <a:cs typeface="Arial" panose="020B0604020202020204" pitchFamily="34" charset="0"/>
              </a:rPr>
              <a:t>thực</a:t>
            </a:r>
            <a:r>
              <a:rPr lang="en-US" dirty="0">
                <a:cs typeface="Arial" panose="020B0604020202020204" pitchFamily="34" charset="0"/>
              </a:rPr>
              <a:t> </a:t>
            </a:r>
            <a:r>
              <a:rPr lang="en-US" dirty="0" err="1">
                <a:cs typeface="Arial" panose="020B0604020202020204" pitchFamily="34" charset="0"/>
              </a:rPr>
              <a:t>hành</a:t>
            </a:r>
            <a:r>
              <a:rPr lang="en-US" dirty="0">
                <a:cs typeface="Arial" panose="020B0604020202020204" pitchFamily="34" charset="0"/>
              </a:rPr>
              <a:t>, </a:t>
            </a:r>
            <a:r>
              <a:rPr lang="en-US" dirty="0" err="1">
                <a:cs typeface="Arial" panose="020B0604020202020204" pitchFamily="34" charset="0"/>
              </a:rPr>
              <a:t>thí</a:t>
            </a:r>
            <a:r>
              <a:rPr lang="en-US" dirty="0">
                <a:cs typeface="Arial" panose="020B0604020202020204" pitchFamily="34" charset="0"/>
              </a:rPr>
              <a:t> </a:t>
            </a:r>
            <a:r>
              <a:rPr lang="en-US" dirty="0" err="1">
                <a:cs typeface="Arial" panose="020B0604020202020204" pitchFamily="34" charset="0"/>
              </a:rPr>
              <a:t>nghiệm</a:t>
            </a:r>
            <a:r>
              <a:rPr lang="en-US" dirty="0">
                <a:cs typeface="Arial" panose="020B0604020202020204" pitchFamily="34" charset="0"/>
              </a:rPr>
              <a:t>, </a:t>
            </a:r>
            <a:r>
              <a:rPr lang="en-US" dirty="0" err="1">
                <a:cs typeface="Arial" panose="020B0604020202020204" pitchFamily="34" charset="0"/>
              </a:rPr>
              <a:t>sản</a:t>
            </a:r>
            <a:r>
              <a:rPr lang="en-US" dirty="0">
                <a:cs typeface="Arial" panose="020B0604020202020204" pitchFamily="34" charset="0"/>
              </a:rPr>
              <a:t> </a:t>
            </a:r>
            <a:r>
              <a:rPr lang="en-US" dirty="0" err="1">
                <a:cs typeface="Arial" panose="020B0604020202020204" pitchFamily="34" charset="0"/>
              </a:rPr>
              <a:t>phẩm</a:t>
            </a:r>
            <a:r>
              <a:rPr lang="en-US" dirty="0">
                <a:cs typeface="Arial" panose="020B0604020202020204" pitchFamily="34" charset="0"/>
              </a:rPr>
              <a:t> </a:t>
            </a:r>
            <a:r>
              <a:rPr lang="en-US" dirty="0" err="1">
                <a:cs typeface="Arial" panose="020B0604020202020204" pitchFamily="34" charset="0"/>
              </a:rPr>
              <a:t>học</a:t>
            </a:r>
            <a:r>
              <a:rPr lang="en-US" dirty="0">
                <a:cs typeface="Arial" panose="020B0604020202020204" pitchFamily="34" charset="0"/>
              </a:rPr>
              <a:t> </a:t>
            </a:r>
            <a:r>
              <a:rPr lang="en-US" dirty="0" err="1">
                <a:cs typeface="Arial" panose="020B0604020202020204" pitchFamily="34" charset="0"/>
              </a:rPr>
              <a:t>tập</a:t>
            </a:r>
            <a:r>
              <a:rPr lang="en-US" dirty="0">
                <a:cs typeface="Arial" panose="020B0604020202020204" pitchFamily="34" charset="0"/>
              </a:rPr>
              <a:t> (</a:t>
            </a:r>
            <a:r>
              <a:rPr lang="en-US" dirty="0" err="1">
                <a:cs typeface="Arial" panose="020B0604020202020204" pitchFamily="34" charset="0"/>
              </a:rPr>
              <a:t>mỗi</a:t>
            </a:r>
            <a:r>
              <a:rPr lang="en-US" dirty="0">
                <a:cs typeface="Arial" panose="020B0604020202020204" pitchFamily="34" charset="0"/>
              </a:rPr>
              <a:t> </a:t>
            </a:r>
            <a:r>
              <a:rPr lang="en-US" dirty="0" err="1">
                <a:cs typeface="Arial" panose="020B0604020202020204" pitchFamily="34" charset="0"/>
              </a:rPr>
              <a:t>học</a:t>
            </a:r>
            <a:r>
              <a:rPr lang="en-US" dirty="0">
                <a:cs typeface="Arial" panose="020B0604020202020204" pitchFamily="34" charset="0"/>
              </a:rPr>
              <a:t> </a:t>
            </a:r>
            <a:r>
              <a:rPr lang="en-US" dirty="0" err="1">
                <a:cs typeface="Arial" panose="020B0604020202020204" pitchFamily="34" charset="0"/>
              </a:rPr>
              <a:t>kì</a:t>
            </a:r>
            <a:r>
              <a:rPr lang="en-US" dirty="0">
                <a:cs typeface="Arial" panose="020B0604020202020204" pitchFamily="34" charset="0"/>
              </a:rPr>
              <a:t> </a:t>
            </a:r>
            <a:r>
              <a:rPr lang="en-US" dirty="0" err="1">
                <a:cs typeface="Arial" panose="020B0604020202020204" pitchFamily="34" charset="0"/>
              </a:rPr>
              <a:t>lấy</a:t>
            </a:r>
            <a:r>
              <a:rPr lang="en-US" dirty="0">
                <a:cs typeface="Arial" panose="020B0604020202020204" pitchFamily="34" charset="0"/>
              </a:rPr>
              <a:t> 4 </a:t>
            </a:r>
            <a:r>
              <a:rPr lang="en-US" dirty="0" err="1">
                <a:cs typeface="Arial" panose="020B0604020202020204" pitchFamily="34" charset="0"/>
              </a:rPr>
              <a:t>đầu</a:t>
            </a:r>
            <a:r>
              <a:rPr lang="en-US" dirty="0">
                <a:cs typeface="Arial" panose="020B0604020202020204" pitchFamily="34" charset="0"/>
              </a:rPr>
              <a:t> </a:t>
            </a:r>
            <a:r>
              <a:rPr lang="en-US" dirty="0" err="1">
                <a:cs typeface="Arial" panose="020B0604020202020204" pitchFamily="34" charset="0"/>
              </a:rPr>
              <a:t>điểm</a:t>
            </a:r>
            <a:r>
              <a:rPr lang="en-US" dirty="0">
                <a:cs typeface="Arial" panose="020B0604020202020204" pitchFamily="34" charset="0"/>
              </a:rPr>
              <a:t>); </a:t>
            </a:r>
            <a:r>
              <a:rPr lang="en-US" dirty="0" err="1">
                <a:solidFill>
                  <a:schemeClr val="accent1"/>
                </a:solidFill>
                <a:cs typeface="Arial" panose="020B0604020202020204" pitchFamily="34" charset="0"/>
              </a:rPr>
              <a:t>đánh</a:t>
            </a:r>
            <a:r>
              <a:rPr lang="en-US" dirty="0">
                <a:solidFill>
                  <a:schemeClr val="accent1"/>
                </a:solidFill>
                <a:cs typeface="Arial" panose="020B0604020202020204" pitchFamily="34" charset="0"/>
              </a:rPr>
              <a:t> </a:t>
            </a:r>
            <a:r>
              <a:rPr lang="en-US" dirty="0" err="1">
                <a:solidFill>
                  <a:schemeClr val="accent1"/>
                </a:solidFill>
                <a:cs typeface="Arial" panose="020B0604020202020204" pitchFamily="34" charset="0"/>
              </a:rPr>
              <a:t>giá</a:t>
            </a:r>
            <a:r>
              <a:rPr lang="en-US" dirty="0">
                <a:solidFill>
                  <a:schemeClr val="accent1"/>
                </a:solidFill>
                <a:cs typeface="Arial" panose="020B0604020202020204" pitchFamily="34" charset="0"/>
              </a:rPr>
              <a:t> </a:t>
            </a:r>
            <a:r>
              <a:rPr lang="en-US" dirty="0" err="1">
                <a:solidFill>
                  <a:schemeClr val="accent1"/>
                </a:solidFill>
                <a:cs typeface="Arial" panose="020B0604020202020204" pitchFamily="34" charset="0"/>
              </a:rPr>
              <a:t>định</a:t>
            </a:r>
            <a:r>
              <a:rPr lang="en-US" dirty="0">
                <a:solidFill>
                  <a:schemeClr val="accent1"/>
                </a:solidFill>
                <a:cs typeface="Arial" panose="020B0604020202020204" pitchFamily="34" charset="0"/>
              </a:rPr>
              <a:t> </a:t>
            </a:r>
            <a:r>
              <a:rPr lang="en-US" dirty="0" err="1">
                <a:solidFill>
                  <a:schemeClr val="accent1"/>
                </a:solidFill>
                <a:cs typeface="Arial" panose="020B0604020202020204" pitchFamily="34" charset="0"/>
              </a:rPr>
              <a:t>kì</a:t>
            </a:r>
            <a:r>
              <a:rPr lang="en-US" dirty="0">
                <a:solidFill>
                  <a:schemeClr val="accent1"/>
                </a:solidFill>
                <a:cs typeface="Arial" panose="020B0604020202020204" pitchFamily="34" charset="0"/>
              </a:rPr>
              <a:t> </a:t>
            </a:r>
            <a:r>
              <a:rPr lang="en-US" dirty="0">
                <a:cs typeface="Arial" panose="020B0604020202020204" pitchFamily="34" charset="0"/>
              </a:rPr>
              <a:t>(</a:t>
            </a:r>
            <a:r>
              <a:rPr lang="en-US" dirty="0" err="1">
                <a:cs typeface="Arial" panose="020B0604020202020204" pitchFamily="34" charset="0"/>
              </a:rPr>
              <a:t>giữa</a:t>
            </a:r>
            <a:r>
              <a:rPr lang="en-US" dirty="0">
                <a:cs typeface="Arial" panose="020B0604020202020204" pitchFamily="34" charset="0"/>
              </a:rPr>
              <a:t> </a:t>
            </a:r>
            <a:r>
              <a:rPr lang="en-US" dirty="0" err="1">
                <a:cs typeface="Arial" panose="020B0604020202020204" pitchFamily="34" charset="0"/>
              </a:rPr>
              <a:t>kì</a:t>
            </a:r>
            <a:r>
              <a:rPr lang="en-US" dirty="0">
                <a:cs typeface="Arial" panose="020B0604020202020204" pitchFamily="34" charset="0"/>
              </a:rPr>
              <a:t> </a:t>
            </a:r>
            <a:r>
              <a:rPr lang="en-US" dirty="0" err="1">
                <a:cs typeface="Arial" panose="020B0604020202020204" pitchFamily="34" charset="0"/>
              </a:rPr>
              <a:t>và</a:t>
            </a:r>
            <a:r>
              <a:rPr lang="en-US" dirty="0">
                <a:cs typeface="Arial" panose="020B0604020202020204" pitchFamily="34" charset="0"/>
              </a:rPr>
              <a:t> </a:t>
            </a:r>
            <a:r>
              <a:rPr lang="en-US" dirty="0" err="1">
                <a:cs typeface="Arial" panose="020B0604020202020204" pitchFamily="34" charset="0"/>
              </a:rPr>
              <a:t>đánh</a:t>
            </a:r>
            <a:r>
              <a:rPr lang="en-US" dirty="0">
                <a:cs typeface="Arial" panose="020B0604020202020204" pitchFamily="34" charset="0"/>
              </a:rPr>
              <a:t> </a:t>
            </a:r>
            <a:r>
              <a:rPr lang="en-US" dirty="0" err="1">
                <a:cs typeface="Arial" panose="020B0604020202020204" pitchFamily="34" charset="0"/>
              </a:rPr>
              <a:t>giá</a:t>
            </a:r>
            <a:r>
              <a:rPr lang="en-US" dirty="0">
                <a:cs typeface="Arial" panose="020B0604020202020204" pitchFamily="34" charset="0"/>
              </a:rPr>
              <a:t> </a:t>
            </a:r>
            <a:r>
              <a:rPr lang="en-US" dirty="0" err="1">
                <a:cs typeface="Arial" panose="020B0604020202020204" pitchFamily="34" charset="0"/>
              </a:rPr>
              <a:t>cuối</a:t>
            </a:r>
            <a:r>
              <a:rPr lang="en-US" dirty="0">
                <a:cs typeface="Arial" panose="020B0604020202020204" pitchFamily="34" charset="0"/>
              </a:rPr>
              <a:t> </a:t>
            </a:r>
            <a:r>
              <a:rPr lang="en-US" dirty="0" err="1">
                <a:cs typeface="Arial" panose="020B0604020202020204" pitchFamily="34" charset="0"/>
              </a:rPr>
              <a:t>kì</a:t>
            </a:r>
            <a:r>
              <a:rPr lang="en-US" dirty="0">
                <a:cs typeface="Arial" panose="020B0604020202020204" pitchFamily="34" charset="0"/>
              </a:rPr>
              <a:t>) </a:t>
            </a:r>
            <a:r>
              <a:rPr lang="en-US" dirty="0" err="1">
                <a:cs typeface="Arial" panose="020B0604020202020204" pitchFamily="34" charset="0"/>
              </a:rPr>
              <a:t>được</a:t>
            </a:r>
            <a:r>
              <a:rPr lang="en-US" dirty="0">
                <a:cs typeface="Arial" panose="020B0604020202020204" pitchFamily="34" charset="0"/>
              </a:rPr>
              <a:t> </a:t>
            </a:r>
            <a:r>
              <a:rPr lang="en-US" dirty="0" err="1">
                <a:cs typeface="Arial" panose="020B0604020202020204" pitchFamily="34" charset="0"/>
              </a:rPr>
              <a:t>thực</a:t>
            </a:r>
            <a:r>
              <a:rPr lang="en-US" dirty="0">
                <a:cs typeface="Arial" panose="020B0604020202020204" pitchFamily="34" charset="0"/>
              </a:rPr>
              <a:t> </a:t>
            </a:r>
            <a:r>
              <a:rPr lang="en-US" dirty="0" err="1">
                <a:cs typeface="Arial" panose="020B0604020202020204" pitchFamily="34" charset="0"/>
              </a:rPr>
              <a:t>hiện</a:t>
            </a:r>
            <a:r>
              <a:rPr lang="en-US" dirty="0">
                <a:cs typeface="Arial" panose="020B0604020202020204" pitchFamily="34" charset="0"/>
              </a:rPr>
              <a:t> </a:t>
            </a:r>
            <a:r>
              <a:rPr lang="en-US" dirty="0" err="1">
                <a:cs typeface="Arial" panose="020B0604020202020204" pitchFamily="34" charset="0"/>
              </a:rPr>
              <a:t>thông</a:t>
            </a:r>
            <a:r>
              <a:rPr lang="en-US" dirty="0">
                <a:cs typeface="Arial" panose="020B0604020202020204" pitchFamily="34" charset="0"/>
              </a:rPr>
              <a:t> qua: </a:t>
            </a:r>
            <a:r>
              <a:rPr lang="en-US" dirty="0" err="1">
                <a:cs typeface="Arial" panose="020B0604020202020204" pitchFamily="34" charset="0"/>
              </a:rPr>
              <a:t>bài</a:t>
            </a:r>
            <a:r>
              <a:rPr lang="en-US" dirty="0">
                <a:cs typeface="Arial" panose="020B0604020202020204" pitchFamily="34" charset="0"/>
              </a:rPr>
              <a:t> </a:t>
            </a:r>
            <a:r>
              <a:rPr lang="en-US" dirty="0" err="1">
                <a:cs typeface="Arial" panose="020B0604020202020204" pitchFamily="34" charset="0"/>
              </a:rPr>
              <a:t>kiểm</a:t>
            </a:r>
            <a:r>
              <a:rPr lang="en-US" dirty="0">
                <a:cs typeface="Arial" panose="020B0604020202020204" pitchFamily="34" charset="0"/>
              </a:rPr>
              <a:t> </a:t>
            </a:r>
            <a:r>
              <a:rPr lang="en-US" dirty="0" err="1">
                <a:cs typeface="Arial" panose="020B0604020202020204" pitchFamily="34" charset="0"/>
              </a:rPr>
              <a:t>tra</a:t>
            </a:r>
            <a:r>
              <a:rPr lang="en-US" dirty="0">
                <a:cs typeface="Arial" panose="020B0604020202020204" pitchFamily="34" charset="0"/>
              </a:rPr>
              <a:t> (</a:t>
            </a:r>
            <a:r>
              <a:rPr lang="en-US" dirty="0" err="1">
                <a:cs typeface="Arial" panose="020B0604020202020204" pitchFamily="34" charset="0"/>
              </a:rPr>
              <a:t>trên</a:t>
            </a:r>
            <a:r>
              <a:rPr lang="en-US" dirty="0">
                <a:cs typeface="Arial" panose="020B0604020202020204" pitchFamily="34" charset="0"/>
              </a:rPr>
              <a:t> </a:t>
            </a:r>
            <a:r>
              <a:rPr lang="en-US" dirty="0" err="1">
                <a:cs typeface="Arial" panose="020B0604020202020204" pitchFamily="34" charset="0"/>
              </a:rPr>
              <a:t>giấy</a:t>
            </a:r>
            <a:r>
              <a:rPr lang="en-US" dirty="0">
                <a:cs typeface="Arial" panose="020B0604020202020204" pitchFamily="34" charset="0"/>
              </a:rPr>
              <a:t> </a:t>
            </a:r>
            <a:r>
              <a:rPr lang="en-US" dirty="0" err="1">
                <a:cs typeface="Arial" panose="020B0604020202020204" pitchFamily="34" charset="0"/>
              </a:rPr>
              <a:t>hoặc</a:t>
            </a:r>
            <a:r>
              <a:rPr lang="en-US" dirty="0">
                <a:cs typeface="Arial" panose="020B0604020202020204" pitchFamily="34" charset="0"/>
              </a:rPr>
              <a:t> </a:t>
            </a:r>
            <a:r>
              <a:rPr lang="en-US" dirty="0" err="1">
                <a:cs typeface="Arial" panose="020B0604020202020204" pitchFamily="34" charset="0"/>
              </a:rPr>
              <a:t>trên</a:t>
            </a:r>
            <a:r>
              <a:rPr lang="en-US" dirty="0">
                <a:cs typeface="Arial" panose="020B0604020202020204" pitchFamily="34" charset="0"/>
              </a:rPr>
              <a:t> </a:t>
            </a:r>
            <a:r>
              <a:rPr lang="en-US" dirty="0" err="1">
                <a:cs typeface="Arial" panose="020B0604020202020204" pitchFamily="34" charset="0"/>
              </a:rPr>
              <a:t>máy</a:t>
            </a:r>
            <a:r>
              <a:rPr lang="en-US" dirty="0">
                <a:cs typeface="Arial" panose="020B0604020202020204" pitchFamily="34" charset="0"/>
              </a:rPr>
              <a:t> </a:t>
            </a:r>
            <a:r>
              <a:rPr lang="en-US" dirty="0" err="1">
                <a:cs typeface="Arial" panose="020B0604020202020204" pitchFamily="34" charset="0"/>
              </a:rPr>
              <a:t>tính</a:t>
            </a:r>
            <a:r>
              <a:rPr lang="en-US" dirty="0">
                <a:cs typeface="Arial" panose="020B0604020202020204" pitchFamily="34" charset="0"/>
              </a:rPr>
              <a:t>), </a:t>
            </a:r>
            <a:r>
              <a:rPr lang="en-US" dirty="0" err="1">
                <a:cs typeface="Arial" panose="020B0604020202020204" pitchFamily="34" charset="0"/>
              </a:rPr>
              <a:t>bài</a:t>
            </a:r>
            <a:r>
              <a:rPr lang="en-US" dirty="0">
                <a:cs typeface="Arial" panose="020B0604020202020204" pitchFamily="34" charset="0"/>
              </a:rPr>
              <a:t> </a:t>
            </a:r>
            <a:r>
              <a:rPr lang="en-US" dirty="0" err="1">
                <a:cs typeface="Arial" panose="020B0604020202020204" pitchFamily="34" charset="0"/>
              </a:rPr>
              <a:t>thực</a:t>
            </a:r>
            <a:r>
              <a:rPr lang="en-US" dirty="0">
                <a:cs typeface="Arial" panose="020B0604020202020204" pitchFamily="34" charset="0"/>
              </a:rPr>
              <a:t> </a:t>
            </a:r>
            <a:r>
              <a:rPr lang="en-US" dirty="0" err="1">
                <a:cs typeface="Arial" panose="020B0604020202020204" pitchFamily="34" charset="0"/>
              </a:rPr>
              <a:t>hành</a:t>
            </a:r>
            <a:r>
              <a:rPr lang="en-US" dirty="0">
                <a:cs typeface="Arial" panose="020B0604020202020204" pitchFamily="34" charset="0"/>
              </a:rPr>
              <a:t>, </a:t>
            </a:r>
            <a:r>
              <a:rPr lang="en-US" dirty="0" err="1">
                <a:cs typeface="Arial" panose="020B0604020202020204" pitchFamily="34" charset="0"/>
              </a:rPr>
              <a:t>dự</a:t>
            </a:r>
            <a:r>
              <a:rPr lang="en-US" dirty="0">
                <a:cs typeface="Arial" panose="020B0604020202020204" pitchFamily="34" charset="0"/>
              </a:rPr>
              <a:t> </a:t>
            </a:r>
            <a:r>
              <a:rPr lang="en-US" dirty="0" err="1">
                <a:cs typeface="Arial" panose="020B0604020202020204" pitchFamily="34" charset="0"/>
              </a:rPr>
              <a:t>án</a:t>
            </a:r>
            <a:r>
              <a:rPr lang="en-US" dirty="0">
                <a:cs typeface="Arial" panose="020B0604020202020204" pitchFamily="34" charset="0"/>
              </a:rPr>
              <a:t> </a:t>
            </a:r>
            <a:r>
              <a:rPr lang="en-US" dirty="0" err="1">
                <a:cs typeface="Arial" panose="020B0604020202020204" pitchFamily="34" charset="0"/>
              </a:rPr>
              <a:t>học</a:t>
            </a:r>
            <a:r>
              <a:rPr lang="en-US" dirty="0">
                <a:cs typeface="Arial" panose="020B0604020202020204" pitchFamily="34" charset="0"/>
              </a:rPr>
              <a:t> </a:t>
            </a:r>
            <a:r>
              <a:rPr lang="en-US" dirty="0" err="1">
                <a:cs typeface="Arial" panose="020B0604020202020204" pitchFamily="34" charset="0"/>
              </a:rPr>
              <a:t>tập</a:t>
            </a:r>
            <a:r>
              <a:rPr lang="en-US" dirty="0">
                <a:cs typeface="Arial" panose="020B0604020202020204" pitchFamily="34" charset="0"/>
              </a:rPr>
              <a:t> (</a:t>
            </a:r>
            <a:r>
              <a:rPr lang="en-US" dirty="0" err="1">
                <a:cs typeface="Arial" panose="020B0604020202020204" pitchFamily="34" charset="0"/>
              </a:rPr>
              <a:t>lấy</a:t>
            </a:r>
            <a:r>
              <a:rPr lang="en-US" dirty="0">
                <a:cs typeface="Arial" panose="020B0604020202020204" pitchFamily="34" charset="0"/>
              </a:rPr>
              <a:t> 2 </a:t>
            </a:r>
            <a:r>
              <a:rPr lang="en-US" dirty="0" err="1">
                <a:cs typeface="Arial" panose="020B0604020202020204" pitchFamily="34" charset="0"/>
              </a:rPr>
              <a:t>đầu</a:t>
            </a:r>
            <a:r>
              <a:rPr lang="en-US" dirty="0">
                <a:cs typeface="Arial" panose="020B0604020202020204" pitchFamily="34" charset="0"/>
              </a:rPr>
              <a:t> </a:t>
            </a:r>
            <a:r>
              <a:rPr lang="en-US" dirty="0" err="1">
                <a:cs typeface="Arial" panose="020B0604020202020204" pitchFamily="34" charset="0"/>
              </a:rPr>
              <a:t>điểm</a:t>
            </a:r>
            <a:r>
              <a:rPr lang="en-US" dirty="0">
                <a:cs typeface="Arial" panose="020B0604020202020204" pitchFamily="34" charset="0"/>
              </a:rPr>
              <a:t>).</a:t>
            </a:r>
          </a:p>
        </p:txBody>
      </p:sp>
    </p:spTree>
    <p:extLst>
      <p:ext uri="{BB962C8B-B14F-4D97-AF65-F5344CB8AC3E}">
        <p14:creationId xmlns:p14="http://schemas.microsoft.com/office/powerpoint/2010/main" val="213719976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F28C-830F-2D44-9945-3CBD08DA32EC}"/>
              </a:ext>
            </a:extLst>
          </p:cNvPr>
          <p:cNvSpPr/>
          <p:nvPr/>
        </p:nvSpPr>
        <p:spPr>
          <a:xfrm>
            <a:off x="1551894" y="480679"/>
            <a:ext cx="9625647" cy="954107"/>
          </a:xfrm>
          <a:prstGeom prst="rect">
            <a:avLst/>
          </a:prstGeom>
        </p:spPr>
        <p:txBody>
          <a:bodyPr wrap="square">
            <a:spAutoFit/>
          </a:bodyPr>
          <a:lstStyle/>
          <a:p>
            <a:r>
              <a:rPr lang="vi-VN" sz="2800" b="1" dirty="0">
                <a:solidFill>
                  <a:schemeClr val="accent5">
                    <a:lumMod val="75000"/>
                  </a:schemeClr>
                </a:solidFill>
              </a:rPr>
              <a:t>KIỂM TRA ĐÁNH GIÁ MÔN TOÁN THEO ĐỊNH HƯỚNG  TIẾP CẬN PHẨM CHẤT, NĂNG LỰC </a:t>
            </a:r>
            <a:r>
              <a:rPr lang="vi-VN" sz="2800" b="1" dirty="0"/>
              <a:t> </a:t>
            </a:r>
          </a:p>
        </p:txBody>
      </p:sp>
      <p:grpSp>
        <p:nvGrpSpPr>
          <p:cNvPr id="5" name="Group 4"/>
          <p:cNvGrpSpPr/>
          <p:nvPr/>
        </p:nvGrpSpPr>
        <p:grpSpPr>
          <a:xfrm>
            <a:off x="590176" y="490916"/>
            <a:ext cx="648072" cy="648072"/>
            <a:chOff x="1409738" y="-4691"/>
            <a:chExt cx="648072" cy="648072"/>
          </a:xfrm>
          <a:solidFill>
            <a:schemeClr val="accent2"/>
          </a:solidFill>
        </p:grpSpPr>
        <p:sp>
          <p:nvSpPr>
            <p:cNvPr id="6" name="Google Shape;297;p13"/>
            <p:cNvSpPr/>
            <p:nvPr/>
          </p:nvSpPr>
          <p:spPr>
            <a:xfrm>
              <a:off x="1409738" y="-4691"/>
              <a:ext cx="648072" cy="648072"/>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35"/>
            </a:xfrm>
            <a:prstGeom prst="rect">
              <a:avLst/>
            </a:prstGeom>
            <a:grp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IV</a:t>
              </a:r>
              <a:endParaRPr sz="2400" b="1" i="0" u="none" strike="noStrike" cap="none" dirty="0">
                <a:solidFill>
                  <a:schemeClr val="bg1"/>
                </a:solidFill>
                <a:latin typeface="Arial"/>
                <a:ea typeface="Arial"/>
                <a:cs typeface="Arial"/>
                <a:sym typeface="Arial"/>
              </a:endParaRPr>
            </a:p>
          </p:txBody>
        </p:sp>
      </p:grpSp>
      <p:sp>
        <p:nvSpPr>
          <p:cNvPr id="9" name="Content Placeholder 2">
            <a:extLst>
              <a:ext uri="{FF2B5EF4-FFF2-40B4-BE49-F238E27FC236}">
                <a16:creationId xmlns:a16="http://schemas.microsoft.com/office/drawing/2014/main" id="{604BCB6A-4E3E-A745-9D55-64DE0645D92A}"/>
              </a:ext>
            </a:extLst>
          </p:cNvPr>
          <p:cNvSpPr txBox="1">
            <a:spLocks/>
          </p:cNvSpPr>
          <p:nvPr/>
        </p:nvSpPr>
        <p:spPr>
          <a:xfrm>
            <a:off x="838200" y="1550708"/>
            <a:ext cx="10515600" cy="46600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buFont typeface="Wingdings" pitchFamily="2" charset="2"/>
              <a:buChar char="§"/>
            </a:pPr>
            <a:r>
              <a:rPr lang="en-US" dirty="0" err="1">
                <a:solidFill>
                  <a:schemeClr val="accent2"/>
                </a:solidFill>
                <a:cs typeface="Arial" panose="020B0604020202020204" pitchFamily="34" charset="0"/>
              </a:rPr>
              <a:t>Năng</a:t>
            </a:r>
            <a:r>
              <a:rPr lang="en-US" dirty="0">
                <a:solidFill>
                  <a:schemeClr val="accent2"/>
                </a:solidFill>
                <a:cs typeface="Arial" panose="020B0604020202020204" pitchFamily="34" charset="0"/>
              </a:rPr>
              <a:t> </a:t>
            </a:r>
            <a:r>
              <a:rPr lang="en-US" dirty="0" err="1">
                <a:solidFill>
                  <a:schemeClr val="accent2"/>
                </a:solidFill>
                <a:cs typeface="Arial" panose="020B0604020202020204" pitchFamily="34" charset="0"/>
              </a:rPr>
              <a:t>lực</a:t>
            </a:r>
            <a:r>
              <a:rPr lang="en-US" dirty="0">
                <a:solidFill>
                  <a:schemeClr val="accent2"/>
                </a:solidFill>
                <a:cs typeface="Arial" panose="020B0604020202020204" pitchFamily="34" charset="0"/>
              </a:rPr>
              <a:t> </a:t>
            </a:r>
            <a:r>
              <a:rPr lang="en-US" dirty="0" err="1">
                <a:solidFill>
                  <a:schemeClr val="accent2"/>
                </a:solidFill>
                <a:cs typeface="Arial" panose="020B0604020202020204" pitchFamily="34" charset="0"/>
              </a:rPr>
              <a:t>là</a:t>
            </a:r>
            <a:r>
              <a:rPr lang="en-US" dirty="0">
                <a:solidFill>
                  <a:schemeClr val="accent2"/>
                </a:solidFill>
                <a:cs typeface="Arial" panose="020B0604020202020204" pitchFamily="34" charset="0"/>
              </a:rPr>
              <a:t> </a:t>
            </a:r>
            <a:r>
              <a:rPr lang="en-US" dirty="0" err="1">
                <a:solidFill>
                  <a:schemeClr val="accent2"/>
                </a:solidFill>
                <a:cs typeface="Arial" panose="020B0604020202020204" pitchFamily="34" charset="0"/>
              </a:rPr>
              <a:t>gì</a:t>
            </a:r>
            <a:r>
              <a:rPr lang="en-US" dirty="0">
                <a:solidFill>
                  <a:schemeClr val="accent2"/>
                </a:solidFill>
                <a:cs typeface="Arial" panose="020B0604020202020204" pitchFamily="34" charset="0"/>
              </a:rPr>
              <a:t>?</a:t>
            </a:r>
          </a:p>
          <a:p>
            <a:pPr algn="just">
              <a:lnSpc>
                <a:spcPct val="110000"/>
              </a:lnSpc>
              <a:buFont typeface="Wingdings" pitchFamily="2" charset="2"/>
              <a:buChar char="ü"/>
            </a:pPr>
            <a:r>
              <a:rPr lang="en-US" dirty="0">
                <a:solidFill>
                  <a:schemeClr val="accent5">
                    <a:lumMod val="75000"/>
                  </a:schemeClr>
                </a:solidFill>
                <a:cs typeface="Arial" panose="020B0604020202020204" pitchFamily="34" charset="0"/>
              </a:rPr>
              <a:t>Theo OECD: </a:t>
            </a:r>
            <a:r>
              <a:rPr lang="en-US" b="0" i="0" u="none" strike="noStrike" dirty="0" err="1">
                <a:solidFill>
                  <a:srgbClr val="333333"/>
                </a:solidFill>
                <a:effectLst/>
                <a:cs typeface="Arial" panose="020B0604020202020204" pitchFamily="34" charset="0"/>
              </a:rPr>
              <a:t>Năng</a:t>
            </a:r>
            <a:r>
              <a:rPr lang="en-US" b="0" i="0" u="none" strike="noStrike" dirty="0">
                <a:solidFill>
                  <a:srgbClr val="333333"/>
                </a:solidFill>
                <a:effectLst/>
                <a:cs typeface="Arial" panose="020B0604020202020204" pitchFamily="34" charset="0"/>
              </a:rPr>
              <a:t> </a:t>
            </a:r>
            <a:r>
              <a:rPr lang="en-US" b="0" i="0" u="none" strike="noStrike" dirty="0" err="1">
                <a:solidFill>
                  <a:srgbClr val="333333"/>
                </a:solidFill>
                <a:effectLst/>
                <a:cs typeface="Arial" panose="020B0604020202020204" pitchFamily="34" charset="0"/>
              </a:rPr>
              <a:t>lực</a:t>
            </a:r>
            <a:r>
              <a:rPr lang="en-US" b="0" i="0" u="none" strike="noStrike" dirty="0">
                <a:solidFill>
                  <a:srgbClr val="333333"/>
                </a:solidFill>
                <a:effectLst/>
                <a:cs typeface="Arial" panose="020B0604020202020204" pitchFamily="34" charset="0"/>
              </a:rPr>
              <a:t> </a:t>
            </a:r>
            <a:r>
              <a:rPr lang="en-US" b="0" i="0" u="none" strike="noStrike" dirty="0" err="1">
                <a:solidFill>
                  <a:srgbClr val="333333"/>
                </a:solidFill>
                <a:effectLst/>
                <a:cs typeface="Arial" panose="020B0604020202020204" pitchFamily="34" charset="0"/>
              </a:rPr>
              <a:t>là</a:t>
            </a:r>
            <a:r>
              <a:rPr lang="en-US" b="0" i="0" u="none" strike="noStrike" dirty="0">
                <a:solidFill>
                  <a:srgbClr val="333333"/>
                </a:solidFill>
                <a:effectLst/>
                <a:cs typeface="Arial" panose="020B0604020202020204" pitchFamily="34" charset="0"/>
              </a:rPr>
              <a:t> </a:t>
            </a:r>
            <a:r>
              <a:rPr lang="en-US" b="0" i="0" u="none" strike="noStrike" dirty="0" err="1">
                <a:solidFill>
                  <a:schemeClr val="accent1"/>
                </a:solidFill>
                <a:effectLst/>
                <a:cs typeface="Arial" panose="020B0604020202020204" pitchFamily="34" charset="0"/>
              </a:rPr>
              <a:t>khả</a:t>
            </a:r>
            <a:r>
              <a:rPr lang="en-US" b="0" i="0" u="none" strike="noStrike" dirty="0">
                <a:solidFill>
                  <a:schemeClr val="accent1"/>
                </a:solidFill>
                <a:effectLst/>
                <a:cs typeface="Arial" panose="020B0604020202020204" pitchFamily="34" charset="0"/>
              </a:rPr>
              <a:t> </a:t>
            </a:r>
            <a:r>
              <a:rPr lang="en-US" b="0" i="0" u="none" strike="noStrike" dirty="0" err="1">
                <a:solidFill>
                  <a:schemeClr val="accent1"/>
                </a:solidFill>
                <a:effectLst/>
                <a:cs typeface="Arial" panose="020B0604020202020204" pitchFamily="34" charset="0"/>
              </a:rPr>
              <a:t>năng</a:t>
            </a:r>
            <a:r>
              <a:rPr lang="en-US" b="0" i="0" u="none" strike="noStrike" dirty="0">
                <a:solidFill>
                  <a:schemeClr val="accent1"/>
                </a:solidFill>
                <a:effectLst/>
                <a:cs typeface="Arial" panose="020B0604020202020204" pitchFamily="34" charset="0"/>
              </a:rPr>
              <a:t> </a:t>
            </a:r>
            <a:r>
              <a:rPr lang="en-US" b="0" i="0" u="none" strike="noStrike" dirty="0" err="1">
                <a:solidFill>
                  <a:schemeClr val="accent1"/>
                </a:solidFill>
                <a:effectLst/>
                <a:cs typeface="Arial" panose="020B0604020202020204" pitchFamily="34" charset="0"/>
              </a:rPr>
              <a:t>đáp</a:t>
            </a:r>
            <a:r>
              <a:rPr lang="en-US" b="0" i="0" u="none" strike="noStrike" dirty="0">
                <a:solidFill>
                  <a:schemeClr val="accent1"/>
                </a:solidFill>
                <a:effectLst/>
                <a:cs typeface="Arial" panose="020B0604020202020204" pitchFamily="34" charset="0"/>
              </a:rPr>
              <a:t> </a:t>
            </a:r>
            <a:r>
              <a:rPr lang="en-US" b="0" i="0" u="none" strike="noStrike" dirty="0" err="1">
                <a:solidFill>
                  <a:schemeClr val="accent1"/>
                </a:solidFill>
                <a:effectLst/>
                <a:cs typeface="Arial" panose="020B0604020202020204" pitchFamily="34" charset="0"/>
              </a:rPr>
              <a:t>ứng</a:t>
            </a:r>
            <a:r>
              <a:rPr lang="en-US" b="0" i="0" u="none" strike="noStrike" dirty="0">
                <a:solidFill>
                  <a:schemeClr val="accent1"/>
                </a:solidFill>
                <a:effectLst/>
                <a:cs typeface="Arial" panose="020B0604020202020204" pitchFamily="34" charset="0"/>
              </a:rPr>
              <a:t> </a:t>
            </a:r>
            <a:r>
              <a:rPr lang="en-US" b="0" i="0" u="none" strike="noStrike" dirty="0" err="1">
                <a:solidFill>
                  <a:schemeClr val="accent1"/>
                </a:solidFill>
                <a:effectLst/>
                <a:cs typeface="Arial" panose="020B0604020202020204" pitchFamily="34" charset="0"/>
              </a:rPr>
              <a:t>một</a:t>
            </a:r>
            <a:r>
              <a:rPr lang="en-US" b="0" i="0" u="none" strike="noStrike" dirty="0">
                <a:solidFill>
                  <a:schemeClr val="accent1"/>
                </a:solidFill>
                <a:effectLst/>
                <a:cs typeface="Arial" panose="020B0604020202020204" pitchFamily="34" charset="0"/>
              </a:rPr>
              <a:t> </a:t>
            </a:r>
            <a:r>
              <a:rPr lang="en-US" b="0" i="0" u="none" strike="noStrike" dirty="0" err="1">
                <a:solidFill>
                  <a:schemeClr val="accent1"/>
                </a:solidFill>
                <a:effectLst/>
                <a:cs typeface="Arial" panose="020B0604020202020204" pitchFamily="34" charset="0"/>
              </a:rPr>
              <a:t>cách</a:t>
            </a:r>
            <a:r>
              <a:rPr lang="en-US" b="0" i="0" u="none" strike="noStrike" dirty="0">
                <a:solidFill>
                  <a:schemeClr val="accent1"/>
                </a:solidFill>
                <a:effectLst/>
                <a:cs typeface="Arial" panose="020B0604020202020204" pitchFamily="34" charset="0"/>
              </a:rPr>
              <a:t> </a:t>
            </a:r>
            <a:r>
              <a:rPr lang="en-US" b="0" i="0" u="none" strike="noStrike" dirty="0" err="1">
                <a:solidFill>
                  <a:schemeClr val="accent1"/>
                </a:solidFill>
                <a:effectLst/>
                <a:cs typeface="Arial" panose="020B0604020202020204" pitchFamily="34" charset="0"/>
              </a:rPr>
              <a:t>hiệu</a:t>
            </a:r>
            <a:r>
              <a:rPr lang="en-US" b="0" i="0" u="none" strike="noStrike" dirty="0">
                <a:solidFill>
                  <a:schemeClr val="accent1"/>
                </a:solidFill>
                <a:effectLst/>
                <a:cs typeface="Arial" panose="020B0604020202020204" pitchFamily="34" charset="0"/>
              </a:rPr>
              <a:t> </a:t>
            </a:r>
            <a:r>
              <a:rPr lang="en-US" b="0" i="0" u="none" strike="noStrike" dirty="0" err="1">
                <a:solidFill>
                  <a:schemeClr val="accent1"/>
                </a:solidFill>
                <a:effectLst/>
                <a:cs typeface="Arial" panose="020B0604020202020204" pitchFamily="34" charset="0"/>
              </a:rPr>
              <a:t>quả</a:t>
            </a:r>
            <a:r>
              <a:rPr lang="en-US" b="0" i="0" u="none" strike="noStrike" dirty="0">
                <a:solidFill>
                  <a:schemeClr val="accent1"/>
                </a:solidFill>
                <a:effectLst/>
                <a:cs typeface="Arial" panose="020B0604020202020204" pitchFamily="34" charset="0"/>
              </a:rPr>
              <a:t> </a:t>
            </a:r>
            <a:r>
              <a:rPr lang="en-US" b="0" i="0" u="none" strike="noStrike" dirty="0" err="1">
                <a:solidFill>
                  <a:srgbClr val="333333"/>
                </a:solidFill>
                <a:effectLst/>
                <a:cs typeface="Arial" panose="020B0604020202020204" pitchFamily="34" charset="0"/>
              </a:rPr>
              <a:t>những</a:t>
            </a:r>
            <a:r>
              <a:rPr lang="en-US" b="0" i="0" u="none" strike="noStrike" dirty="0">
                <a:solidFill>
                  <a:srgbClr val="333333"/>
                </a:solidFill>
                <a:effectLst/>
                <a:cs typeface="Arial" panose="020B0604020202020204" pitchFamily="34" charset="0"/>
              </a:rPr>
              <a:t> </a:t>
            </a:r>
            <a:r>
              <a:rPr lang="en-US" b="0" i="0" u="none" strike="noStrike" dirty="0" err="1">
                <a:solidFill>
                  <a:srgbClr val="333333"/>
                </a:solidFill>
                <a:effectLst/>
                <a:cs typeface="Arial" panose="020B0604020202020204" pitchFamily="34" charset="0"/>
              </a:rPr>
              <a:t>yêu</a:t>
            </a:r>
            <a:r>
              <a:rPr lang="en-US" b="0" i="0" u="none" strike="noStrike" dirty="0">
                <a:solidFill>
                  <a:srgbClr val="333333"/>
                </a:solidFill>
                <a:effectLst/>
                <a:cs typeface="Arial" panose="020B0604020202020204" pitchFamily="34" charset="0"/>
              </a:rPr>
              <a:t> </a:t>
            </a:r>
            <a:r>
              <a:rPr lang="en-US" b="0" i="0" u="none" strike="noStrike" dirty="0" err="1">
                <a:solidFill>
                  <a:srgbClr val="333333"/>
                </a:solidFill>
                <a:effectLst/>
                <a:cs typeface="Arial" panose="020B0604020202020204" pitchFamily="34" charset="0"/>
              </a:rPr>
              <a:t>cầu</a:t>
            </a:r>
            <a:r>
              <a:rPr lang="en-US" b="0" i="0" u="none" strike="noStrike" dirty="0">
                <a:solidFill>
                  <a:srgbClr val="333333"/>
                </a:solidFill>
                <a:effectLst/>
                <a:cs typeface="Arial" panose="020B0604020202020204" pitchFamily="34" charset="0"/>
              </a:rPr>
              <a:t> </a:t>
            </a:r>
            <a:r>
              <a:rPr lang="en-US" b="0" i="0" u="none" strike="noStrike" dirty="0" err="1">
                <a:solidFill>
                  <a:srgbClr val="333333"/>
                </a:solidFill>
                <a:effectLst/>
                <a:cs typeface="Arial" panose="020B0604020202020204" pitchFamily="34" charset="0"/>
              </a:rPr>
              <a:t>phức</a:t>
            </a:r>
            <a:r>
              <a:rPr lang="en-US" b="0" i="0" u="none" strike="noStrike" dirty="0">
                <a:solidFill>
                  <a:srgbClr val="333333"/>
                </a:solidFill>
                <a:effectLst/>
                <a:cs typeface="Arial" panose="020B0604020202020204" pitchFamily="34" charset="0"/>
              </a:rPr>
              <a:t> </a:t>
            </a:r>
            <a:r>
              <a:rPr lang="en-US" b="0" i="0" u="none" strike="noStrike" dirty="0" err="1">
                <a:solidFill>
                  <a:srgbClr val="333333"/>
                </a:solidFill>
                <a:effectLst/>
                <a:cs typeface="Arial" panose="020B0604020202020204" pitchFamily="34" charset="0"/>
              </a:rPr>
              <a:t>hợp</a:t>
            </a:r>
            <a:r>
              <a:rPr lang="en-US" b="0" i="0" u="none" strike="noStrike" dirty="0">
                <a:solidFill>
                  <a:srgbClr val="333333"/>
                </a:solidFill>
                <a:effectLst/>
                <a:cs typeface="Arial" panose="020B0604020202020204" pitchFamily="34" charset="0"/>
              </a:rPr>
              <a:t> </a:t>
            </a:r>
            <a:r>
              <a:rPr lang="en-US" b="0" i="0" u="none" strike="noStrike" dirty="0" err="1">
                <a:solidFill>
                  <a:srgbClr val="333333"/>
                </a:solidFill>
                <a:effectLst/>
                <a:cs typeface="Arial" panose="020B0604020202020204" pitchFamily="34" charset="0"/>
              </a:rPr>
              <a:t>trong</a:t>
            </a:r>
            <a:r>
              <a:rPr lang="en-US" b="0" i="0" u="none" strike="noStrike" dirty="0">
                <a:solidFill>
                  <a:srgbClr val="333333"/>
                </a:solidFill>
                <a:effectLst/>
                <a:cs typeface="Arial" panose="020B0604020202020204" pitchFamily="34" charset="0"/>
              </a:rPr>
              <a:t> </a:t>
            </a:r>
            <a:r>
              <a:rPr lang="en-US" b="0" i="0" u="none" strike="noStrike" dirty="0" err="1">
                <a:solidFill>
                  <a:srgbClr val="333333"/>
                </a:solidFill>
                <a:effectLst/>
                <a:cs typeface="Arial" panose="020B0604020202020204" pitchFamily="34" charset="0"/>
              </a:rPr>
              <a:t>một</a:t>
            </a:r>
            <a:r>
              <a:rPr lang="en-US" b="0" i="0" u="none" strike="noStrike" dirty="0">
                <a:solidFill>
                  <a:srgbClr val="333333"/>
                </a:solidFill>
                <a:effectLst/>
                <a:cs typeface="Arial" panose="020B0604020202020204" pitchFamily="34" charset="0"/>
              </a:rPr>
              <a:t> </a:t>
            </a:r>
            <a:r>
              <a:rPr lang="en-US" b="0" i="0" u="none" strike="noStrike" dirty="0" err="1">
                <a:solidFill>
                  <a:srgbClr val="333333"/>
                </a:solidFill>
                <a:effectLst/>
                <a:cs typeface="Arial" panose="020B0604020202020204" pitchFamily="34" charset="0"/>
              </a:rPr>
              <a:t>bối</a:t>
            </a:r>
            <a:r>
              <a:rPr lang="en-US" b="0" i="0" u="none" strike="noStrike" dirty="0">
                <a:solidFill>
                  <a:srgbClr val="333333"/>
                </a:solidFill>
                <a:effectLst/>
                <a:cs typeface="Arial" panose="020B0604020202020204" pitchFamily="34" charset="0"/>
              </a:rPr>
              <a:t> </a:t>
            </a:r>
            <a:r>
              <a:rPr lang="en-US" b="0" i="0" u="none" strike="noStrike" dirty="0" err="1">
                <a:solidFill>
                  <a:srgbClr val="333333"/>
                </a:solidFill>
                <a:effectLst/>
                <a:cs typeface="Arial" panose="020B0604020202020204" pitchFamily="34" charset="0"/>
              </a:rPr>
              <a:t>cảnh</a:t>
            </a:r>
            <a:r>
              <a:rPr lang="en-US" b="0" i="0" u="none" strike="noStrike" dirty="0">
                <a:solidFill>
                  <a:srgbClr val="333333"/>
                </a:solidFill>
                <a:effectLst/>
                <a:cs typeface="Arial" panose="020B0604020202020204" pitchFamily="34" charset="0"/>
              </a:rPr>
              <a:t> </a:t>
            </a:r>
            <a:r>
              <a:rPr lang="en-US" b="0" i="0" u="none" strike="noStrike" dirty="0" err="1">
                <a:solidFill>
                  <a:srgbClr val="333333"/>
                </a:solidFill>
                <a:effectLst/>
                <a:cs typeface="Arial" panose="020B0604020202020204" pitchFamily="34" charset="0"/>
              </a:rPr>
              <a:t>cụ</a:t>
            </a:r>
            <a:r>
              <a:rPr lang="en-US" b="0" i="0" u="none" strike="noStrike" dirty="0">
                <a:solidFill>
                  <a:srgbClr val="333333"/>
                </a:solidFill>
                <a:effectLst/>
                <a:cs typeface="Arial" panose="020B0604020202020204" pitchFamily="34" charset="0"/>
              </a:rPr>
              <a:t> </a:t>
            </a:r>
            <a:r>
              <a:rPr lang="en-US" b="0" i="0" u="none" strike="noStrike" dirty="0" err="1">
                <a:solidFill>
                  <a:srgbClr val="333333"/>
                </a:solidFill>
                <a:effectLst/>
                <a:cs typeface="Arial" panose="020B0604020202020204" pitchFamily="34" charset="0"/>
              </a:rPr>
              <a:t>thể</a:t>
            </a:r>
            <a:r>
              <a:rPr lang="en-US" b="0" i="0" u="none" strike="noStrike" dirty="0">
                <a:solidFill>
                  <a:srgbClr val="333333"/>
                </a:solidFill>
                <a:effectLst/>
                <a:cs typeface="Arial" panose="020B0604020202020204" pitchFamily="34" charset="0"/>
              </a:rPr>
              <a:t>.</a:t>
            </a:r>
          </a:p>
          <a:p>
            <a:pPr algn="just">
              <a:lnSpc>
                <a:spcPct val="110000"/>
              </a:lnSpc>
              <a:buFont typeface="Wingdings" pitchFamily="2" charset="2"/>
              <a:buChar char="ü"/>
            </a:pPr>
            <a:r>
              <a:rPr lang="en-US" dirty="0">
                <a:solidFill>
                  <a:schemeClr val="accent5">
                    <a:lumMod val="75000"/>
                  </a:schemeClr>
                </a:solidFill>
                <a:cs typeface="Arial" panose="020B0604020202020204" pitchFamily="34" charset="0"/>
              </a:rPr>
              <a:t>Theo CT GDPT 2018: </a:t>
            </a:r>
            <a:r>
              <a:rPr lang="vi-VN" b="0" i="0" u="none" strike="noStrike" dirty="0">
                <a:solidFill>
                  <a:srgbClr val="333333"/>
                </a:solidFill>
                <a:effectLst/>
                <a:latin typeface="Calibri" panose="020F0502020204030204" pitchFamily="34" charset="0"/>
                <a:cs typeface="Calibri" panose="020F0502020204030204" pitchFamily="34" charset="0"/>
              </a:rPr>
              <a:t>Năng lực là thuộc tính cá nhân được hình thành, phát triển nhờ tố chất sẵn có và quá trình học tập, rèn luyện, cho phép con người huy động tổng hợp các kiến thức, kĩ năng và các thuộc tính cá nhân khác như hứng thú, niềm tin, ý chí,... thực hiện thành công một loại hoạt động nhất định, đạt kết quả mong muốn trong những điều kiện cụ thể.</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699885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F28C-830F-2D44-9945-3CBD08DA32EC}"/>
              </a:ext>
            </a:extLst>
          </p:cNvPr>
          <p:cNvSpPr/>
          <p:nvPr/>
        </p:nvSpPr>
        <p:spPr>
          <a:xfrm>
            <a:off x="1425185" y="621700"/>
            <a:ext cx="9625647" cy="954107"/>
          </a:xfrm>
          <a:prstGeom prst="rect">
            <a:avLst/>
          </a:prstGeom>
        </p:spPr>
        <p:txBody>
          <a:bodyPr wrap="square">
            <a:spAutoFit/>
          </a:bodyPr>
          <a:lstStyle/>
          <a:p>
            <a:r>
              <a:rPr lang="vi-VN" sz="2800" b="1" dirty="0">
                <a:solidFill>
                  <a:schemeClr val="accent5">
                    <a:lumMod val="75000"/>
                  </a:schemeClr>
                </a:solidFill>
              </a:rPr>
              <a:t>KIỂM TRA ĐÁNH GIÁ MÔN TOÁN THEO ĐỊNH HƯỚNG  TIẾP CẬN PHẨM CHẤT, NĂNG LỰC </a:t>
            </a:r>
            <a:r>
              <a:rPr lang="vi-VN" sz="2800" b="1" dirty="0"/>
              <a:t> </a:t>
            </a:r>
          </a:p>
        </p:txBody>
      </p:sp>
      <p:grpSp>
        <p:nvGrpSpPr>
          <p:cNvPr id="5" name="Group 4"/>
          <p:cNvGrpSpPr/>
          <p:nvPr/>
        </p:nvGrpSpPr>
        <p:grpSpPr>
          <a:xfrm>
            <a:off x="590176" y="490916"/>
            <a:ext cx="648072" cy="648072"/>
            <a:chOff x="1409738" y="-4691"/>
            <a:chExt cx="648072" cy="648072"/>
          </a:xfrm>
        </p:grpSpPr>
        <p:sp>
          <p:nvSpPr>
            <p:cNvPr id="6" name="Google Shape;297;p13"/>
            <p:cNvSpPr/>
            <p:nvPr/>
          </p:nvSpPr>
          <p:spPr>
            <a:xfrm>
              <a:off x="1409738" y="-4691"/>
              <a:ext cx="648072" cy="648072"/>
            </a:xfrm>
            <a:prstGeom prst="ellipse">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3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IV</a:t>
              </a:r>
              <a:endParaRPr sz="2400" b="1" i="0" u="none" strike="noStrike" cap="none" dirty="0">
                <a:solidFill>
                  <a:schemeClr val="bg1"/>
                </a:solidFill>
                <a:latin typeface="Arial"/>
                <a:ea typeface="Arial"/>
                <a:cs typeface="Arial"/>
                <a:sym typeface="Arial"/>
              </a:endParaRPr>
            </a:p>
          </p:txBody>
        </p:sp>
      </p:grpSp>
      <p:sp>
        <p:nvSpPr>
          <p:cNvPr id="9" name="Content Placeholder 2">
            <a:extLst>
              <a:ext uri="{FF2B5EF4-FFF2-40B4-BE49-F238E27FC236}">
                <a16:creationId xmlns:a16="http://schemas.microsoft.com/office/drawing/2014/main" id="{604BCB6A-4E3E-A745-9D55-64DE0645D92A}"/>
              </a:ext>
            </a:extLst>
          </p:cNvPr>
          <p:cNvSpPr txBox="1">
            <a:spLocks/>
          </p:cNvSpPr>
          <p:nvPr/>
        </p:nvSpPr>
        <p:spPr>
          <a:xfrm>
            <a:off x="838200" y="1494165"/>
            <a:ext cx="10799618" cy="4954136"/>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buFont typeface="Wingdings" pitchFamily="2" charset="2"/>
              <a:buChar char="§"/>
            </a:pPr>
            <a:r>
              <a:rPr lang="vi-VN" dirty="0">
                <a:solidFill>
                  <a:srgbClr val="333333"/>
                </a:solidFill>
                <a:latin typeface="Calibri" panose="020F0502020204030204" pitchFamily="34" charset="0"/>
                <a:cs typeface="Calibri" panose="020F0502020204030204" pitchFamily="34" charset="0"/>
              </a:rPr>
              <a:t>Đ</a:t>
            </a:r>
            <a:r>
              <a:rPr lang="vi-VN" b="0" i="0" u="none" strike="noStrike" dirty="0">
                <a:solidFill>
                  <a:srgbClr val="333333"/>
                </a:solidFill>
                <a:effectLst/>
                <a:latin typeface="Calibri" panose="020F0502020204030204" pitchFamily="34" charset="0"/>
                <a:cs typeface="Calibri" panose="020F0502020204030204" pitchFamily="34" charset="0"/>
              </a:rPr>
              <a:t>ánh giá kết quả học tập theo định hướng tiếp cận năng lực cần </a:t>
            </a:r>
            <a:r>
              <a:rPr lang="vi-VN" b="0" i="0" u="none" strike="noStrike" dirty="0">
                <a:effectLst/>
                <a:latin typeface="Calibri" panose="020F0502020204030204" pitchFamily="34" charset="0"/>
                <a:cs typeface="Calibri" panose="020F0502020204030204" pitchFamily="34" charset="0"/>
              </a:rPr>
              <a:t>chú trọng vào khả năng vận dụng sáng tạo tri thức trong những tình huống ứng dụng khác nhau</a:t>
            </a:r>
            <a:r>
              <a:rPr lang="vi-VN" b="0" i="0" u="none" strike="noStrike" dirty="0">
                <a:solidFill>
                  <a:srgbClr val="333333"/>
                </a:solidFill>
                <a:effectLst/>
                <a:latin typeface="Calibri" panose="020F0502020204030204" pitchFamily="34" charset="0"/>
                <a:cs typeface="Calibri" panose="020F0502020204030204" pitchFamily="34" charset="0"/>
              </a:rPr>
              <a:t>. Hay nói cách khác, </a:t>
            </a:r>
            <a:r>
              <a:rPr lang="vi-VN" b="0" i="0" u="none" strike="noStrike" dirty="0">
                <a:solidFill>
                  <a:schemeClr val="accent5">
                    <a:lumMod val="75000"/>
                  </a:schemeClr>
                </a:solidFill>
                <a:effectLst/>
                <a:latin typeface="Calibri" panose="020F0502020204030204" pitchFamily="34" charset="0"/>
                <a:cs typeface="Calibri" panose="020F0502020204030204" pitchFamily="34" charset="0"/>
              </a:rPr>
              <a:t>đánh giá theo năng lực là đánh giá kiến thức, kĩ năng và thái độ trong những bối cảnh có ý nghĩa</a:t>
            </a:r>
            <a:r>
              <a:rPr lang="vi-VN" b="0" i="0" u="none" strike="noStrike" dirty="0">
                <a:solidFill>
                  <a:srgbClr val="333333"/>
                </a:solidFill>
                <a:effectLst/>
                <a:latin typeface="Calibri" panose="020F0502020204030204" pitchFamily="34" charset="0"/>
                <a:cs typeface="Calibri" panose="020F0502020204030204" pitchFamily="34" charset="0"/>
              </a:rPr>
              <a:t>.</a:t>
            </a:r>
          </a:p>
          <a:p>
            <a:pPr algn="just">
              <a:lnSpc>
                <a:spcPct val="110000"/>
              </a:lnSpc>
              <a:buFont typeface="Wingdings" pitchFamily="2" charset="2"/>
              <a:buChar char="§"/>
            </a:pPr>
            <a:r>
              <a:rPr lang="vi-VN" dirty="0">
                <a:solidFill>
                  <a:srgbClr val="333333"/>
                </a:solidFill>
                <a:latin typeface="Calibri" panose="020F0502020204030204" pitchFamily="34" charset="0"/>
                <a:cs typeface="Calibri" panose="020F0502020204030204" pitchFamily="34" charset="0"/>
              </a:rPr>
              <a:t>K</a:t>
            </a:r>
            <a:r>
              <a:rPr lang="vi-VN" b="0" i="0" u="none" strike="noStrike" dirty="0">
                <a:solidFill>
                  <a:srgbClr val="333333"/>
                </a:solidFill>
                <a:effectLst/>
                <a:latin typeface="Calibri" panose="020F0502020204030204" pitchFamily="34" charset="0"/>
                <a:cs typeface="Calibri" panose="020F0502020204030204" pitchFamily="34" charset="0"/>
              </a:rPr>
              <a:t>hông có mâu thuẫn giữa đánh giá năng lực và đánh giá kiến thức, kĩ năng; </a:t>
            </a:r>
            <a:r>
              <a:rPr lang="vi-VN" b="0" i="0" u="none" strike="noStrike" dirty="0">
                <a:solidFill>
                  <a:schemeClr val="accent5">
                    <a:lumMod val="75000"/>
                  </a:schemeClr>
                </a:solidFill>
                <a:effectLst/>
                <a:latin typeface="Calibri" panose="020F0502020204030204" pitchFamily="34" charset="0"/>
                <a:cs typeface="Calibri" panose="020F0502020204030204" pitchFamily="34" charset="0"/>
              </a:rPr>
              <a:t>đánh giá năng lực được coi là bước phát triển cao hơn so với đánh giá kiến thức, kĩ năng</a:t>
            </a:r>
            <a:r>
              <a:rPr lang="vi-VN" b="0" i="0" u="none" strike="noStrike" dirty="0">
                <a:solidFill>
                  <a:srgbClr val="333333"/>
                </a:solidFill>
                <a:effectLst/>
                <a:latin typeface="Calibri" panose="020F0502020204030204" pitchFamily="34" charset="0"/>
                <a:cs typeface="Calibri" panose="020F0502020204030204" pitchFamily="34" charset="0"/>
              </a:rPr>
              <a:t>. Để chứng minh học sinh có năng lực ở một mức độ nào đó, phải tạo cơ hội cho học sinh được giải quyết vấn đề trong tình huống mang tính thực tiễn. </a:t>
            </a:r>
          </a:p>
          <a:p>
            <a:pPr algn="just">
              <a:lnSpc>
                <a:spcPct val="110000"/>
              </a:lnSpc>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65107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F28C-830F-2D44-9945-3CBD08DA32EC}"/>
              </a:ext>
            </a:extLst>
          </p:cNvPr>
          <p:cNvSpPr/>
          <p:nvPr/>
        </p:nvSpPr>
        <p:spPr>
          <a:xfrm>
            <a:off x="1333827" y="579645"/>
            <a:ext cx="9524345" cy="954107"/>
          </a:xfrm>
          <a:prstGeom prst="rect">
            <a:avLst/>
          </a:prstGeom>
        </p:spPr>
        <p:txBody>
          <a:bodyPr wrap="square">
            <a:spAutoFit/>
          </a:bodyPr>
          <a:lstStyle/>
          <a:p>
            <a:r>
              <a:rPr lang="vi-VN" sz="2800" b="1" dirty="0">
                <a:solidFill>
                  <a:schemeClr val="accent5">
                    <a:lumMod val="75000"/>
                  </a:schemeClr>
                </a:solidFill>
              </a:rPr>
              <a:t>KIỂM TRA ĐÁNH GIÁ MÔN TOÁN THEO ĐỊNH HƯỚNG TIẾP CẬN PHẨM CHẤT, NĂNG LỰC </a:t>
            </a:r>
            <a:r>
              <a:rPr lang="vi-VN" sz="2800" b="1" dirty="0"/>
              <a:t> </a:t>
            </a:r>
          </a:p>
        </p:txBody>
      </p:sp>
      <p:grpSp>
        <p:nvGrpSpPr>
          <p:cNvPr id="5" name="Group 4"/>
          <p:cNvGrpSpPr/>
          <p:nvPr/>
        </p:nvGrpSpPr>
        <p:grpSpPr>
          <a:xfrm>
            <a:off x="592710" y="611149"/>
            <a:ext cx="648072" cy="648072"/>
            <a:chOff x="1409738" y="-4691"/>
            <a:chExt cx="648072" cy="648072"/>
          </a:xfrm>
          <a:solidFill>
            <a:schemeClr val="accent2"/>
          </a:solidFill>
        </p:grpSpPr>
        <p:sp>
          <p:nvSpPr>
            <p:cNvPr id="6" name="Google Shape;297;p13"/>
            <p:cNvSpPr/>
            <p:nvPr/>
          </p:nvSpPr>
          <p:spPr>
            <a:xfrm>
              <a:off x="1409738" y="-4691"/>
              <a:ext cx="648072" cy="648072"/>
            </a:xfrm>
            <a:prstGeom prst="ellipse">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7" name="Google Shape;298;p13"/>
            <p:cNvSpPr txBox="1"/>
            <p:nvPr/>
          </p:nvSpPr>
          <p:spPr>
            <a:xfrm>
              <a:off x="1409738" y="18412"/>
              <a:ext cx="620342" cy="584735"/>
            </a:xfrm>
            <a:prstGeom prst="rect">
              <a:avLst/>
            </a:prstGeom>
            <a:grp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dirty="0">
                  <a:solidFill>
                    <a:schemeClr val="bg1"/>
                  </a:solidFill>
                  <a:latin typeface="Arial"/>
                  <a:ea typeface="Arial"/>
                  <a:cs typeface="Arial"/>
                  <a:sym typeface="Arial"/>
                </a:rPr>
                <a:t>IV</a:t>
              </a:r>
              <a:endParaRPr sz="2400" b="1" i="0" u="none" strike="noStrike" cap="none" dirty="0">
                <a:solidFill>
                  <a:schemeClr val="bg1"/>
                </a:solidFill>
                <a:latin typeface="Arial"/>
                <a:ea typeface="Arial"/>
                <a:cs typeface="Arial"/>
                <a:sym typeface="Arial"/>
              </a:endParaRPr>
            </a:p>
          </p:txBody>
        </p:sp>
      </p:grpSp>
      <p:sp>
        <p:nvSpPr>
          <p:cNvPr id="8" name="Content Placeholder 2">
            <a:extLst>
              <a:ext uri="{FF2B5EF4-FFF2-40B4-BE49-F238E27FC236}">
                <a16:creationId xmlns:a16="http://schemas.microsoft.com/office/drawing/2014/main" id="{AC3AE83D-DC45-3F42-8375-9CDED95C456A}"/>
              </a:ext>
            </a:extLst>
          </p:cNvPr>
          <p:cNvSpPr txBox="1">
            <a:spLocks/>
          </p:cNvSpPr>
          <p:nvPr/>
        </p:nvSpPr>
        <p:spPr>
          <a:xfrm>
            <a:off x="592710" y="1580565"/>
            <a:ext cx="11006580" cy="48155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vi-VN" sz="3200" dirty="0">
                <a:latin typeface="Calibri" panose="020F0502020204030204" pitchFamily="34" charset="0"/>
                <a:cs typeface="Calibri" panose="020F0502020204030204" pitchFamily="34" charset="0"/>
              </a:rPr>
              <a:t>Vận dụng kết hợp nhiều hình thức đánh giá, nhiều phương pháp đánh giá và vào những thời điểm thích hợp</a:t>
            </a:r>
            <a:r>
              <a:rPr lang="en-US" sz="3200" dirty="0">
                <a:latin typeface="Calibri" panose="020F0502020204030204" pitchFamily="34" charset="0"/>
                <a:cs typeface="Calibri" panose="020F0502020204030204" pitchFamily="34" charset="0"/>
              </a:rPr>
              <a:t>.</a:t>
            </a:r>
          </a:p>
          <a:p>
            <a:pPr algn="just">
              <a:lnSpc>
                <a:spcPct val="100000"/>
              </a:lnSpc>
            </a:pPr>
            <a:r>
              <a:rPr lang="vi-VN" sz="3200" dirty="0">
                <a:latin typeface="Calibri" panose="020F0502020204030204" pitchFamily="34" charset="0"/>
                <a:cs typeface="Calibri" panose="020F0502020204030204" pitchFamily="34" charset="0"/>
              </a:rPr>
              <a:t>Đánh giá quá trình (hay đánh giá thường xuyên)</a:t>
            </a:r>
            <a:r>
              <a:rPr lang="en-US" sz="3200" dirty="0">
                <a:latin typeface="Calibri" panose="020F0502020204030204" pitchFamily="34" charset="0"/>
                <a:cs typeface="Calibri" panose="020F0502020204030204" pitchFamily="34" charset="0"/>
              </a:rPr>
              <a:t>:</a:t>
            </a:r>
            <a:r>
              <a:rPr lang="vi-VN" sz="3200" dirty="0">
                <a:latin typeface="Calibri" panose="020F0502020204030204" pitchFamily="34" charset="0"/>
                <a:cs typeface="Calibri" panose="020F0502020204030204" pitchFamily="34" charset="0"/>
              </a:rPr>
              <a:t> đi liền với tiến trình hoạt động học tập của học sinh, tránh tách rời giữa quá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dạy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học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đánh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bảo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đảm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mục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tiêu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đánh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vì</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sự</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tiến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bộ</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học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tập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của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học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sinh</a:t>
            </a:r>
            <a:r>
              <a:rPr lang="en-US" sz="3200" dirty="0">
                <a:latin typeface="Calibri" panose="020F0502020204030204" pitchFamily="34" charset="0"/>
                <a:cs typeface="Calibri" panose="020F0502020204030204" pitchFamily="34" charset="0"/>
              </a:rPr>
              <a:t>.</a:t>
            </a:r>
          </a:p>
          <a:p>
            <a:pPr algn="just">
              <a:lnSpc>
                <a:spcPct val="100000"/>
              </a:lnSpc>
            </a:pPr>
            <a:r>
              <a:rPr lang="vi-VN" sz="3200" dirty="0">
                <a:latin typeface="Calibri" panose="020F0502020204030204" pitchFamily="34" charset="0"/>
                <a:cs typeface="Calibri" panose="020F0502020204030204" pitchFamily="34" charset="0"/>
              </a:rPr>
              <a:t>Đánh giá định kì (hay đánh giá tổng kết)</a:t>
            </a:r>
            <a:r>
              <a:rPr lang="en-US" sz="3200" dirty="0">
                <a:latin typeface="Calibri" panose="020F0502020204030204" pitchFamily="34" charset="0"/>
                <a:cs typeface="Calibri" panose="020F0502020204030204" pitchFamily="34" charset="0"/>
              </a:rPr>
              <a:t>:</a:t>
            </a:r>
            <a:r>
              <a:rPr lang="vi-VN" sz="3200" dirty="0">
                <a:latin typeface="Calibri" panose="020F0502020204030204" pitchFamily="34" charset="0"/>
                <a:cs typeface="Calibri" panose="020F0502020204030204" pitchFamily="34" charset="0"/>
              </a:rPr>
              <a:t> đánh giá việc thực hiện các mục tiêu học tập.</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0666977"/>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13176</TotalTime>
  <Words>3558</Words>
  <Application>Microsoft Office PowerPoint</Application>
  <PresentationFormat>Widescreen</PresentationFormat>
  <Paragraphs>230</Paragraphs>
  <Slides>45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Arial </vt:lpstr>
      <vt:lpstr>Calibri</vt:lpstr>
      <vt:lpstr>Calibri Light</vt:lpstr>
      <vt:lpstr>Myriad Pro</vt:lpstr>
      <vt:lpstr>Open Sans ExtraBold</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Năng lực Toán học</vt:lpstr>
      <vt:lpstr>Năng lực Toán học</vt:lpstr>
      <vt:lpstr> Năng lực Toán học</vt:lpstr>
      <vt:lpstr> Năng lực toán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SÁCH GIÁO KHOA TOÁN 7 (Kết nối tri thức với cuộc sống)</dc:title>
  <dc:subject>9Slide.vn</dc:subject>
  <dc:creator>Admin</dc:creator>
  <cp:keywords/>
  <dc:description>9Slide.vn</dc:description>
  <cp:lastModifiedBy>Doãn Minh Cường</cp:lastModifiedBy>
  <cp:revision>204</cp:revision>
  <cp:lastPrinted>2022-05-03T15:43:53Z</cp:lastPrinted>
  <dcterms:created xsi:type="dcterms:W3CDTF">2021-07-18T03:13:06Z</dcterms:created>
  <dcterms:modified xsi:type="dcterms:W3CDTF">2023-05-30T03:01:12Z</dcterms:modified>
  <cp:category>9Slide.vn</cp:category>
</cp:coreProperties>
</file>