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7"/>
  </p:notesMasterIdLst>
  <p:sldIdLst>
    <p:sldId id="256" r:id="rId4"/>
    <p:sldId id="274" r:id="rId5"/>
    <p:sldId id="258" r:id="rId6"/>
    <p:sldId id="257" r:id="rId7"/>
    <p:sldId id="259" r:id="rId8"/>
    <p:sldId id="275" r:id="rId9"/>
    <p:sldId id="276" r:id="rId10"/>
    <p:sldId id="290" r:id="rId11"/>
    <p:sldId id="260" r:id="rId12"/>
    <p:sldId id="277" r:id="rId13"/>
    <p:sldId id="278" r:id="rId14"/>
    <p:sldId id="279" r:id="rId15"/>
    <p:sldId id="280" r:id="rId16"/>
    <p:sldId id="281" r:id="rId17"/>
    <p:sldId id="283" r:id="rId18"/>
    <p:sldId id="285" r:id="rId19"/>
    <p:sldId id="286" r:id="rId20"/>
    <p:sldId id="287" r:id="rId21"/>
    <p:sldId id="288" r:id="rId22"/>
    <p:sldId id="270" r:id="rId23"/>
    <p:sldId id="269" r:id="rId24"/>
    <p:sldId id="289" r:id="rId25"/>
    <p:sldId id="273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宋体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29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5B9BD5"/>
    <a:srgbClr val="4CA420"/>
    <a:srgbClr val="66FFFF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1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13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3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2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34" y="1284577"/>
            <a:ext cx="284235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34" y="892451"/>
            <a:ext cx="28292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34" y="1215165"/>
            <a:ext cx="255063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766" y="1148652"/>
            <a:ext cx="25325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05" y="1516925"/>
            <a:ext cx="2495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400320" y="1234936"/>
            <a:ext cx="4743681" cy="339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178" y="1371495"/>
            <a:ext cx="429773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177" y="1930198"/>
            <a:ext cx="4297738" cy="462708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177" y="2514034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77" y="3250245"/>
            <a:ext cx="4297738" cy="58383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77" y="3936370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56" y="1284658"/>
            <a:ext cx="4297738" cy="400110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135" y="1807179"/>
            <a:ext cx="3971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dự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nấy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176" y="1330558"/>
            <a:ext cx="4297739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1940578"/>
            <a:ext cx="3971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gang,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2264" y="2413121"/>
            <a:ext cx="105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9490" y="2874786"/>
            <a:ext cx="242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2-3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/ </a:t>
            </a:r>
          </a:p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7781" y="1108370"/>
            <a:ext cx="21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8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31" y="264404"/>
            <a:ext cx="3667670" cy="4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ồ</a:t>
              </a:r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556099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thời</a:t>
              </a:r>
              <a:r>
                <a:rPr lang="en-US" altLang="zh-CN" sz="32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583134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60350" y="192609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vật chỉ thời gian trong tranh </a:t>
            </a:r>
            <a:endParaRPr lang="en-US" sz="24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68598" y="651181"/>
            <a:ext cx="2563258" cy="2223383"/>
            <a:chOff x="6268598" y="651181"/>
            <a:chExt cx="2563258" cy="2223383"/>
          </a:xfrm>
        </p:grpSpPr>
        <p:sp>
          <p:nvSpPr>
            <p:cNvPr id="12" name="TextBox 11"/>
            <p:cNvSpPr txBox="1"/>
            <p:nvPr/>
          </p:nvSpPr>
          <p:spPr>
            <a:xfrm>
              <a:off x="6268598" y="65118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tường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8598" y="111824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8598" y="157512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8598" y="204218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8598" y="2474454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A9250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8696" cy="914479"/>
          </a:xfrm>
          <a:prstGeom prst="rect">
            <a:avLst/>
          </a:prstGeom>
        </p:spPr>
      </p:pic>
      <p:pic>
        <p:nvPicPr>
          <p:cNvPr id="3" name="Hoc 1 biet 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4" y="843280"/>
            <a:ext cx="8415655" cy="40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6631944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0" y="848297"/>
            <a:ext cx="3844887" cy="4010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0902" y="1254007"/>
            <a:ext cx="4841702" cy="351699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016" y="848298"/>
            <a:ext cx="4098275" cy="525057"/>
            <a:chOff x="4583016" y="848298"/>
            <a:chExt cx="4098275" cy="525057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1" y="850135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4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860</Words>
  <Application>Microsoft Office PowerPoint</Application>
  <PresentationFormat>On-screen Show (16:9)</PresentationFormat>
  <Paragraphs>121</Paragraphs>
  <Slides>23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DFPOP1-W9</vt:lpstr>
      <vt:lpstr>宋体</vt:lpstr>
      <vt:lpstr>Times New Roman</vt:lpstr>
      <vt:lpstr>Calibri</vt:lpstr>
      <vt:lpstr>华康少女文字W5</vt:lpstr>
      <vt:lpstr>宋体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16</cp:revision>
  <dcterms:created xsi:type="dcterms:W3CDTF">2016-08-08T05:55:00Z</dcterms:created>
  <dcterms:modified xsi:type="dcterms:W3CDTF">2021-07-27T11:09:37Z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