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3"/>
  </p:notesMasterIdLst>
  <p:sldIdLst>
    <p:sldId id="301" r:id="rId3"/>
    <p:sldId id="258" r:id="rId4"/>
    <p:sldId id="312" r:id="rId5"/>
    <p:sldId id="313" r:id="rId6"/>
    <p:sldId id="322" r:id="rId7"/>
    <p:sldId id="318" r:id="rId8"/>
    <p:sldId id="320" r:id="rId9"/>
    <p:sldId id="323" r:id="rId10"/>
    <p:sldId id="324" r:id="rId11"/>
    <p:sldId id="325" r:id="rId12"/>
    <p:sldId id="306" r:id="rId13"/>
    <p:sldId id="326" r:id="rId14"/>
    <p:sldId id="319" r:id="rId15"/>
    <p:sldId id="327" r:id="rId16"/>
    <p:sldId id="317" r:id="rId17"/>
    <p:sldId id="328" r:id="rId18"/>
    <p:sldId id="330" r:id="rId19"/>
    <p:sldId id="329" r:id="rId20"/>
    <p:sldId id="277" r:id="rId21"/>
    <p:sldId id="331" r:id="rId22"/>
  </p:sldIdLst>
  <p:sldSz cx="24387175" cy="13716000"/>
  <p:notesSz cx="6858000" cy="9144000"/>
  <p:custDataLst>
    <p:tags r:id="rId24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68" userDrawn="1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1" clrIdx="0">
    <p:extLst>
      <p:ext uri="{19B8F6BF-5375-455C-9EA6-DF929625EA0E}">
        <p15:presenceInfo xmlns:p15="http://schemas.microsoft.com/office/powerpoint/2012/main" userId="Windows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66"/>
    <a:srgbClr val="F8F8F8"/>
    <a:srgbClr val="FF66CC"/>
    <a:srgbClr val="CCFF33"/>
    <a:srgbClr val="99FF33"/>
    <a:srgbClr val="00FF00"/>
    <a:srgbClr val="00CC99"/>
    <a:srgbClr val="00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7" autoAdjust="0"/>
    <p:restoredTop sz="76438" autoAdjust="0"/>
  </p:normalViewPr>
  <p:slideViewPr>
    <p:cSldViewPr snapToGrid="0">
      <p:cViewPr varScale="1">
        <p:scale>
          <a:sx n="28" d="100"/>
          <a:sy n="28" d="100"/>
        </p:scale>
        <p:origin x="762" y="66"/>
      </p:cViewPr>
      <p:guideLst>
        <p:guide orient="horz" pos="4368"/>
        <p:guide pos="768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2/29/2020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9907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3371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9021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Gọi</a:t>
            </a:r>
            <a:r>
              <a:rPr lang="en-US" baseline="0" dirty="0"/>
              <a:t> HS </a:t>
            </a:r>
            <a:r>
              <a:rPr lang="en-US" baseline="0" dirty="0" err="1"/>
              <a:t>nhắc</a:t>
            </a:r>
            <a:r>
              <a:rPr lang="en-US" baseline="0" dirty="0"/>
              <a:t> CT,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Gọi</a:t>
            </a:r>
            <a:r>
              <a:rPr lang="en-US" baseline="0" dirty="0"/>
              <a:t> HS </a:t>
            </a:r>
            <a:r>
              <a:rPr lang="en-US" baseline="0" dirty="0" err="1"/>
              <a:t>nhắc</a:t>
            </a:r>
            <a:r>
              <a:rPr lang="en-US" baseline="0" dirty="0"/>
              <a:t> CT,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0221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9061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7906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9038" y="4260851"/>
            <a:ext cx="20729099" cy="2940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8076" y="7772400"/>
            <a:ext cx="17071023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6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3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20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9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80702" y="549277"/>
            <a:ext cx="5487114" cy="1170305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549277"/>
            <a:ext cx="16054890" cy="117030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6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90" y="12712706"/>
            <a:ext cx="7722606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9" y="12712706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1186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9038" y="4260851"/>
            <a:ext cx="20729099" cy="2940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8076" y="7772400"/>
            <a:ext cx="17071023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6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3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20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9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8547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6539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419" y="8813801"/>
            <a:ext cx="20729099" cy="2724150"/>
          </a:xfrm>
          <a:prstGeom prst="rect">
            <a:avLst/>
          </a:prstGeom>
        </p:spPr>
        <p:txBody>
          <a:bodyPr anchor="t"/>
          <a:lstStyle>
            <a:lvl1pPr algn="l">
              <a:defRPr sz="9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419" y="5813427"/>
            <a:ext cx="20729099" cy="30003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639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278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917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556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319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834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2047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911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9490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359" y="3200401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6814" y="3200401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3068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59" y="3070226"/>
            <a:ext cx="10775238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359" y="4349750"/>
            <a:ext cx="10775238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8348" y="3070226"/>
            <a:ext cx="10779470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8348" y="4349750"/>
            <a:ext cx="10779470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7493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7651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164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60" y="546100"/>
            <a:ext cx="8023213" cy="2324100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708" y="546101"/>
            <a:ext cx="13633108" cy="11706226"/>
          </a:xfrm>
          <a:prstGeom prst="rect">
            <a:avLst/>
          </a:prstGeom>
        </p:spPr>
        <p:txBody>
          <a:bodyPr/>
          <a:lstStyle>
            <a:lvl1pPr>
              <a:defRPr sz="7600"/>
            </a:lvl1pPr>
            <a:lvl2pPr>
              <a:defRPr sz="6700"/>
            </a:lvl2pPr>
            <a:lvl3pPr>
              <a:defRPr sz="57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360" y="2870201"/>
            <a:ext cx="8023213" cy="9382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4120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0057" y="9601200"/>
            <a:ext cx="14632305" cy="1133476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80057" y="1225550"/>
            <a:ext cx="14632305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600"/>
            </a:lvl1pPr>
            <a:lvl2pPr marL="1088639" indent="0">
              <a:buNone/>
              <a:defRPr sz="6700"/>
            </a:lvl2pPr>
            <a:lvl3pPr marL="2177278" indent="0">
              <a:buNone/>
              <a:defRPr sz="5700"/>
            </a:lvl3pPr>
            <a:lvl4pPr marL="3265917" indent="0">
              <a:buNone/>
              <a:defRPr sz="4800"/>
            </a:lvl4pPr>
            <a:lvl5pPr marL="4354556" indent="0">
              <a:buNone/>
              <a:defRPr sz="4800"/>
            </a:lvl5pPr>
            <a:lvl6pPr marL="5443195" indent="0">
              <a:buNone/>
              <a:defRPr sz="4800"/>
            </a:lvl6pPr>
            <a:lvl7pPr marL="6531834" indent="0">
              <a:buNone/>
              <a:defRPr sz="4800"/>
            </a:lvl7pPr>
            <a:lvl8pPr marL="7620472" indent="0">
              <a:buNone/>
              <a:defRPr sz="4800"/>
            </a:lvl8pPr>
            <a:lvl9pPr marL="8709111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80057" y="10734676"/>
            <a:ext cx="14632305" cy="16097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3017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0143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80702" y="549277"/>
            <a:ext cx="5487114" cy="1170305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549277"/>
            <a:ext cx="16054890" cy="117030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8163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6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90" y="12712706"/>
            <a:ext cx="7722606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9" y="12712706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258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419" y="8813801"/>
            <a:ext cx="20729099" cy="2724150"/>
          </a:xfrm>
          <a:prstGeom prst="rect">
            <a:avLst/>
          </a:prstGeom>
        </p:spPr>
        <p:txBody>
          <a:bodyPr anchor="t"/>
          <a:lstStyle>
            <a:lvl1pPr algn="l">
              <a:defRPr sz="9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419" y="5813427"/>
            <a:ext cx="20729099" cy="30003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639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278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917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556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319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834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2047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911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359" y="3200401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6814" y="3200401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59" y="3070226"/>
            <a:ext cx="10775238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359" y="4349750"/>
            <a:ext cx="10775238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8348" y="3070226"/>
            <a:ext cx="10779470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8348" y="4349750"/>
            <a:ext cx="10779470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60" y="546100"/>
            <a:ext cx="8023213" cy="2324100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708" y="546101"/>
            <a:ext cx="13633108" cy="11706226"/>
          </a:xfrm>
          <a:prstGeom prst="rect">
            <a:avLst/>
          </a:prstGeom>
        </p:spPr>
        <p:txBody>
          <a:bodyPr/>
          <a:lstStyle>
            <a:lvl1pPr>
              <a:defRPr sz="7600"/>
            </a:lvl1pPr>
            <a:lvl2pPr>
              <a:defRPr sz="6700"/>
            </a:lvl2pPr>
            <a:lvl3pPr>
              <a:defRPr sz="57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360" y="2870201"/>
            <a:ext cx="8023213" cy="9382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0057" y="9601200"/>
            <a:ext cx="14632305" cy="1133476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80057" y="1225550"/>
            <a:ext cx="14632305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600"/>
            </a:lvl1pPr>
            <a:lvl2pPr marL="1088639" indent="0">
              <a:buNone/>
              <a:defRPr sz="6700"/>
            </a:lvl2pPr>
            <a:lvl3pPr marL="2177278" indent="0">
              <a:buNone/>
              <a:defRPr sz="5700"/>
            </a:lvl3pPr>
            <a:lvl4pPr marL="3265917" indent="0">
              <a:buNone/>
              <a:defRPr sz="4800"/>
            </a:lvl4pPr>
            <a:lvl5pPr marL="4354556" indent="0">
              <a:buNone/>
              <a:defRPr sz="4800"/>
            </a:lvl5pPr>
            <a:lvl6pPr marL="5443195" indent="0">
              <a:buNone/>
              <a:defRPr sz="4800"/>
            </a:lvl6pPr>
            <a:lvl7pPr marL="6531834" indent="0">
              <a:buNone/>
              <a:defRPr sz="4800"/>
            </a:lvl7pPr>
            <a:lvl8pPr marL="7620472" indent="0">
              <a:buNone/>
              <a:defRPr sz="4800"/>
            </a:lvl8pPr>
            <a:lvl9pPr marL="8709111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80057" y="10734676"/>
            <a:ext cx="14632305" cy="16097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" y="3523"/>
            <a:ext cx="24387048" cy="1428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7319113" y="333375"/>
            <a:ext cx="1669733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600" b="1" dirty="0">
                <a:solidFill>
                  <a:schemeClr val="bg1"/>
                </a:solidFill>
                <a:latin typeface="Times New Roman" pitchFamily="18" charset="0"/>
                <a:ea typeface="AvantGarde-Demi" pitchFamily="18" charset="0"/>
                <a:cs typeface="Times New Roman" pitchFamily="18" charset="0"/>
              </a:rPr>
              <a:t>CUNG</a:t>
            </a:r>
            <a:r>
              <a:rPr lang="en-US" sz="4600" b="1" baseline="0" dirty="0">
                <a:solidFill>
                  <a:schemeClr val="bg1"/>
                </a:solidFill>
                <a:latin typeface="Times New Roman" pitchFamily="18" charset="0"/>
                <a:ea typeface="AvantGarde-Demi" pitchFamily="18" charset="0"/>
                <a:cs typeface="Times New Roman" pitchFamily="18" charset="0"/>
              </a:rPr>
              <a:t> VÀ GÓC LƯỢNG GIÁC – CÔNG THỨC LƯỢNG GIÁC</a:t>
            </a:r>
            <a:endParaRPr lang="en-US" sz="4600" b="1" dirty="0">
              <a:solidFill>
                <a:schemeClr val="bg1"/>
              </a:solidFill>
              <a:latin typeface="Times New Roman" pitchFamily="18" charset="0"/>
              <a:ea typeface="AvantGarde-Demi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572185" y="455250"/>
            <a:ext cx="13596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ĐẠI SỐ</a:t>
            </a:r>
            <a:endParaRPr lang="en-US" sz="3200" b="1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135187" y="185946"/>
            <a:ext cx="873957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280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LỚP</a:t>
            </a:r>
          </a:p>
          <a:p>
            <a:pPr algn="ctr">
              <a:lnSpc>
                <a:spcPts val="4500"/>
              </a:lnSpc>
            </a:pPr>
            <a:r>
              <a:rPr lang="en-US" sz="480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10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5183015" y="276523"/>
            <a:ext cx="216815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baseline="0" dirty="0" err="1">
                <a:solidFill>
                  <a:schemeClr val="bg1"/>
                </a:solidFill>
                <a:latin typeface="Times New Roman" pitchFamily="18" charset="0"/>
                <a:ea typeface="AvantGarde-Demi" pitchFamily="18" charset="0"/>
                <a:cs typeface="Times New Roman" pitchFamily="18" charset="0"/>
              </a:rPr>
              <a:t>Ôn</a:t>
            </a:r>
            <a:r>
              <a:rPr lang="en-US" sz="3200" b="1" baseline="0" dirty="0">
                <a:solidFill>
                  <a:schemeClr val="bg1"/>
                </a:solidFill>
                <a:latin typeface="Times New Roman" pitchFamily="18" charset="0"/>
                <a:ea typeface="AvantGarde-Demi" pitchFamily="18" charset="0"/>
                <a:cs typeface="Times New Roman" pitchFamily="18" charset="0"/>
              </a:rPr>
              <a:t> </a:t>
            </a:r>
            <a:r>
              <a:rPr lang="en-US" sz="3200" b="1" baseline="0" dirty="0" err="1">
                <a:solidFill>
                  <a:schemeClr val="bg1"/>
                </a:solidFill>
                <a:latin typeface="Times New Roman" pitchFamily="18" charset="0"/>
                <a:ea typeface="AvantGarde-Demi" pitchFamily="18" charset="0"/>
                <a:cs typeface="Times New Roman" pitchFamily="18" charset="0"/>
              </a:rPr>
              <a:t>tập</a:t>
            </a:r>
            <a:endParaRPr lang="en-US" sz="3200" b="1" baseline="0" dirty="0">
              <a:solidFill>
                <a:schemeClr val="bg1"/>
              </a:solidFill>
              <a:latin typeface="Times New Roman" pitchFamily="18" charset="0"/>
              <a:ea typeface="AvantGarde-Demi" pitchFamily="18" charset="0"/>
              <a:cs typeface="Times New Roman" pitchFamily="18" charset="0"/>
            </a:endParaRPr>
          </a:p>
          <a:p>
            <a:pPr algn="ctr"/>
            <a:r>
              <a:rPr lang="en-US" sz="3200" b="1" baseline="0" dirty="0" err="1">
                <a:solidFill>
                  <a:schemeClr val="bg1"/>
                </a:solidFill>
                <a:latin typeface="Times New Roman" pitchFamily="18" charset="0"/>
                <a:ea typeface="AvantGarde-Demi" pitchFamily="18" charset="0"/>
                <a:cs typeface="Times New Roman" pitchFamily="18" charset="0"/>
              </a:rPr>
              <a:t>Chương</a:t>
            </a:r>
            <a:r>
              <a:rPr lang="en-US" sz="3200" b="1" baseline="0" dirty="0">
                <a:solidFill>
                  <a:schemeClr val="bg1"/>
                </a:solidFill>
                <a:latin typeface="Times New Roman" pitchFamily="18" charset="0"/>
                <a:ea typeface="AvantGarde-Demi" pitchFamily="18" charset="0"/>
                <a:cs typeface="Times New Roman" pitchFamily="18" charset="0"/>
              </a:rPr>
              <a:t> V</a:t>
            </a:r>
            <a:r>
              <a:rPr lang="en-US" sz="3200" b="1" baseline="0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I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ea typeface="AvantGarde-Demi" pitchFamily="18" charset="0"/>
              <a:cs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2177278" rtl="0" eaLnBrk="1" latinLnBrk="0" hangingPunct="1">
        <a:spcBef>
          <a:spcPct val="0"/>
        </a:spcBef>
        <a:buNone/>
        <a:defRPr sz="10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479" indent="-816479" algn="l" defTabSz="2177278" rtl="0" eaLnBrk="1" latinLnBrk="0" hangingPunct="1">
        <a:spcBef>
          <a:spcPct val="20000"/>
        </a:spcBef>
        <a:buFont typeface="Arial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9038" indent="-680399" algn="l" defTabSz="2177278" rtl="0" eaLnBrk="1" latinLnBrk="0" hangingPunct="1">
        <a:spcBef>
          <a:spcPct val="20000"/>
        </a:spcBef>
        <a:buFont typeface="Arial" pitchFamily="34" charset="0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2pPr>
      <a:lvl3pPr marL="2721597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3810236" indent="-544319" algn="l" defTabSz="2177278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875" indent="-544319" algn="l" defTabSz="2177278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7514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6153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4792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3431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639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278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917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556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3195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834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20472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9111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497"/>
            <a:ext cx="24387048" cy="1428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12684891" y="333375"/>
            <a:ext cx="5502404" cy="877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10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ÔN TẬP CH</a:t>
            </a:r>
            <a:r>
              <a:rPr lang="vi-VN" sz="510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Ư</a:t>
            </a:r>
            <a:r>
              <a:rPr lang="en-US" sz="510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ƠNG VI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3539932" y="455250"/>
            <a:ext cx="14241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ĐẠI SỐ </a:t>
            </a:r>
            <a:endParaRPr lang="en-US" sz="3200" b="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167247" y="185946"/>
            <a:ext cx="809837" cy="1264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280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LỚP</a:t>
            </a:r>
          </a:p>
          <a:p>
            <a:pPr algn="ctr">
              <a:lnSpc>
                <a:spcPts val="4500"/>
              </a:lnSpc>
            </a:pPr>
            <a:r>
              <a:rPr lang="en-US" sz="480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10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5294710" y="276523"/>
            <a:ext cx="194476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0" baseline="0" dirty="0" err="1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</a:t>
            </a:r>
            <a:r>
              <a:rPr lang="en-US" sz="3200" b="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4</a:t>
            </a:r>
          </a:p>
          <a:p>
            <a:pPr algn="ctr"/>
            <a:r>
              <a:rPr lang="en-US" sz="3200" b="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Ch</a:t>
            </a:r>
            <a:r>
              <a:rPr lang="vi-VN" sz="3200" b="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ư</a:t>
            </a:r>
            <a:r>
              <a:rPr lang="en-US" sz="3200" b="0" baseline="0" dirty="0" err="1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ơng</a:t>
            </a:r>
            <a:r>
              <a:rPr lang="en-US" sz="3200" b="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VI</a:t>
            </a:r>
            <a:endParaRPr lang="en-US" sz="3200" b="1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897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defTabSz="2177278" rtl="0" eaLnBrk="1" latinLnBrk="0" hangingPunct="1">
        <a:spcBef>
          <a:spcPct val="0"/>
        </a:spcBef>
        <a:buNone/>
        <a:defRPr sz="10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479" indent="-816479" algn="l" defTabSz="2177278" rtl="0" eaLnBrk="1" latinLnBrk="0" hangingPunct="1">
        <a:spcBef>
          <a:spcPct val="20000"/>
        </a:spcBef>
        <a:buFont typeface="Arial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9038" indent="-680399" algn="l" defTabSz="2177278" rtl="0" eaLnBrk="1" latinLnBrk="0" hangingPunct="1">
        <a:spcBef>
          <a:spcPct val="20000"/>
        </a:spcBef>
        <a:buFont typeface="Arial" pitchFamily="34" charset="0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2pPr>
      <a:lvl3pPr marL="2721597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3810236" indent="-544319" algn="l" defTabSz="2177278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875" indent="-544319" algn="l" defTabSz="2177278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7514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6153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4792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3431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639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278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917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556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3195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834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20472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9111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slide" Target="slide7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Relationship Id="rId9" Type="http://schemas.openxmlformats.org/officeDocument/2006/relationships/image" Target="../media/image6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13" Type="http://schemas.openxmlformats.org/officeDocument/2006/relationships/image" Target="../media/image79.png"/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12" Type="http://schemas.openxmlformats.org/officeDocument/2006/relationships/image" Target="../media/image7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2.png"/><Relationship Id="rId11" Type="http://schemas.openxmlformats.org/officeDocument/2006/relationships/image" Target="../media/image77.png"/><Relationship Id="rId5" Type="http://schemas.openxmlformats.org/officeDocument/2006/relationships/image" Target="../media/image71.png"/><Relationship Id="rId10" Type="http://schemas.openxmlformats.org/officeDocument/2006/relationships/image" Target="../media/image76.png"/><Relationship Id="rId4" Type="http://schemas.openxmlformats.org/officeDocument/2006/relationships/image" Target="../media/image70.png"/><Relationship Id="rId9" Type="http://schemas.openxmlformats.org/officeDocument/2006/relationships/image" Target="../media/image75.png"/><Relationship Id="rId14" Type="http://schemas.openxmlformats.org/officeDocument/2006/relationships/image" Target="../media/image8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13" Type="http://schemas.openxmlformats.org/officeDocument/2006/relationships/image" Target="../media/image93.png"/><Relationship Id="rId3" Type="http://schemas.openxmlformats.org/officeDocument/2006/relationships/image" Target="../media/image83.png"/><Relationship Id="rId7" Type="http://schemas.openxmlformats.org/officeDocument/2006/relationships/image" Target="../media/image87.png"/><Relationship Id="rId12" Type="http://schemas.openxmlformats.org/officeDocument/2006/relationships/image" Target="../media/image92.png"/><Relationship Id="rId2" Type="http://schemas.openxmlformats.org/officeDocument/2006/relationships/slide" Target="slide7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86.png"/><Relationship Id="rId11" Type="http://schemas.openxmlformats.org/officeDocument/2006/relationships/image" Target="../media/image91.png"/><Relationship Id="rId5" Type="http://schemas.openxmlformats.org/officeDocument/2006/relationships/image" Target="../media/image85.png"/><Relationship Id="rId15" Type="http://schemas.openxmlformats.org/officeDocument/2006/relationships/image" Target="../media/image95.png"/><Relationship Id="rId10" Type="http://schemas.openxmlformats.org/officeDocument/2006/relationships/image" Target="../media/image90.png"/><Relationship Id="rId4" Type="http://schemas.openxmlformats.org/officeDocument/2006/relationships/image" Target="../media/image84.png"/><Relationship Id="rId9" Type="http://schemas.openxmlformats.org/officeDocument/2006/relationships/image" Target="../media/image89.png"/><Relationship Id="rId14" Type="http://schemas.openxmlformats.org/officeDocument/2006/relationships/image" Target="../media/image9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13" Type="http://schemas.openxmlformats.org/officeDocument/2006/relationships/image" Target="../media/image106.png"/><Relationship Id="rId3" Type="http://schemas.openxmlformats.org/officeDocument/2006/relationships/image" Target="../media/image96.png"/><Relationship Id="rId7" Type="http://schemas.openxmlformats.org/officeDocument/2006/relationships/image" Target="../media/image100.png"/><Relationship Id="rId12" Type="http://schemas.openxmlformats.org/officeDocument/2006/relationships/image" Target="../media/image105.png"/><Relationship Id="rId2" Type="http://schemas.openxmlformats.org/officeDocument/2006/relationships/slide" Target="slide7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99.png"/><Relationship Id="rId11" Type="http://schemas.openxmlformats.org/officeDocument/2006/relationships/image" Target="../media/image104.png"/><Relationship Id="rId5" Type="http://schemas.openxmlformats.org/officeDocument/2006/relationships/image" Target="../media/image98.png"/><Relationship Id="rId10" Type="http://schemas.openxmlformats.org/officeDocument/2006/relationships/image" Target="../media/image103.png"/><Relationship Id="rId4" Type="http://schemas.openxmlformats.org/officeDocument/2006/relationships/image" Target="../media/image97.png"/><Relationship Id="rId9" Type="http://schemas.openxmlformats.org/officeDocument/2006/relationships/image" Target="../media/image102.png"/><Relationship Id="rId14" Type="http://schemas.openxmlformats.org/officeDocument/2006/relationships/image" Target="../media/image10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3" Type="http://schemas.openxmlformats.org/officeDocument/2006/relationships/slide" Target="slide7.xml"/><Relationship Id="rId7" Type="http://schemas.openxmlformats.org/officeDocument/2006/relationships/image" Target="../media/image112.png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1.png"/><Relationship Id="rId11" Type="http://schemas.openxmlformats.org/officeDocument/2006/relationships/image" Target="../media/image6.wmf"/><Relationship Id="rId5" Type="http://schemas.openxmlformats.org/officeDocument/2006/relationships/image" Target="../media/image110.png"/><Relationship Id="rId10" Type="http://schemas.openxmlformats.org/officeDocument/2006/relationships/oleObject" Target="../embeddings/oleObject1.bin"/><Relationship Id="rId4" Type="http://schemas.openxmlformats.org/officeDocument/2006/relationships/image" Target="../media/image109.png"/><Relationship Id="rId9" Type="http://schemas.openxmlformats.org/officeDocument/2006/relationships/image" Target="../media/image11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13" Type="http://schemas.openxmlformats.org/officeDocument/2006/relationships/image" Target="../media/image7.wmf"/><Relationship Id="rId3" Type="http://schemas.openxmlformats.org/officeDocument/2006/relationships/slide" Target="slide7.xml"/><Relationship Id="rId7" Type="http://schemas.openxmlformats.org/officeDocument/2006/relationships/image" Target="../media/image119.png"/><Relationship Id="rId12" Type="http://schemas.openxmlformats.org/officeDocument/2006/relationships/oleObject" Target="../embeddings/oleObject2.bin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8.png"/><Relationship Id="rId11" Type="http://schemas.openxmlformats.org/officeDocument/2006/relationships/image" Target="../media/image123.png"/><Relationship Id="rId5" Type="http://schemas.openxmlformats.org/officeDocument/2006/relationships/image" Target="../media/image117.png"/><Relationship Id="rId10" Type="http://schemas.openxmlformats.org/officeDocument/2006/relationships/image" Target="../media/image122.png"/><Relationship Id="rId4" Type="http://schemas.openxmlformats.org/officeDocument/2006/relationships/image" Target="../media/image116.png"/><Relationship Id="rId9" Type="http://schemas.openxmlformats.org/officeDocument/2006/relationships/image" Target="../media/image12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png"/><Relationship Id="rId13" Type="http://schemas.openxmlformats.org/officeDocument/2006/relationships/oleObject" Target="../embeddings/oleObject3.bin"/><Relationship Id="rId3" Type="http://schemas.openxmlformats.org/officeDocument/2006/relationships/slide" Target="slide7.xml"/><Relationship Id="rId7" Type="http://schemas.openxmlformats.org/officeDocument/2006/relationships/image" Target="../media/image128.png"/><Relationship Id="rId12" Type="http://schemas.openxmlformats.org/officeDocument/2006/relationships/image" Target="../media/image133.png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7.png"/><Relationship Id="rId11" Type="http://schemas.openxmlformats.org/officeDocument/2006/relationships/image" Target="../media/image132.png"/><Relationship Id="rId5" Type="http://schemas.openxmlformats.org/officeDocument/2006/relationships/image" Target="../media/image126.png"/><Relationship Id="rId10" Type="http://schemas.openxmlformats.org/officeDocument/2006/relationships/image" Target="../media/image131.png"/><Relationship Id="rId4" Type="http://schemas.openxmlformats.org/officeDocument/2006/relationships/image" Target="../media/image125.png"/><Relationship Id="rId9" Type="http://schemas.openxmlformats.org/officeDocument/2006/relationships/image" Target="../media/image130.png"/><Relationship Id="rId14" Type="http://schemas.openxmlformats.org/officeDocument/2006/relationships/image" Target="../media/image8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13" Type="http://schemas.openxmlformats.org/officeDocument/2006/relationships/image" Target="../media/image145.png"/><Relationship Id="rId18" Type="http://schemas.openxmlformats.org/officeDocument/2006/relationships/oleObject" Target="../embeddings/oleObject6.bin"/><Relationship Id="rId3" Type="http://schemas.openxmlformats.org/officeDocument/2006/relationships/slide" Target="slide7.xml"/><Relationship Id="rId7" Type="http://schemas.openxmlformats.org/officeDocument/2006/relationships/image" Target="../media/image139.png"/><Relationship Id="rId12" Type="http://schemas.openxmlformats.org/officeDocument/2006/relationships/image" Target="../media/image144.png"/><Relationship Id="rId17" Type="http://schemas.openxmlformats.org/officeDocument/2006/relationships/image" Target="../media/image10.wmf"/><Relationship Id="rId2" Type="http://schemas.openxmlformats.org/officeDocument/2006/relationships/slideLayout" Target="../slideLayouts/slideLayout19.xml"/><Relationship Id="rId16" Type="http://schemas.openxmlformats.org/officeDocument/2006/relationships/oleObject" Target="../embeddings/oleObject5.bin"/><Relationship Id="rId1" Type="http://schemas.openxmlformats.org/officeDocument/2006/relationships/vmlDrawing" Target="../drawings/vmlDrawing4.vml"/><Relationship Id="rId6" Type="http://schemas.openxmlformats.org/officeDocument/2006/relationships/image" Target="../media/image138.png"/><Relationship Id="rId11" Type="http://schemas.openxmlformats.org/officeDocument/2006/relationships/image" Target="../media/image143.png"/><Relationship Id="rId5" Type="http://schemas.openxmlformats.org/officeDocument/2006/relationships/image" Target="../media/image137.png"/><Relationship Id="rId15" Type="http://schemas.openxmlformats.org/officeDocument/2006/relationships/image" Target="../media/image9.wmf"/><Relationship Id="rId10" Type="http://schemas.openxmlformats.org/officeDocument/2006/relationships/image" Target="../media/image142.png"/><Relationship Id="rId19" Type="http://schemas.openxmlformats.org/officeDocument/2006/relationships/image" Target="../media/image7.wmf"/><Relationship Id="rId4" Type="http://schemas.openxmlformats.org/officeDocument/2006/relationships/image" Target="../media/image136.png"/><Relationship Id="rId9" Type="http://schemas.openxmlformats.org/officeDocument/2006/relationships/image" Target="../media/image141.png"/><Relationship Id="rId14" Type="http://schemas.openxmlformats.org/officeDocument/2006/relationships/oleObject" Target="../embeddings/oleObject4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09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slide" Target="slide7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hyperlink" Target="casiofx570vnplus.zip" TargetMode="External"/><Relationship Id="rId4" Type="http://schemas.openxmlformats.org/officeDocument/2006/relationships/image" Target="../media/image13.png"/><Relationship Id="rId9" Type="http://schemas.openxmlformats.org/officeDocument/2006/relationships/hyperlink" Target="fx-580VN%20X%20Emulator.lnk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slide" Target="slide7.xml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slide" Target="slide7.xml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slide" Target="slide7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slide" Target="slide7.xml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slide" Target="slide7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slide" Target="slide7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8.png"/><Relationship Id="rId11" Type="http://schemas.openxmlformats.org/officeDocument/2006/relationships/image" Target="../media/image61.png"/><Relationship Id="rId5" Type="http://schemas.openxmlformats.org/officeDocument/2006/relationships/image" Target="../media/image57.png"/><Relationship Id="rId10" Type="http://schemas.openxmlformats.org/officeDocument/2006/relationships/image" Target="../media/image60.png"/><Relationship Id="rId4" Type="http://schemas.openxmlformats.org/officeDocument/2006/relationships/image" Target="../media/image56.png"/><Relationship Id="rId9" Type="http://schemas.openxmlformats.org/officeDocument/2006/relationships/image" Target="../media/image5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-18973" y="0"/>
            <a:ext cx="24406148" cy="13824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2525226" y="4381822"/>
            <a:ext cx="19877574" cy="8392886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1822520" y="529596"/>
            <a:ext cx="2287745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 rtlCol="0">
            <a:spAutoFit/>
          </a:bodyPr>
          <a:lstStyle/>
          <a:p>
            <a:pPr algn="ctr"/>
            <a:r>
              <a:rPr lang="en-US" sz="4800" b="1" dirty="0">
                <a:solidFill>
                  <a:srgbClr val="135F8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ĐẠI SỐ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-18974" y="2700675"/>
            <a:ext cx="24400495" cy="1067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5" rIns="91410" bIns="45705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 err="1">
                <a:solidFill>
                  <a:srgbClr val="776249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Chương</a:t>
            </a:r>
            <a:r>
              <a:rPr lang="en-US" sz="4800" b="1" dirty="0">
                <a:solidFill>
                  <a:srgbClr val="776249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IV: CUNG VÀ GÓC LƯỢNG GIÁC -CÔNG THỨC LƯỢNG GIÁC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7011987" y="3859308"/>
            <a:ext cx="10134600" cy="959069"/>
            <a:chOff x="5747658" y="4343400"/>
            <a:chExt cx="13632086" cy="959069"/>
          </a:xfrm>
        </p:grpSpPr>
        <p:sp>
          <p:nvSpPr>
            <p:cNvPr id="17" name="Rectangle 16"/>
            <p:cNvSpPr/>
            <p:nvPr/>
          </p:nvSpPr>
          <p:spPr>
            <a:xfrm>
              <a:off x="5747658" y="4469240"/>
              <a:ext cx="13632086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0" tIns="45705" rIns="91410" bIns="45705"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021638" y="4343400"/>
              <a:ext cx="11859256" cy="892778"/>
            </a:xfrm>
            <a:prstGeom prst="rect">
              <a:avLst/>
            </a:prstGeom>
            <a:noFill/>
          </p:spPr>
          <p:txBody>
            <a:bodyPr wrap="square" lIns="91410" tIns="45705" rIns="91410" bIns="45705" rtlCol="0">
              <a:spAutoFit/>
            </a:bodyPr>
            <a:lstStyle/>
            <a:p>
              <a:pPr algn="ctr">
                <a:lnSpc>
                  <a:spcPts val="5999"/>
                </a:lnSpc>
                <a:spcBef>
                  <a:spcPts val="1800"/>
                </a:spcBef>
              </a:pPr>
              <a:r>
                <a:rPr lang="en-US" sz="6599" b="1" dirty="0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BÀI TẬP ÔN CHƯƠNG VI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9557605" y="-10885"/>
            <a:ext cx="1814128" cy="1828784"/>
            <a:chOff x="12784885" y="1066801"/>
            <a:chExt cx="1814128" cy="1828784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410" tIns="45705" rIns="91410" bIns="45705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223351" cy="1338798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r>
                <a:rPr lang="en-US" sz="8100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10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959111" y="149817"/>
            <a:ext cx="2238375" cy="1707027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8" r="16509"/>
          <a:stretch/>
        </p:blipFill>
        <p:spPr bwMode="auto">
          <a:xfrm>
            <a:off x="19258733" y="30050"/>
            <a:ext cx="5122788" cy="266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34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-30046"/>
            <a:ext cx="3155034" cy="3197789"/>
          </a:xfrm>
          <a:prstGeom prst="rect">
            <a:avLst/>
          </a:prstGeom>
          <a:noFill/>
        </p:spPr>
      </p:pic>
      <p:grpSp>
        <p:nvGrpSpPr>
          <p:cNvPr id="50" name="Group 49">
            <a:extLst>
              <a:ext uri="{FF2B5EF4-FFF2-40B4-BE49-F238E27FC236}">
                <a16:creationId xmlns:a16="http://schemas.microsoft.com/office/drawing/2014/main" id="{3C6513B7-EA7C-4829-A6EE-1EDC46651108}"/>
              </a:ext>
            </a:extLst>
          </p:cNvPr>
          <p:cNvGrpSpPr/>
          <p:nvPr/>
        </p:nvGrpSpPr>
        <p:grpSpPr>
          <a:xfrm>
            <a:off x="2481760" y="5018933"/>
            <a:ext cx="19659599" cy="830997"/>
            <a:chOff x="-288924" y="1892299"/>
            <a:chExt cx="19659599" cy="830995"/>
          </a:xfrm>
        </p:grpSpPr>
        <p:sp>
          <p:nvSpPr>
            <p:cNvPr id="51" name="Rounded Rectangle 2">
              <a:extLst>
                <a:ext uri="{FF2B5EF4-FFF2-40B4-BE49-F238E27FC236}">
                  <a16:creationId xmlns:a16="http://schemas.microsoft.com/office/drawing/2014/main" id="{42EC3A33-CC39-43B0-A08F-E142094B95A1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51496F36-FF25-4FE5-855C-309EA4216BAC}"/>
                </a:ext>
              </a:extLst>
            </p:cNvPr>
            <p:cNvSpPr txBox="1"/>
            <p:nvPr/>
          </p:nvSpPr>
          <p:spPr>
            <a:xfrm>
              <a:off x="1082675" y="1913523"/>
              <a:ext cx="399468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I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6EB93334-6158-432A-BF89-CC2C049B1B31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DẠNG I: XÉT DẤU CỦA CÁC GIÁ TRỊ LƯỢNG GIÁC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12F84CE1-A657-411A-AFA7-E9A590ADE8EB}"/>
              </a:ext>
            </a:extLst>
          </p:cNvPr>
          <p:cNvGrpSpPr/>
          <p:nvPr/>
        </p:nvGrpSpPr>
        <p:grpSpPr>
          <a:xfrm>
            <a:off x="2481760" y="6924111"/>
            <a:ext cx="20410377" cy="830997"/>
            <a:chOff x="-288924" y="1892299"/>
            <a:chExt cx="20410377" cy="830995"/>
          </a:xfrm>
        </p:grpSpPr>
        <p:sp>
          <p:nvSpPr>
            <p:cNvPr id="55" name="Rounded Rectangle 39">
              <a:extLst>
                <a:ext uri="{FF2B5EF4-FFF2-40B4-BE49-F238E27FC236}">
                  <a16:creationId xmlns:a16="http://schemas.microsoft.com/office/drawing/2014/main" id="{E8627D52-7696-4D45-86A7-D40A9B386305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CD06BC46-25C7-4456-9D46-54EB079ED2CC}"/>
                </a:ext>
              </a:extLst>
            </p:cNvPr>
            <p:cNvSpPr txBox="1"/>
            <p:nvPr/>
          </p:nvSpPr>
          <p:spPr>
            <a:xfrm>
              <a:off x="1082675" y="1913523"/>
              <a:ext cx="61427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II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BF24EB14-18BF-44AE-8F28-CCFC5258D895}"/>
                </a:ext>
              </a:extLst>
            </p:cNvPr>
            <p:cNvSpPr txBox="1"/>
            <p:nvPr/>
          </p:nvSpPr>
          <p:spPr>
            <a:xfrm>
              <a:off x="2087560" y="1892299"/>
              <a:ext cx="18033893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DẠNG II: </a:t>
              </a:r>
              <a:r>
                <a:rPr lang="en-US" sz="4800" b="1" spc="-150" dirty="0">
                  <a:solidFill>
                    <a:srgbClr val="13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ĐỔI ĐƠN VỊ ĐO GÓC (CUNG) LƯỢNG GIÁC</a:t>
              </a:r>
              <a:endParaRPr lang="en-US" sz="4800" b="1" dirty="0">
                <a:solidFill>
                  <a:srgbClr val="135F8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endParaRP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924997C6-8D63-42C7-A9F4-A6CA6192F44F}"/>
              </a:ext>
            </a:extLst>
          </p:cNvPr>
          <p:cNvGrpSpPr/>
          <p:nvPr/>
        </p:nvGrpSpPr>
        <p:grpSpPr>
          <a:xfrm>
            <a:off x="2491356" y="8828653"/>
            <a:ext cx="20410377" cy="830997"/>
            <a:chOff x="-288924" y="1892299"/>
            <a:chExt cx="20410377" cy="830995"/>
          </a:xfrm>
        </p:grpSpPr>
        <p:sp>
          <p:nvSpPr>
            <p:cNvPr id="74" name="Rounded Rectangle 39">
              <a:extLst>
                <a:ext uri="{FF2B5EF4-FFF2-40B4-BE49-F238E27FC236}">
                  <a16:creationId xmlns:a16="http://schemas.microsoft.com/office/drawing/2014/main" id="{6631F70C-AC28-4B95-8BCD-1350241CCB5F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4B380DAD-5958-46AC-B92E-CC62EE568975}"/>
                </a:ext>
              </a:extLst>
            </p:cNvPr>
            <p:cNvSpPr txBox="1"/>
            <p:nvPr/>
          </p:nvSpPr>
          <p:spPr>
            <a:xfrm>
              <a:off x="1082675" y="1913523"/>
              <a:ext cx="82907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III</a:t>
              </a: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555227FE-0C0E-4D12-8663-9EA81E71A7B7}"/>
                </a:ext>
              </a:extLst>
            </p:cNvPr>
            <p:cNvSpPr txBox="1"/>
            <p:nvPr/>
          </p:nvSpPr>
          <p:spPr>
            <a:xfrm>
              <a:off x="2087560" y="1892299"/>
              <a:ext cx="18033893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DẠNG III: TÍNH GIÁ TRỊ L</a:t>
              </a:r>
              <a:r>
                <a:rPr lang="vi-VN" sz="4800" b="1" dirty="0">
                  <a:solidFill>
                    <a:srgbClr val="13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Ư</a:t>
              </a:r>
              <a:r>
                <a:rPr lang="en-US" sz="4800" b="1" dirty="0">
                  <a:solidFill>
                    <a:srgbClr val="13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ỢNG GIÁC</a:t>
              </a:r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9600C84A-FE35-4C50-8CB5-2C26B0D3EBE0}"/>
              </a:ext>
            </a:extLst>
          </p:cNvPr>
          <p:cNvGrpSpPr/>
          <p:nvPr/>
        </p:nvGrpSpPr>
        <p:grpSpPr>
          <a:xfrm>
            <a:off x="2525226" y="10910338"/>
            <a:ext cx="20410377" cy="830997"/>
            <a:chOff x="-288924" y="1892299"/>
            <a:chExt cx="20410377" cy="830995"/>
          </a:xfrm>
        </p:grpSpPr>
        <p:sp>
          <p:nvSpPr>
            <p:cNvPr id="103" name="Rounded Rectangle 39">
              <a:extLst>
                <a:ext uri="{FF2B5EF4-FFF2-40B4-BE49-F238E27FC236}">
                  <a16:creationId xmlns:a16="http://schemas.microsoft.com/office/drawing/2014/main" id="{BAC9D9B2-5AC9-41D4-B76B-F181A67C177B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5BFEDDE6-67E8-4F65-8D40-2B55886B145D}"/>
                </a:ext>
              </a:extLst>
            </p:cNvPr>
            <p:cNvSpPr txBox="1"/>
            <p:nvPr/>
          </p:nvSpPr>
          <p:spPr>
            <a:xfrm>
              <a:off x="1082675" y="1913523"/>
              <a:ext cx="79701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IV</a:t>
              </a: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0B7C6EBD-96F0-46FB-83CD-08FAA5CC5931}"/>
                </a:ext>
              </a:extLst>
            </p:cNvPr>
            <p:cNvSpPr txBox="1"/>
            <p:nvPr/>
          </p:nvSpPr>
          <p:spPr>
            <a:xfrm>
              <a:off x="2087560" y="1892299"/>
              <a:ext cx="18033893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BÀI TẬP VỀ NHÀ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1842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39BAF16-3C69-4BA9-8E9A-2B9B767994B7}"/>
              </a:ext>
            </a:extLst>
          </p:cNvPr>
          <p:cNvGrpSpPr/>
          <p:nvPr/>
        </p:nvGrpSpPr>
        <p:grpSpPr>
          <a:xfrm>
            <a:off x="420880" y="7586642"/>
            <a:ext cx="23669800" cy="5691032"/>
            <a:chOff x="184495" y="3636276"/>
            <a:chExt cx="11834900" cy="2845516"/>
          </a:xfrm>
        </p:grpSpPr>
        <p:sp>
          <p:nvSpPr>
            <p:cNvPr id="7" name="Rounded Rectangle 4">
              <a:extLst>
                <a:ext uri="{FF2B5EF4-FFF2-40B4-BE49-F238E27FC236}">
                  <a16:creationId xmlns:a16="http://schemas.microsoft.com/office/drawing/2014/main" id="{3A2180FE-386C-451B-972A-0D7FABEFA2F9}"/>
                </a:ext>
              </a:extLst>
            </p:cNvPr>
            <p:cNvSpPr/>
            <p:nvPr/>
          </p:nvSpPr>
          <p:spPr>
            <a:xfrm>
              <a:off x="184495" y="3865218"/>
              <a:ext cx="11834900" cy="2616574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8123C7F-8199-4997-B9A8-B447AABACE74}"/>
                </a:ext>
              </a:extLst>
            </p:cNvPr>
            <p:cNvGrpSpPr/>
            <p:nvPr/>
          </p:nvGrpSpPr>
          <p:grpSpPr>
            <a:xfrm>
              <a:off x="203200" y="3636276"/>
              <a:ext cx="2342698" cy="507832"/>
              <a:chOff x="1275608" y="6239450"/>
              <a:chExt cx="4592537" cy="922706"/>
            </a:xfrm>
          </p:grpSpPr>
          <p:sp>
            <p:nvSpPr>
              <p:cNvPr id="9" name="Freeform 20">
                <a:extLst>
                  <a:ext uri="{FF2B5EF4-FFF2-40B4-BE49-F238E27FC236}">
                    <a16:creationId xmlns:a16="http://schemas.microsoft.com/office/drawing/2014/main" id="{AFC9F831-0A62-489A-B34D-1399103F58F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6E1BBE6-AFDD-4579-8EF9-B05F756EA7B6}"/>
                  </a:ext>
                </a:extLst>
              </p:cNvPr>
              <p:cNvSpPr txBox="1"/>
              <p:nvPr/>
            </p:nvSpPr>
            <p:spPr>
              <a:xfrm>
                <a:off x="2187353" y="6239450"/>
                <a:ext cx="2633702" cy="922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Round Diagonal Corner Rectangle 8">
                <a:extLst>
                  <a:ext uri="{FF2B5EF4-FFF2-40B4-BE49-F238E27FC236}">
                    <a16:creationId xmlns:a16="http://schemas.microsoft.com/office/drawing/2014/main" id="{8235F729-A8FF-4B98-936D-014AD4194B71}"/>
                  </a:ext>
                </a:extLst>
              </p:cNvPr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" name="Freeform 9">
                <a:extLst>
                  <a:ext uri="{FF2B5EF4-FFF2-40B4-BE49-F238E27FC236}">
                    <a16:creationId xmlns:a16="http://schemas.microsoft.com/office/drawing/2014/main" id="{1F210F6E-F79C-4234-AABE-BDC29123646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50" name="Action Button: Forward or Next 5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99BCEF2A-FED3-4FE6-B2DF-B27E30CC35ED}"/>
              </a:ext>
            </a:extLst>
          </p:cNvPr>
          <p:cNvSpPr/>
          <p:nvPr/>
        </p:nvSpPr>
        <p:spPr>
          <a:xfrm>
            <a:off x="23512131" y="12839820"/>
            <a:ext cx="873456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6CA73DE6-8A33-4565-BF61-8A77F3E7B61F}"/>
              </a:ext>
            </a:extLst>
          </p:cNvPr>
          <p:cNvGrpSpPr/>
          <p:nvPr/>
        </p:nvGrpSpPr>
        <p:grpSpPr>
          <a:xfrm>
            <a:off x="-24637" y="1649424"/>
            <a:ext cx="20410377" cy="830997"/>
            <a:chOff x="-288924" y="1892299"/>
            <a:chExt cx="20410377" cy="830995"/>
          </a:xfrm>
        </p:grpSpPr>
        <p:sp>
          <p:nvSpPr>
            <p:cNvPr id="40" name="Rounded Rectangle 39">
              <a:extLst>
                <a:ext uri="{FF2B5EF4-FFF2-40B4-BE49-F238E27FC236}">
                  <a16:creationId xmlns:a16="http://schemas.microsoft.com/office/drawing/2014/main" id="{CF515967-DF92-4F8E-B655-FA4F70E6BF1C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8081D57-9AAF-4371-850F-A9A72C4A71E8}"/>
                </a:ext>
              </a:extLst>
            </p:cNvPr>
            <p:cNvSpPr txBox="1"/>
            <p:nvPr/>
          </p:nvSpPr>
          <p:spPr>
            <a:xfrm>
              <a:off x="1082675" y="1913523"/>
              <a:ext cx="61427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II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D013D747-9847-4231-95E5-4603D304E09C}"/>
                </a:ext>
              </a:extLst>
            </p:cNvPr>
            <p:cNvSpPr txBox="1"/>
            <p:nvPr/>
          </p:nvSpPr>
          <p:spPr>
            <a:xfrm>
              <a:off x="2087560" y="1892299"/>
              <a:ext cx="18033893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DẠNG II: </a:t>
              </a:r>
              <a:r>
                <a:rPr lang="en-US" sz="4800" b="1" spc="-150" dirty="0">
                  <a:solidFill>
                    <a:srgbClr val="13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ĐỔI ĐƠN VỊ ĐO GÓC (CUNG) LƯỢNG GIÁC</a:t>
              </a:r>
              <a:endParaRPr lang="en-US" sz="4800" b="1" dirty="0">
                <a:solidFill>
                  <a:srgbClr val="135F8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280E4CEF-3C55-44A1-89EB-185F747A83F0}"/>
              </a:ext>
            </a:extLst>
          </p:cNvPr>
          <p:cNvGrpSpPr/>
          <p:nvPr/>
        </p:nvGrpSpPr>
        <p:grpSpPr>
          <a:xfrm>
            <a:off x="153987" y="2590800"/>
            <a:ext cx="23812793" cy="2448357"/>
            <a:chOff x="153987" y="2590800"/>
            <a:chExt cx="23812793" cy="2448357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42880601-8484-449F-944D-4B085921D967}"/>
                </a:ext>
              </a:extLst>
            </p:cNvPr>
            <p:cNvGrpSpPr/>
            <p:nvPr/>
          </p:nvGrpSpPr>
          <p:grpSpPr>
            <a:xfrm>
              <a:off x="153987" y="2590800"/>
              <a:ext cx="23812793" cy="2448357"/>
              <a:chOff x="534987" y="1647866"/>
              <a:chExt cx="23340848" cy="2053172"/>
            </a:xfrm>
          </p:grpSpPr>
          <p:sp>
            <p:nvSpPr>
              <p:cNvPr id="14" name="Rounded Rectangle 24">
                <a:extLst>
                  <a:ext uri="{FF2B5EF4-FFF2-40B4-BE49-F238E27FC236}">
                    <a16:creationId xmlns:a16="http://schemas.microsoft.com/office/drawing/2014/main" id="{8B0DDE11-73A1-4332-9B31-FF82A87F8875}"/>
                  </a:ext>
                </a:extLst>
              </p:cNvPr>
              <p:cNvSpPr/>
              <p:nvPr/>
            </p:nvSpPr>
            <p:spPr bwMode="auto">
              <a:xfrm>
                <a:off x="755649" y="1720890"/>
                <a:ext cx="23120186" cy="1980148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35455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34379ADD-C1B3-4D86-A9C3-6EFE516C6BBB}"/>
                  </a:ext>
                </a:extLst>
              </p:cNvPr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16" name="Isosceles Triangle 44">
                  <a:extLst>
                    <a:ext uri="{FF2B5EF4-FFF2-40B4-BE49-F238E27FC236}">
                      <a16:creationId xmlns:a16="http://schemas.microsoft.com/office/drawing/2014/main" id="{AC74273D-734C-49E6-8B4B-04D1DA61F78A}"/>
                    </a:ext>
                  </a:extLst>
                </p:cNvPr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7" name="Pentagon 27">
                  <a:extLst>
                    <a:ext uri="{FF2B5EF4-FFF2-40B4-BE49-F238E27FC236}">
                      <a16:creationId xmlns:a16="http://schemas.microsoft.com/office/drawing/2014/main" id="{2258C135-B327-408E-91EE-B02D0694BC1A}"/>
                    </a:ext>
                  </a:extLst>
                </p:cNvPr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18" name="Group 11">
                  <a:extLst>
                    <a:ext uri="{FF2B5EF4-FFF2-40B4-BE49-F238E27FC236}">
                      <a16:creationId xmlns:a16="http://schemas.microsoft.com/office/drawing/2014/main" id="{437FD286-16D0-4570-9188-8DDAC1020CB0}"/>
                    </a:ext>
                  </a:extLst>
                </p:cNvPr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21" name="Freeform 31">
                    <a:extLst>
                      <a:ext uri="{FF2B5EF4-FFF2-40B4-BE49-F238E27FC236}">
                        <a16:creationId xmlns:a16="http://schemas.microsoft.com/office/drawing/2014/main" id="{902B8CB7-6BA3-4358-B858-CCC8E1F3336E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2" name="Freeform 32">
                    <a:extLst>
                      <a:ext uri="{FF2B5EF4-FFF2-40B4-BE49-F238E27FC236}">
                        <a16:creationId xmlns:a16="http://schemas.microsoft.com/office/drawing/2014/main" id="{EDB1836D-3A5B-47F5-94EC-06C65C33AB98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3" name="Freeform 33">
                    <a:extLst>
                      <a:ext uri="{FF2B5EF4-FFF2-40B4-BE49-F238E27FC236}">
                        <a16:creationId xmlns:a16="http://schemas.microsoft.com/office/drawing/2014/main" id="{979C2823-3873-4A08-AC71-B270EE0F589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4" name="Rectangle 23">
                    <a:extLst>
                      <a:ext uri="{FF2B5EF4-FFF2-40B4-BE49-F238E27FC236}">
                        <a16:creationId xmlns:a16="http://schemas.microsoft.com/office/drawing/2014/main" id="{B5A2608D-3BCF-4662-82EF-FFB81CB84C0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5" name="Rectangle 24">
                    <a:extLst>
                      <a:ext uri="{FF2B5EF4-FFF2-40B4-BE49-F238E27FC236}">
                        <a16:creationId xmlns:a16="http://schemas.microsoft.com/office/drawing/2014/main" id="{F90413D4-C105-4B15-B2DF-B64C230721A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" name="Rectangle 25">
                    <a:extLst>
                      <a:ext uri="{FF2B5EF4-FFF2-40B4-BE49-F238E27FC236}">
                        <a16:creationId xmlns:a16="http://schemas.microsoft.com/office/drawing/2014/main" id="{F898C190-A425-4253-9BFB-895573F7F48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" name="Rectangle 26">
                    <a:extLst>
                      <a:ext uri="{FF2B5EF4-FFF2-40B4-BE49-F238E27FC236}">
                        <a16:creationId xmlns:a16="http://schemas.microsoft.com/office/drawing/2014/main" id="{C21D5C18-DDA6-4090-B70B-16FDCE8AA6E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9" name="Chevron 29">
                  <a:extLst>
                    <a:ext uri="{FF2B5EF4-FFF2-40B4-BE49-F238E27FC236}">
                      <a16:creationId xmlns:a16="http://schemas.microsoft.com/office/drawing/2014/main" id="{0C74F1A0-E940-4357-918A-039EB3455CC7}"/>
                    </a:ext>
                  </a:extLst>
                </p:cNvPr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0" name="TextBox 13">
                  <a:extLst>
                    <a:ext uri="{FF2B5EF4-FFF2-40B4-BE49-F238E27FC236}">
                      <a16:creationId xmlns:a16="http://schemas.microsoft.com/office/drawing/2014/main" id="{7A9733A4-BB2C-4C3F-8610-EBFD8AB9385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624464" y="1653394"/>
                  <a:ext cx="2097911" cy="8517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60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+mn-ea"/>
                      <a:cs typeface="Tahoma" pitchFamily="34" charset="0"/>
                    </a:rPr>
                    <a:t>Câu</a:t>
                  </a:r>
                  <a:r>
                    <a:rPr kumimoji="0" lang="en-US" sz="6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+mn-ea"/>
                      <a:cs typeface="Tahoma" pitchFamily="34" charset="0"/>
                    </a:rPr>
                    <a:t> 4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F61082CF-A316-4AD5-8A85-E0159326AF23}"/>
                    </a:ext>
                  </a:extLst>
                </p:cNvPr>
                <p:cNvSpPr/>
                <p:nvPr/>
              </p:nvSpPr>
              <p:spPr>
                <a:xfrm>
                  <a:off x="5143687" y="3314503"/>
                  <a:ext cx="13851741" cy="101566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Góc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có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đo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6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12</m:t>
                      </m:r>
                      <m:sSup>
                        <m:sSupPr>
                          <m:ctrlPr>
                            <a:rPr lang="en-US" sz="6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sz="6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p>
                      </m:sSup>
                    </m:oMath>
                  </a14:m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đổi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sang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đơn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vị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radian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là</a:t>
                  </a:r>
                  <a:endPara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F61082CF-A316-4AD5-8A85-E0159326AF2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43687" y="3314503"/>
                  <a:ext cx="13851741" cy="1015663"/>
                </a:xfrm>
                <a:prstGeom prst="rect">
                  <a:avLst/>
                </a:prstGeom>
                <a:blipFill>
                  <a:blip r:embed="rId3"/>
                  <a:stretch>
                    <a:fillRect l="-2685" t="-18675" r="-1673" b="-4036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B5A72C41-24BA-4851-B235-6C476D1E46FD}"/>
              </a:ext>
            </a:extLst>
          </p:cNvPr>
          <p:cNvGrpSpPr/>
          <p:nvPr/>
        </p:nvGrpSpPr>
        <p:grpSpPr>
          <a:xfrm>
            <a:off x="82712" y="5286336"/>
            <a:ext cx="23556178" cy="2410256"/>
            <a:chOff x="82712" y="5261842"/>
            <a:chExt cx="23556178" cy="1980594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F1D9E1E3-5568-4532-8A2F-5A5F3F44BAD9}"/>
                </a:ext>
              </a:extLst>
            </p:cNvPr>
            <p:cNvGrpSpPr/>
            <p:nvPr/>
          </p:nvGrpSpPr>
          <p:grpSpPr>
            <a:xfrm>
              <a:off x="82712" y="5261842"/>
              <a:ext cx="23556178" cy="1827442"/>
              <a:chOff x="241306" y="2243792"/>
              <a:chExt cx="11778089" cy="617268"/>
            </a:xfrm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BED4A010-3DCD-40EE-B1CD-F1CFAF3C4A0B}"/>
                  </a:ext>
                </a:extLst>
              </p:cNvPr>
              <p:cNvSpPr/>
              <p:nvPr/>
            </p:nvSpPr>
            <p:spPr>
              <a:xfrm>
                <a:off x="3538287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0F2BBAED-301C-4B16-A674-2E97D2CB814A}"/>
                  </a:ext>
                </a:extLst>
              </p:cNvPr>
              <p:cNvSpPr/>
              <p:nvPr/>
            </p:nvSpPr>
            <p:spPr>
              <a:xfrm>
                <a:off x="3247742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88B484B6-97DD-4B6F-9EB9-6C4DE5D693FB}"/>
                  </a:ext>
                </a:extLst>
              </p:cNvPr>
              <p:cNvSpPr/>
              <p:nvPr/>
            </p:nvSpPr>
            <p:spPr>
              <a:xfrm>
                <a:off x="531851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781D234B-2DD4-4DB2-B9DA-A26E26B4B6E0}"/>
                  </a:ext>
                </a:extLst>
              </p:cNvPr>
              <p:cNvSpPr/>
              <p:nvPr/>
            </p:nvSpPr>
            <p:spPr>
              <a:xfrm>
                <a:off x="241306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7CE733BA-8C1C-4920-9AB5-BB74853D0BDA}"/>
                  </a:ext>
                </a:extLst>
              </p:cNvPr>
              <p:cNvSpPr/>
              <p:nvPr/>
            </p:nvSpPr>
            <p:spPr>
              <a:xfrm>
                <a:off x="6544723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E091E0C6-4A17-43D8-A322-C9FA1A8730F1}"/>
                  </a:ext>
                </a:extLst>
              </p:cNvPr>
              <p:cNvSpPr/>
              <p:nvPr/>
            </p:nvSpPr>
            <p:spPr>
              <a:xfrm>
                <a:off x="6254178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B74CEE48-3F84-4D31-8A90-15E0B6FB24D2}"/>
                  </a:ext>
                </a:extLst>
              </p:cNvPr>
              <p:cNvSpPr/>
              <p:nvPr/>
            </p:nvSpPr>
            <p:spPr>
              <a:xfrm>
                <a:off x="9551160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363AA8C4-78CD-4ACF-92AF-9FEF72641104}"/>
                  </a:ext>
                </a:extLst>
              </p:cNvPr>
              <p:cNvSpPr/>
              <p:nvPr/>
            </p:nvSpPr>
            <p:spPr>
              <a:xfrm>
                <a:off x="9260615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5E761C07-D62C-46CF-993A-1A66857D7276}"/>
                    </a:ext>
                  </a:extLst>
                </p:cNvPr>
                <p:cNvSpPr/>
                <p:nvPr/>
              </p:nvSpPr>
              <p:spPr>
                <a:xfrm>
                  <a:off x="2466915" y="5419026"/>
                  <a:ext cx="1229824" cy="166731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60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60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</m:den>
                        </m:f>
                      </m:oMath>
                    </m:oMathPara>
                  </a14:m>
                  <a:endPara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5E761C07-D62C-46CF-993A-1A66857D727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66915" y="5419026"/>
                  <a:ext cx="1229824" cy="1667316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3DF61407-FAA7-46D8-A1DB-9E2991270A0E}"/>
                    </a:ext>
                  </a:extLst>
                </p:cNvPr>
                <p:cNvSpPr/>
                <p:nvPr/>
              </p:nvSpPr>
              <p:spPr>
                <a:xfrm>
                  <a:off x="8653904" y="5421488"/>
                  <a:ext cx="1276824" cy="182094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60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60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60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3DF61407-FAA7-46D8-A1DB-9E2991270A0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53904" y="5421488"/>
                  <a:ext cx="1276824" cy="182094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B671C384-5499-4CCB-B997-70AE49F17004}"/>
                    </a:ext>
                  </a:extLst>
                </p:cNvPr>
                <p:cNvSpPr/>
                <p:nvPr/>
              </p:nvSpPr>
              <p:spPr>
                <a:xfrm>
                  <a:off x="14509207" y="5460963"/>
                  <a:ext cx="850425" cy="166128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60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60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B671C384-5499-4CCB-B997-70AE49F1700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509207" y="5460963"/>
                  <a:ext cx="850425" cy="1661289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1D446F6F-FA9C-4EBD-A885-06FADBE04F1E}"/>
                    </a:ext>
                  </a:extLst>
                </p:cNvPr>
                <p:cNvSpPr/>
                <p:nvPr/>
              </p:nvSpPr>
              <p:spPr>
                <a:xfrm>
                  <a:off x="20431795" y="5330302"/>
                  <a:ext cx="1330814" cy="18269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60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60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6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60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1D446F6F-FA9C-4EBD-A885-06FADBE04F1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431795" y="5330302"/>
                  <a:ext cx="1330814" cy="182697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F6CB92A5-5889-44FB-9BEE-8707719E8ABA}"/>
                  </a:ext>
                </a:extLst>
              </p:cNvPr>
              <p:cNvSpPr/>
              <p:nvPr/>
            </p:nvSpPr>
            <p:spPr>
              <a:xfrm>
                <a:off x="5264477" y="8622337"/>
                <a:ext cx="3126433" cy="1673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60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180</m:t>
                          </m:r>
                        </m:den>
                      </m:f>
                    </m:oMath>
                  </m:oMathPara>
                </a14:m>
                <a:endParaRPr lang="en-US" sz="6000" dirty="0"/>
              </a:p>
            </p:txBody>
          </p:sp>
        </mc:Choice>
        <mc:Fallback xmlns="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F6CB92A5-5889-44FB-9BEE-8707719E8A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4477" y="8622337"/>
                <a:ext cx="3126433" cy="167366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>
            <a:extLst>
              <a:ext uri="{FF2B5EF4-FFF2-40B4-BE49-F238E27FC236}">
                <a16:creationId xmlns:a16="http://schemas.microsoft.com/office/drawing/2014/main" id="{1BF0FC1F-48DC-4D39-84D9-2222FA76CBF2}"/>
              </a:ext>
            </a:extLst>
          </p:cNvPr>
          <p:cNvSpPr txBox="1"/>
          <p:nvPr/>
        </p:nvSpPr>
        <p:spPr>
          <a:xfrm>
            <a:off x="1973463" y="8942994"/>
            <a:ext cx="28647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ADCT :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CF22417-E4D6-48CC-8225-3B5E0049E948}"/>
              </a:ext>
            </a:extLst>
          </p:cNvPr>
          <p:cNvSpPr txBox="1"/>
          <p:nvPr/>
        </p:nvSpPr>
        <p:spPr>
          <a:xfrm>
            <a:off x="1942024" y="11199761"/>
            <a:ext cx="36977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đ</a:t>
            </a:r>
            <a:r>
              <a:rPr lang="vi-VN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31C21367-D05E-4FC0-A2AE-3FAC6B241FD7}"/>
                  </a:ext>
                </a:extLst>
              </p:cNvPr>
              <p:cNvSpPr/>
              <p:nvPr/>
            </p:nvSpPr>
            <p:spPr>
              <a:xfrm>
                <a:off x="5264476" y="10946085"/>
                <a:ext cx="5787866" cy="18269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60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0" i="0" smtClean="0">
                              <a:latin typeface="Cambria Math" panose="02040503050406030204" pitchFamily="18" charset="0"/>
                            </a:rPr>
                            <m:t>120</m:t>
                          </m:r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180</m:t>
                          </m:r>
                        </m:den>
                      </m:f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6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6000" dirty="0"/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31C21367-D05E-4FC0-A2AE-3FAC6B241F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4476" y="10946085"/>
                <a:ext cx="5787866" cy="18269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Oval 52">
            <a:extLst>
              <a:ext uri="{FF2B5EF4-FFF2-40B4-BE49-F238E27FC236}">
                <a16:creationId xmlns:a16="http://schemas.microsoft.com/office/drawing/2014/main" id="{46768422-76C4-4FE8-9678-3AD8A13D0352}"/>
              </a:ext>
            </a:extLst>
          </p:cNvPr>
          <p:cNvSpPr/>
          <p:nvPr/>
        </p:nvSpPr>
        <p:spPr>
          <a:xfrm>
            <a:off x="18121330" y="5528654"/>
            <a:ext cx="1088530" cy="1773514"/>
          </a:xfrm>
          <a:prstGeom prst="ellipse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kumimoji="0" lang="en-US" sz="6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5342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1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52" grpId="0"/>
      <p:bldP spid="5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74"/>
          <p:cNvGrpSpPr/>
          <p:nvPr/>
        </p:nvGrpSpPr>
        <p:grpSpPr>
          <a:xfrm>
            <a:off x="723643" y="1516094"/>
            <a:ext cx="10152877" cy="942109"/>
            <a:chOff x="7459670" y="9982200"/>
            <a:chExt cx="10154054" cy="942218"/>
          </a:xfrm>
        </p:grpSpPr>
        <p:sp>
          <p:nvSpPr>
            <p:cNvPr id="42" name="Rectangle 41"/>
            <p:cNvSpPr/>
            <p:nvPr/>
          </p:nvSpPr>
          <p:spPr>
            <a:xfrm>
              <a:off x="9092456" y="10108716"/>
              <a:ext cx="8521268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>
                  <a:solidFill>
                    <a:srgbClr val="13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TÍNH GIÁ TRỊ LƯỢNG GIÁC</a:t>
              </a:r>
            </a:p>
          </p:txBody>
        </p:sp>
        <p:grpSp>
          <p:nvGrpSpPr>
            <p:cNvPr id="44" name="Group 44"/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50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51" name="Group 46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52" name="Round Same Side Corner Rectangle 51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3" name="TextBox 52"/>
                <p:cNvSpPr txBox="1"/>
                <p:nvPr/>
              </p:nvSpPr>
              <p:spPr>
                <a:xfrm>
                  <a:off x="7751373" y="7688759"/>
                  <a:ext cx="922384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III</a:t>
                  </a:r>
                </a:p>
              </p:txBody>
            </p:sp>
          </p:grpSp>
        </p:grpSp>
      </p:grp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756110"/>
              </p:ext>
            </p:extLst>
          </p:nvPr>
        </p:nvGraphicFramePr>
        <p:xfrm>
          <a:off x="6327030" y="2528946"/>
          <a:ext cx="13285273" cy="111870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2041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811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60543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1943100" algn="l"/>
                          <a:tab pos="3429000" algn="l"/>
                          <a:tab pos="4857750" algn="l"/>
                        </a:tabLst>
                      </a:pPr>
                      <a:r>
                        <a:rPr lang="en-US" sz="4000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HỆ THỨC LƯỢNG GIÁC CƠ BẢN</a:t>
                      </a:r>
                      <a:endParaRPr lang="en-US" sz="4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05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1943100" algn="l"/>
                          <a:tab pos="3429000" algn="l"/>
                          <a:tab pos="4857750" algn="l"/>
                        </a:tabLst>
                      </a:pPr>
                      <a:r>
                        <a:rPr lang="en-US" sz="4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Hệ</a:t>
                      </a:r>
                      <a:r>
                        <a:rPr lang="en-US" sz="4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thức</a:t>
                      </a:r>
                      <a:endParaRPr lang="en-US" sz="4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1943100" algn="l"/>
                          <a:tab pos="3429000" algn="l"/>
                          <a:tab pos="4857750" algn="l"/>
                        </a:tabLst>
                      </a:pPr>
                      <a:r>
                        <a:rPr lang="en-US" sz="4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Điều</a:t>
                      </a:r>
                      <a:r>
                        <a:rPr lang="en-US" sz="4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kiện</a:t>
                      </a:r>
                      <a:endParaRPr lang="en-US" sz="4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518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1943100" algn="l"/>
                          <a:tab pos="3429000" algn="l"/>
                          <a:tab pos="4857750" algn="l"/>
                        </a:tabLst>
                      </a:pPr>
                      <a:endParaRPr lang="en-US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1943100" algn="l"/>
                          <a:tab pos="3429000" algn="l"/>
                          <a:tab pos="4857750" algn="l"/>
                        </a:tabLst>
                      </a:pPr>
                      <a:endParaRPr lang="en-US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5014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1943100" algn="l"/>
                          <a:tab pos="3429000" algn="l"/>
                          <a:tab pos="4857750" algn="l"/>
                        </a:tabLst>
                      </a:pPr>
                      <a:endParaRPr lang="en-US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1943100" algn="l"/>
                          <a:tab pos="3429000" algn="l"/>
                          <a:tab pos="4857750" algn="l"/>
                        </a:tabLst>
                      </a:pPr>
                      <a:endParaRPr lang="en-US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1901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1943100" algn="l"/>
                          <a:tab pos="3429000" algn="l"/>
                          <a:tab pos="4857750" algn="l"/>
                        </a:tabLst>
                      </a:pPr>
                      <a:endParaRPr lang="en-US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1943100" algn="l"/>
                          <a:tab pos="3429000" algn="l"/>
                          <a:tab pos="4857750" algn="l"/>
                        </a:tabLst>
                      </a:pPr>
                      <a:endParaRPr lang="en-US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2904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1943100" algn="l"/>
                          <a:tab pos="3429000" algn="l"/>
                          <a:tab pos="4857750" algn="l"/>
                        </a:tabLst>
                      </a:pPr>
                      <a:endParaRPr lang="en-US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1943100" algn="l"/>
                          <a:tab pos="3429000" algn="l"/>
                          <a:tab pos="4857750" algn="l"/>
                        </a:tabLst>
                      </a:pPr>
                      <a:endParaRPr lang="en-US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2840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1943100" algn="l"/>
                          <a:tab pos="3429000" algn="l"/>
                          <a:tab pos="4857750" algn="l"/>
                        </a:tabLst>
                      </a:pPr>
                      <a:endParaRPr lang="en-US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1943100" algn="l"/>
                          <a:tab pos="3429000" algn="l"/>
                          <a:tab pos="4857750" algn="l"/>
                        </a:tabLst>
                      </a:pPr>
                      <a:endParaRPr lang="en-US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8417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1943100" algn="l"/>
                          <a:tab pos="3429000" algn="l"/>
                          <a:tab pos="4857750" algn="l"/>
                        </a:tabLst>
                      </a:pPr>
                      <a:endParaRPr lang="en-US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1943100" algn="l"/>
                          <a:tab pos="3429000" algn="l"/>
                          <a:tab pos="4857750" algn="l"/>
                        </a:tabLst>
                      </a:pPr>
                      <a:endParaRPr lang="en-US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152400" y="98612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Rectangle 18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" name="Rectangle 20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5" name="Rectangle 2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7" name="Rectangle 24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9" name="Rectangle 31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5" name="Rectangle 33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7" name="Rectangle 3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9" name="Rectangle 37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1" name="Rectangle 39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3" name="Rectangle 41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5" name="Rectangle 43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3D9FD44-8A57-4646-A2CE-088A84B38731}"/>
                  </a:ext>
                </a:extLst>
              </p:cNvPr>
              <p:cNvSpPr/>
              <p:nvPr/>
            </p:nvSpPr>
            <p:spPr>
              <a:xfrm>
                <a:off x="7385719" y="4237432"/>
                <a:ext cx="5092228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</m:e>
                            <m:sup>
                              <m:r>
                                <a:rPr lang="en-US" sz="44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sz="440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e>
                            <m:sup>
                              <m:r>
                                <a:rPr lang="en-US" sz="44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sz="440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3D9FD44-8A57-4646-A2CE-088A84B387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5719" y="4237432"/>
                <a:ext cx="5092228" cy="7694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C24147D-5023-4D35-825F-0A84F24967E0}"/>
                  </a:ext>
                </a:extLst>
              </p:cNvPr>
              <p:cNvSpPr/>
              <p:nvPr/>
            </p:nvSpPr>
            <p:spPr>
              <a:xfrm>
                <a:off x="7385719" y="5088132"/>
                <a:ext cx="3663760" cy="13555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𝑡𝑎𝑛</m:t>
                          </m:r>
                        </m:fName>
                        <m:e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sz="44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</m:fName>
                            <m:e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fName>
                            <m:e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C24147D-5023-4D35-825F-0A84F24967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5719" y="5088132"/>
                <a:ext cx="3663760" cy="135556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74EA1908-7187-46B3-8AA7-F575A447E0DF}"/>
                  </a:ext>
                </a:extLst>
              </p:cNvPr>
              <p:cNvSpPr/>
              <p:nvPr/>
            </p:nvSpPr>
            <p:spPr>
              <a:xfrm>
                <a:off x="7380050" y="6539167"/>
                <a:ext cx="3590983" cy="12520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𝑐𝑜𝑡</m:t>
                          </m:r>
                        </m:fName>
                        <m:e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sz="44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fName>
                            <m:e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</m:fName>
                            <m:e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74EA1908-7187-46B3-8AA7-F575A447E0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0050" y="6539167"/>
                <a:ext cx="3590983" cy="125200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D45817D-62D6-4835-A330-CCEA891052CD}"/>
                  </a:ext>
                </a:extLst>
              </p:cNvPr>
              <p:cNvSpPr/>
              <p:nvPr/>
            </p:nvSpPr>
            <p:spPr>
              <a:xfrm>
                <a:off x="7380050" y="8368897"/>
                <a:ext cx="4243662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𝑡𝑎𝑛</m:t>
                          </m:r>
                        </m:fName>
                        <m:e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sz="4400">
                          <a:latin typeface="Cambria Math" panose="020405030504060302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𝑐𝑜𝑡</m:t>
                          </m:r>
                        </m:fName>
                        <m:e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sz="440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D45817D-62D6-4835-A330-CCEA891052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0050" y="8368897"/>
                <a:ext cx="4243662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D0376906-B533-47AB-A419-7AB817D8C414}"/>
                  </a:ext>
                </a:extLst>
              </p:cNvPr>
              <p:cNvSpPr/>
              <p:nvPr/>
            </p:nvSpPr>
            <p:spPr>
              <a:xfrm>
                <a:off x="7380050" y="9922761"/>
                <a:ext cx="5188408" cy="13646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smtClean="0">
                          <a:latin typeface="Cambria Math" panose="02040503050406030204" pitchFamily="18" charset="0"/>
                        </a:rPr>
                        <m:t>1+</m:t>
                      </m:r>
                      <m:func>
                        <m:func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𝑡𝑎𝑛</m:t>
                              </m:r>
                            </m:e>
                            <m:sup>
                              <m:r>
                                <a:rPr lang="en-US" sz="44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sz="44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func>
                            <m:funcPr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  <m:t>𝑐𝑜𝑠</m:t>
                                  </m:r>
                                </m:e>
                                <m:sup>
                                  <m:r>
                                    <a:rPr lang="en-US" sz="44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D0376906-B533-47AB-A419-7AB817D8C4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0050" y="9922761"/>
                <a:ext cx="5188408" cy="136466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71E9851-EE65-4C61-941C-503DC9A14A25}"/>
                  </a:ext>
                </a:extLst>
              </p:cNvPr>
              <p:cNvSpPr/>
              <p:nvPr/>
            </p:nvSpPr>
            <p:spPr>
              <a:xfrm>
                <a:off x="7401717" y="11915880"/>
                <a:ext cx="5058757" cy="13646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smtClean="0">
                          <a:latin typeface="Cambria Math" panose="02040503050406030204" pitchFamily="18" charset="0"/>
                        </a:rPr>
                        <m:t>1+</m:t>
                      </m:r>
                      <m:func>
                        <m:func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𝑐𝑜𝑡</m:t>
                              </m:r>
                            </m:e>
                            <m:sup>
                              <m:r>
                                <a:rPr lang="en-US" sz="44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sz="44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func>
                            <m:funcPr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  <m:t>𝑠𝑖𝑛</m:t>
                                  </m:r>
                                </m:e>
                                <m:sup>
                                  <m:r>
                                    <a:rPr lang="en-US" sz="44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71E9851-EE65-4C61-941C-503DC9A14A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1717" y="11915880"/>
                <a:ext cx="5058757" cy="136466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463DA8CF-A13A-4609-87BE-97240C88E1A6}"/>
                  </a:ext>
                </a:extLst>
              </p:cNvPr>
              <p:cNvSpPr/>
              <p:nvPr/>
            </p:nvSpPr>
            <p:spPr>
              <a:xfrm>
                <a:off x="14946004" y="4174370"/>
                <a:ext cx="2106923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sz="4400" i="1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440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4400">
                          <a:latin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463DA8CF-A13A-4609-87BE-97240C88E1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46004" y="4174370"/>
                <a:ext cx="2106923" cy="7694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97E29A4E-0119-4E96-A505-6E10671E9EEC}"/>
                  </a:ext>
                </a:extLst>
              </p:cNvPr>
              <p:cNvSpPr/>
              <p:nvPr/>
            </p:nvSpPr>
            <p:spPr>
              <a:xfrm>
                <a:off x="14027808" y="5252135"/>
                <a:ext cx="4809778" cy="12429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4400">
                          <a:latin typeface="Cambria Math" panose="02040503050406030204" pitchFamily="18" charset="0"/>
                        </a:rPr>
                        <m:t>≠</m:t>
                      </m:r>
                      <m:f>
                        <m:f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440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440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4400" i="1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sz="4400">
                          <a:latin typeface="Cambria Math" panose="02040503050406030204" pitchFamily="18" charset="0"/>
                        </a:rPr>
                        <m:t>, </m:t>
                      </m:r>
                      <m:r>
                        <a:rPr lang="en-US" sz="4400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440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4400">
                          <a:latin typeface="Cambria Math" panose="02040503050406030204" pitchFamily="18" charset="0"/>
                        </a:rPr>
                        <m:t>ℤ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97E29A4E-0119-4E96-A505-6E10671E9E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27808" y="5252135"/>
                <a:ext cx="4809778" cy="124290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C0330E8-6A6A-4DFE-B28C-CC7D5BE86D8A}"/>
                  </a:ext>
                </a:extLst>
              </p:cNvPr>
              <p:cNvSpPr/>
              <p:nvPr/>
            </p:nvSpPr>
            <p:spPr>
              <a:xfrm>
                <a:off x="14122124" y="6803549"/>
                <a:ext cx="3790204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4400"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en-US" sz="4400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4400" i="1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sz="4400">
                          <a:latin typeface="Cambria Math" panose="02040503050406030204" pitchFamily="18" charset="0"/>
                        </a:rPr>
                        <m:t>, </m:t>
                      </m:r>
                      <m:r>
                        <a:rPr lang="en-US" sz="4400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440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4400">
                          <a:latin typeface="Cambria Math" panose="02040503050406030204" pitchFamily="18" charset="0"/>
                        </a:rPr>
                        <m:t>ℤ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C0330E8-6A6A-4DFE-B28C-CC7D5BE86D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22124" y="6803549"/>
                <a:ext cx="3790204" cy="76944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106E442-5ECE-41C4-BC3D-F9C045F1CDF1}"/>
                  </a:ext>
                </a:extLst>
              </p:cNvPr>
              <p:cNvSpPr/>
              <p:nvPr/>
            </p:nvSpPr>
            <p:spPr>
              <a:xfrm>
                <a:off x="14133315" y="8026465"/>
                <a:ext cx="3807324" cy="12429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4400"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en-US" sz="4400" i="1">
                          <a:latin typeface="Cambria Math" panose="02040503050406030204" pitchFamily="18" charset="0"/>
                        </a:rPr>
                        <m:t>𝑘</m:t>
                      </m:r>
                      <m:f>
                        <m:f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440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440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400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440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4400">
                          <a:latin typeface="Cambria Math" panose="02040503050406030204" pitchFamily="18" charset="0"/>
                        </a:rPr>
                        <m:t>ℤ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106E442-5ECE-41C4-BC3D-F9C045F1CD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33315" y="8026465"/>
                <a:ext cx="3807324" cy="124290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70C40F9-EF7A-4002-B33C-C488EB0D709A}"/>
                  </a:ext>
                </a:extLst>
              </p:cNvPr>
              <p:cNvSpPr/>
              <p:nvPr/>
            </p:nvSpPr>
            <p:spPr>
              <a:xfrm>
                <a:off x="14129074" y="10046562"/>
                <a:ext cx="4809778" cy="12429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4400">
                          <a:latin typeface="Cambria Math" panose="02040503050406030204" pitchFamily="18" charset="0"/>
                        </a:rPr>
                        <m:t>≠</m:t>
                      </m:r>
                      <m:f>
                        <m:f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440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440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4400" i="1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sz="4400">
                          <a:latin typeface="Cambria Math" panose="02040503050406030204" pitchFamily="18" charset="0"/>
                        </a:rPr>
                        <m:t>, </m:t>
                      </m:r>
                      <m:r>
                        <a:rPr lang="en-US" sz="4400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440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4400">
                          <a:latin typeface="Cambria Math" panose="02040503050406030204" pitchFamily="18" charset="0"/>
                        </a:rPr>
                        <m:t>ℤ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70C40F9-EF7A-4002-B33C-C488EB0D70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29074" y="10046562"/>
                <a:ext cx="4809778" cy="124290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20009C9-9142-48E4-8D51-3F35BE0BE06B}"/>
                  </a:ext>
                </a:extLst>
              </p:cNvPr>
              <p:cNvSpPr/>
              <p:nvPr/>
            </p:nvSpPr>
            <p:spPr>
              <a:xfrm>
                <a:off x="14080635" y="12460819"/>
                <a:ext cx="3790204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4400"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en-US" sz="4400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4400" i="1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sz="4400">
                          <a:latin typeface="Cambria Math" panose="02040503050406030204" pitchFamily="18" charset="0"/>
                        </a:rPr>
                        <m:t>, </m:t>
                      </m:r>
                      <m:r>
                        <a:rPr lang="en-US" sz="4400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440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4400">
                          <a:latin typeface="Cambria Math" panose="02040503050406030204" pitchFamily="18" charset="0"/>
                        </a:rPr>
                        <m:t>ℤ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20009C9-9142-48E4-8D51-3F35BE0BE0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80635" y="12460819"/>
                <a:ext cx="3790204" cy="76944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9710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74"/>
          <p:cNvGrpSpPr/>
          <p:nvPr/>
        </p:nvGrpSpPr>
        <p:grpSpPr>
          <a:xfrm>
            <a:off x="723643" y="1516094"/>
            <a:ext cx="10152877" cy="942109"/>
            <a:chOff x="7459670" y="9982200"/>
            <a:chExt cx="10154054" cy="942218"/>
          </a:xfrm>
        </p:grpSpPr>
        <p:sp>
          <p:nvSpPr>
            <p:cNvPr id="42" name="Rectangle 41"/>
            <p:cNvSpPr/>
            <p:nvPr/>
          </p:nvSpPr>
          <p:spPr>
            <a:xfrm>
              <a:off x="9092456" y="10108716"/>
              <a:ext cx="8521268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>
                  <a:solidFill>
                    <a:srgbClr val="13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TÍNH GIÁ TRỊ LƯỢNG GIÁC</a:t>
              </a:r>
            </a:p>
          </p:txBody>
        </p:sp>
        <p:grpSp>
          <p:nvGrpSpPr>
            <p:cNvPr id="44" name="Group 44"/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50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51" name="Group 46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52" name="Round Same Side Corner Rectangle 51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3" name="TextBox 52"/>
                <p:cNvSpPr txBox="1"/>
                <p:nvPr/>
              </p:nvSpPr>
              <p:spPr>
                <a:xfrm>
                  <a:off x="7751373" y="7688759"/>
                  <a:ext cx="922384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III</a:t>
                  </a:r>
                </a:p>
              </p:txBody>
            </p:sp>
          </p:grpSp>
        </p:grpSp>
      </p:grp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152400" y="98612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Rectangle 18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" name="Rectangle 20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5" name="Rectangle 2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7" name="Rectangle 24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9" name="Rectangle 31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5" name="Rectangle 33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7" name="Rectangle 3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9" name="Rectangle 37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1" name="Rectangle 39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3" name="Rectangle 41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5" name="Rectangle 43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35" name="Group 9">
            <a:extLst>
              <a:ext uri="{FF2B5EF4-FFF2-40B4-BE49-F238E27FC236}">
                <a16:creationId xmlns:a16="http://schemas.microsoft.com/office/drawing/2014/main" id="{4305FFE1-5E68-4B09-9934-443A947C0842}"/>
              </a:ext>
            </a:extLst>
          </p:cNvPr>
          <p:cNvGrpSpPr/>
          <p:nvPr/>
        </p:nvGrpSpPr>
        <p:grpSpPr>
          <a:xfrm>
            <a:off x="891853" y="2671656"/>
            <a:ext cx="22350479" cy="9703886"/>
            <a:chOff x="1175570" y="2798093"/>
            <a:chExt cx="22353065" cy="9705009"/>
          </a:xfrm>
        </p:grpSpPr>
        <p:sp>
          <p:nvSpPr>
            <p:cNvPr id="36" name="Rounded Rectangle 63">
              <a:extLst>
                <a:ext uri="{FF2B5EF4-FFF2-40B4-BE49-F238E27FC236}">
                  <a16:creationId xmlns:a16="http://schemas.microsoft.com/office/drawing/2014/main" id="{5D8ABCB1-F994-4869-8ACE-D169D3BA4277}"/>
                </a:ext>
              </a:extLst>
            </p:cNvPr>
            <p:cNvSpPr/>
            <p:nvPr/>
          </p:nvSpPr>
          <p:spPr>
            <a:xfrm>
              <a:off x="1403647" y="3565723"/>
              <a:ext cx="22124988" cy="8937379"/>
            </a:xfrm>
            <a:prstGeom prst="roundRect">
              <a:avLst>
                <a:gd name="adj" fmla="val 283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7" name="Group 2">
              <a:extLst>
                <a:ext uri="{FF2B5EF4-FFF2-40B4-BE49-F238E27FC236}">
                  <a16:creationId xmlns:a16="http://schemas.microsoft.com/office/drawing/2014/main" id="{88E36AEA-81D6-42B0-8E1D-1A8F8EB10D35}"/>
                </a:ext>
              </a:extLst>
            </p:cNvPr>
            <p:cNvGrpSpPr/>
            <p:nvPr/>
          </p:nvGrpSpPr>
          <p:grpSpPr>
            <a:xfrm>
              <a:off x="1175570" y="2798093"/>
              <a:ext cx="9283081" cy="1220091"/>
              <a:chOff x="1175570" y="1584121"/>
              <a:chExt cx="9283081" cy="1220091"/>
            </a:xfrm>
          </p:grpSpPr>
          <p:sp>
            <p:nvSpPr>
              <p:cNvPr id="38" name="Freeform 20">
                <a:extLst>
                  <a:ext uri="{FF2B5EF4-FFF2-40B4-BE49-F238E27FC236}">
                    <a16:creationId xmlns:a16="http://schemas.microsoft.com/office/drawing/2014/main" id="{40F3AE4F-D2BC-4F9C-8B29-BA1DC1CCFCB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5450401" y="-2206060"/>
                <a:ext cx="1184625" cy="8831875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F705C77E-824C-4855-84C1-236186819373}"/>
                  </a:ext>
                </a:extLst>
              </p:cNvPr>
              <p:cNvSpPr txBox="1"/>
              <p:nvPr/>
            </p:nvSpPr>
            <p:spPr>
              <a:xfrm>
                <a:off x="2376577" y="1825074"/>
                <a:ext cx="7816094" cy="8003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3 (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Sgk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tr.155)</a:t>
                </a:r>
              </a:p>
            </p:txBody>
          </p:sp>
          <p:sp>
            <p:nvSpPr>
              <p:cNvPr id="40" name="Round Diagonal Corner Rectangle 67">
                <a:extLst>
                  <a:ext uri="{FF2B5EF4-FFF2-40B4-BE49-F238E27FC236}">
                    <a16:creationId xmlns:a16="http://schemas.microsoft.com/office/drawing/2014/main" id="{624DFE23-CE3D-4937-8DEE-551403C80AA9}"/>
                  </a:ext>
                </a:extLst>
              </p:cNvPr>
              <p:cNvSpPr/>
              <p:nvPr/>
            </p:nvSpPr>
            <p:spPr>
              <a:xfrm flipV="1">
                <a:off x="1175570" y="1584121"/>
                <a:ext cx="995083" cy="1220091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3" name="Group 2">
                <a:extLst>
                  <a:ext uri="{FF2B5EF4-FFF2-40B4-BE49-F238E27FC236}">
                    <a16:creationId xmlns:a16="http://schemas.microsoft.com/office/drawing/2014/main" id="{19B69857-5772-4490-A112-BE4312D613A4}"/>
                  </a:ext>
                </a:extLst>
              </p:cNvPr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46" name="Freeform 15">
                  <a:extLst>
                    <a:ext uri="{FF2B5EF4-FFF2-40B4-BE49-F238E27FC236}">
                      <a16:creationId xmlns:a16="http://schemas.microsoft.com/office/drawing/2014/main" id="{DCB3B5F1-8501-4910-8A00-4193B781805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8" name="Freeform 16">
                  <a:extLst>
                    <a:ext uri="{FF2B5EF4-FFF2-40B4-BE49-F238E27FC236}">
                      <a16:creationId xmlns:a16="http://schemas.microsoft.com/office/drawing/2014/main" id="{DBEA486C-16A5-43F1-8C0A-1319399E225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4" name="Freeform 17">
                  <a:extLst>
                    <a:ext uri="{FF2B5EF4-FFF2-40B4-BE49-F238E27FC236}">
                      <a16:creationId xmlns:a16="http://schemas.microsoft.com/office/drawing/2014/main" id="{A0AAB638-8EAF-4A19-A655-B623F9A1738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" name="Rectangle 18">
                  <a:extLst>
                    <a:ext uri="{FF2B5EF4-FFF2-40B4-BE49-F238E27FC236}">
                      <a16:creationId xmlns:a16="http://schemas.microsoft.com/office/drawing/2014/main" id="{7764733E-5E29-4516-AC8B-03330612012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8" name="Rectangle 19">
                  <a:extLst>
                    <a:ext uri="{FF2B5EF4-FFF2-40B4-BE49-F238E27FC236}">
                      <a16:creationId xmlns:a16="http://schemas.microsoft.com/office/drawing/2014/main" id="{3553FF9E-9BD7-4072-9A36-B45C7424E82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Rectangle 20">
                  <a:extLst>
                    <a:ext uri="{FF2B5EF4-FFF2-40B4-BE49-F238E27FC236}">
                      <a16:creationId xmlns:a16="http://schemas.microsoft.com/office/drawing/2014/main" id="{4F1D892C-7568-42DF-82EC-4B6AB922A60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" name="Rectangle 21">
                  <a:extLst>
                    <a:ext uri="{FF2B5EF4-FFF2-40B4-BE49-F238E27FC236}">
                      <a16:creationId xmlns:a16="http://schemas.microsoft.com/office/drawing/2014/main" id="{D0B44CE7-8D4A-48C7-8F9D-03E92521EA3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C76DBF58-BB79-45D1-8DC8-077F848B993D}"/>
                  </a:ext>
                </a:extLst>
              </p:cNvPr>
              <p:cNvSpPr/>
              <p:nvPr/>
            </p:nvSpPr>
            <p:spPr>
              <a:xfrm>
                <a:off x="2842944" y="5751197"/>
                <a:ext cx="9607758" cy="20376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60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𝑐𝑜𝑠</m:t>
                          </m:r>
                        </m:fName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sz="600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6000">
                          <a:latin typeface="Cambria Math" panose="02040503050406030204" pitchFamily="18" charset="0"/>
                        </a:rPr>
                        <m:t>, 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600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6000" i="1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600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6000" i="1"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C76DBF58-BB79-45D1-8DC8-077F848B99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2944" y="5751197"/>
                <a:ext cx="9607758" cy="203767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9" name="Group 78">
            <a:extLst>
              <a:ext uri="{FF2B5EF4-FFF2-40B4-BE49-F238E27FC236}">
                <a16:creationId xmlns:a16="http://schemas.microsoft.com/office/drawing/2014/main" id="{5E75210F-FF94-4373-810D-98FB2B4A3503}"/>
              </a:ext>
            </a:extLst>
          </p:cNvPr>
          <p:cNvGrpSpPr/>
          <p:nvPr/>
        </p:nvGrpSpPr>
        <p:grpSpPr>
          <a:xfrm>
            <a:off x="13155930" y="6341629"/>
            <a:ext cx="8388301" cy="1607803"/>
            <a:chOff x="12955587" y="5572840"/>
            <a:chExt cx="8388301" cy="1607803"/>
          </a:xfrm>
        </p:grpSpPr>
        <p:sp>
          <p:nvSpPr>
            <p:cNvPr id="80" name="Rectangle: Rounded Corners 79">
              <a:extLst>
                <a:ext uri="{FF2B5EF4-FFF2-40B4-BE49-F238E27FC236}">
                  <a16:creationId xmlns:a16="http://schemas.microsoft.com/office/drawing/2014/main" id="{C7689853-4086-40AC-B8F0-81915DBB7B9A}"/>
                </a:ext>
              </a:extLst>
            </p:cNvPr>
            <p:cNvSpPr/>
            <p:nvPr/>
          </p:nvSpPr>
          <p:spPr>
            <a:xfrm>
              <a:off x="15546387" y="5572840"/>
              <a:ext cx="5797501" cy="1607803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8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</a:t>
              </a:r>
              <a:r>
                <a:rPr lang="en-US" sz="80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Nhóm</a:t>
              </a:r>
              <a:r>
                <a:rPr lang="en-US" sz="8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1+3</a:t>
              </a:r>
            </a:p>
          </p:txBody>
        </p:sp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5256F700-61D1-4DD5-9264-6228213D4327}"/>
                </a:ext>
              </a:extLst>
            </p:cNvPr>
            <p:cNvCxnSpPr/>
            <p:nvPr/>
          </p:nvCxnSpPr>
          <p:spPr>
            <a:xfrm flipH="1">
              <a:off x="12955587" y="6227930"/>
              <a:ext cx="2667000" cy="0"/>
            </a:xfrm>
            <a:prstGeom prst="straightConnector1">
              <a:avLst/>
            </a:prstGeom>
            <a:ln w="762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E215BDDD-4E2D-48FB-AF87-36DBAFAF835D}"/>
              </a:ext>
            </a:extLst>
          </p:cNvPr>
          <p:cNvGrpSpPr/>
          <p:nvPr/>
        </p:nvGrpSpPr>
        <p:grpSpPr>
          <a:xfrm>
            <a:off x="13155930" y="8960754"/>
            <a:ext cx="8388301" cy="1607803"/>
            <a:chOff x="12955587" y="5572840"/>
            <a:chExt cx="8388301" cy="1607803"/>
          </a:xfrm>
        </p:grpSpPr>
        <p:sp>
          <p:nvSpPr>
            <p:cNvPr id="83" name="Rectangle: Rounded Corners 82">
              <a:extLst>
                <a:ext uri="{FF2B5EF4-FFF2-40B4-BE49-F238E27FC236}">
                  <a16:creationId xmlns:a16="http://schemas.microsoft.com/office/drawing/2014/main" id="{1DB467B5-FE11-4368-AD65-99F4E7792B99}"/>
                </a:ext>
              </a:extLst>
            </p:cNvPr>
            <p:cNvSpPr/>
            <p:nvPr/>
          </p:nvSpPr>
          <p:spPr>
            <a:xfrm>
              <a:off x="15546387" y="5572840"/>
              <a:ext cx="5797501" cy="1607803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8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</a:t>
              </a:r>
              <a:r>
                <a:rPr lang="en-US" sz="80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Nhóm</a:t>
              </a:r>
              <a:r>
                <a:rPr lang="en-US" sz="8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2+4</a:t>
              </a:r>
            </a:p>
          </p:txBody>
        </p:sp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2732B23D-93F2-44FA-B936-6E583584A4BD}"/>
                </a:ext>
              </a:extLst>
            </p:cNvPr>
            <p:cNvCxnSpPr/>
            <p:nvPr/>
          </p:nvCxnSpPr>
          <p:spPr>
            <a:xfrm flipH="1">
              <a:off x="12955587" y="6227930"/>
              <a:ext cx="2667000" cy="0"/>
            </a:xfrm>
            <a:prstGeom prst="straightConnector1">
              <a:avLst/>
            </a:prstGeom>
            <a:ln w="762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1477656D-33F8-4E8A-A00E-2C8C067662F5}"/>
                  </a:ext>
                </a:extLst>
              </p:cNvPr>
              <p:cNvSpPr/>
              <p:nvPr/>
            </p:nvSpPr>
            <p:spPr>
              <a:xfrm>
                <a:off x="2842944" y="8560438"/>
                <a:ext cx="9662582" cy="18209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60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𝑡𝑎𝑛</m:t>
                          </m:r>
                        </m:fName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sz="6000">
                          <a:latin typeface="Cambria Math" panose="02040503050406030204" pitchFamily="18" charset="0"/>
                        </a:rPr>
                        <m:t>=2</m:t>
                      </m:r>
                      <m:rad>
                        <m:radPr>
                          <m:degHide m:val="on"/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r>
                        <a:rPr lang="en-US" sz="6000">
                          <a:latin typeface="Cambria Math" panose="02040503050406030204" pitchFamily="18" charset="0"/>
                        </a:rPr>
                        <m:t>, </m:t>
                      </m:r>
                      <m:r>
                        <a:rPr lang="en-US" sz="6000" i="1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sz="600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6000" i="1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6000">
                          <a:latin typeface="Cambria Math" panose="02040503050406030204" pitchFamily="18" charset="0"/>
                        </a:rPr>
                        <m:t>&lt;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1477656D-33F8-4E8A-A00E-2C8C067662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2944" y="8560438"/>
                <a:ext cx="9662582" cy="182094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>
            <a:extLst>
              <a:ext uri="{FF2B5EF4-FFF2-40B4-BE49-F238E27FC236}">
                <a16:creationId xmlns:a16="http://schemas.microsoft.com/office/drawing/2014/main" id="{1B9D1EA1-548C-45C2-A6C0-4F9F6B1FB39B}"/>
              </a:ext>
            </a:extLst>
          </p:cNvPr>
          <p:cNvSpPr/>
          <p:nvPr/>
        </p:nvSpPr>
        <p:spPr>
          <a:xfrm>
            <a:off x="2253923" y="4265690"/>
            <a:ext cx="12261690" cy="10136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tabLst>
                <a:tab pos="457200" algn="l"/>
                <a:tab pos="1943100" algn="l"/>
                <a:tab pos="3429000" algn="l"/>
                <a:tab pos="4857750" algn="l"/>
              </a:tabLst>
            </a:pP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endParaRPr lang="en-US" sz="6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335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39BAF16-3C69-4BA9-8E9A-2B9B767994B7}"/>
              </a:ext>
            </a:extLst>
          </p:cNvPr>
          <p:cNvGrpSpPr/>
          <p:nvPr/>
        </p:nvGrpSpPr>
        <p:grpSpPr>
          <a:xfrm>
            <a:off x="305783" y="4923400"/>
            <a:ext cx="23669800" cy="8294876"/>
            <a:chOff x="184495" y="3636273"/>
            <a:chExt cx="11834900" cy="4147438"/>
          </a:xfrm>
        </p:grpSpPr>
        <p:sp>
          <p:nvSpPr>
            <p:cNvPr id="7" name="Rounded Rectangle 4">
              <a:extLst>
                <a:ext uri="{FF2B5EF4-FFF2-40B4-BE49-F238E27FC236}">
                  <a16:creationId xmlns:a16="http://schemas.microsoft.com/office/drawing/2014/main" id="{3A2180FE-386C-451B-972A-0D7FABEFA2F9}"/>
                </a:ext>
              </a:extLst>
            </p:cNvPr>
            <p:cNvSpPr/>
            <p:nvPr/>
          </p:nvSpPr>
          <p:spPr>
            <a:xfrm>
              <a:off x="184495" y="3865218"/>
              <a:ext cx="11834900" cy="391849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8123C7F-8199-4997-B9A8-B447AABACE74}"/>
                </a:ext>
              </a:extLst>
            </p:cNvPr>
            <p:cNvGrpSpPr/>
            <p:nvPr/>
          </p:nvGrpSpPr>
          <p:grpSpPr>
            <a:xfrm>
              <a:off x="203200" y="3636273"/>
              <a:ext cx="2342698" cy="507831"/>
              <a:chOff x="1275608" y="6239450"/>
              <a:chExt cx="4592537" cy="922705"/>
            </a:xfrm>
          </p:grpSpPr>
          <p:sp>
            <p:nvSpPr>
              <p:cNvPr id="9" name="Freeform 20">
                <a:extLst>
                  <a:ext uri="{FF2B5EF4-FFF2-40B4-BE49-F238E27FC236}">
                    <a16:creationId xmlns:a16="http://schemas.microsoft.com/office/drawing/2014/main" id="{AFC9F831-0A62-489A-B34D-1399103F58F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6E1BBE6-AFDD-4579-8EF9-B05F756EA7B6}"/>
                  </a:ext>
                </a:extLst>
              </p:cNvPr>
              <p:cNvSpPr txBox="1"/>
              <p:nvPr/>
            </p:nvSpPr>
            <p:spPr>
              <a:xfrm>
                <a:off x="2187353" y="6239450"/>
                <a:ext cx="2735832" cy="9227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Lời Giải</a:t>
                </a:r>
                <a:endPara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Round Diagonal Corner Rectangle 8">
                <a:extLst>
                  <a:ext uri="{FF2B5EF4-FFF2-40B4-BE49-F238E27FC236}">
                    <a16:creationId xmlns:a16="http://schemas.microsoft.com/office/drawing/2014/main" id="{8235F729-A8FF-4B98-936D-014AD4194B71}"/>
                  </a:ext>
                </a:extLst>
              </p:cNvPr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Freeform 9">
                <a:extLst>
                  <a:ext uri="{FF2B5EF4-FFF2-40B4-BE49-F238E27FC236}">
                    <a16:creationId xmlns:a16="http://schemas.microsoft.com/office/drawing/2014/main" id="{1F210F6E-F79C-4234-AABE-BDC29123646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49" name="Oval 48">
            <a:extLst>
              <a:ext uri="{FF2B5EF4-FFF2-40B4-BE49-F238E27FC236}">
                <a16:creationId xmlns:a16="http://schemas.microsoft.com/office/drawing/2014/main" id="{D6A21039-DBF2-43F8-9925-5927F6D5FBC0}"/>
              </a:ext>
            </a:extLst>
          </p:cNvPr>
          <p:cNvSpPr/>
          <p:nvPr/>
        </p:nvSpPr>
        <p:spPr>
          <a:xfrm>
            <a:off x="-3040560" y="5736611"/>
            <a:ext cx="1088530" cy="1408597"/>
          </a:xfrm>
          <a:prstGeom prst="ellipse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kumimoji="0" lang="en-US" sz="6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Action Button: Forward or Next 5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99BCEF2A-FED3-4FE6-B2DF-B27E30CC35ED}"/>
              </a:ext>
            </a:extLst>
          </p:cNvPr>
          <p:cNvSpPr/>
          <p:nvPr/>
        </p:nvSpPr>
        <p:spPr>
          <a:xfrm>
            <a:off x="23512131" y="12839820"/>
            <a:ext cx="873456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AACB7380-BBC0-4CF8-8A51-69A307AEEA7B}"/>
              </a:ext>
            </a:extLst>
          </p:cNvPr>
          <p:cNvGrpSpPr/>
          <p:nvPr/>
        </p:nvGrpSpPr>
        <p:grpSpPr>
          <a:xfrm>
            <a:off x="579242" y="2461679"/>
            <a:ext cx="23807933" cy="2542628"/>
            <a:chOff x="158847" y="2496529"/>
            <a:chExt cx="23807933" cy="2542628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42880601-8484-449F-944D-4B085921D967}"/>
                </a:ext>
              </a:extLst>
            </p:cNvPr>
            <p:cNvGrpSpPr/>
            <p:nvPr/>
          </p:nvGrpSpPr>
          <p:grpSpPr>
            <a:xfrm>
              <a:off x="158847" y="2597392"/>
              <a:ext cx="23807933" cy="2441765"/>
              <a:chOff x="539751" y="1653394"/>
              <a:chExt cx="23336084" cy="2047644"/>
            </a:xfrm>
          </p:grpSpPr>
          <p:sp>
            <p:nvSpPr>
              <p:cNvPr id="14" name="Rounded Rectangle 24">
                <a:extLst>
                  <a:ext uri="{FF2B5EF4-FFF2-40B4-BE49-F238E27FC236}">
                    <a16:creationId xmlns:a16="http://schemas.microsoft.com/office/drawing/2014/main" id="{8B0DDE11-73A1-4332-9B31-FF82A87F8875}"/>
                  </a:ext>
                </a:extLst>
              </p:cNvPr>
              <p:cNvSpPr/>
              <p:nvPr/>
            </p:nvSpPr>
            <p:spPr bwMode="auto">
              <a:xfrm>
                <a:off x="755649" y="1720890"/>
                <a:ext cx="23120186" cy="1980148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35455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34379ADD-C1B3-4D86-A9C3-6EFE516C6BBB}"/>
                  </a:ext>
                </a:extLst>
              </p:cNvPr>
              <p:cNvGrpSpPr/>
              <p:nvPr/>
            </p:nvGrpSpPr>
            <p:grpSpPr>
              <a:xfrm>
                <a:off x="539751" y="1653394"/>
                <a:ext cx="2224203" cy="1170809"/>
                <a:chOff x="539751" y="1653394"/>
                <a:chExt cx="2224203" cy="1170809"/>
              </a:xfrm>
            </p:grpSpPr>
            <p:sp>
              <p:nvSpPr>
                <p:cNvPr id="16" name="Isosceles Triangle 44">
                  <a:extLst>
                    <a:ext uri="{FF2B5EF4-FFF2-40B4-BE49-F238E27FC236}">
                      <a16:creationId xmlns:a16="http://schemas.microsoft.com/office/drawing/2014/main" id="{AC74273D-734C-49E6-8B4B-04D1DA61F78A}"/>
                    </a:ext>
                  </a:extLst>
                </p:cNvPr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18" name="Group 11">
                  <a:extLst>
                    <a:ext uri="{FF2B5EF4-FFF2-40B4-BE49-F238E27FC236}">
                      <a16:creationId xmlns:a16="http://schemas.microsoft.com/office/drawing/2014/main" id="{437FD286-16D0-4570-9188-8DDAC1020CB0}"/>
                    </a:ext>
                  </a:extLst>
                </p:cNvPr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21" name="Freeform 31">
                    <a:extLst>
                      <a:ext uri="{FF2B5EF4-FFF2-40B4-BE49-F238E27FC236}">
                        <a16:creationId xmlns:a16="http://schemas.microsoft.com/office/drawing/2014/main" id="{902B8CB7-6BA3-4358-B858-CCC8E1F3336E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2" name="Freeform 32">
                    <a:extLst>
                      <a:ext uri="{FF2B5EF4-FFF2-40B4-BE49-F238E27FC236}">
                        <a16:creationId xmlns:a16="http://schemas.microsoft.com/office/drawing/2014/main" id="{EDB1836D-3A5B-47F5-94EC-06C65C33AB98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3" name="Freeform 33">
                    <a:extLst>
                      <a:ext uri="{FF2B5EF4-FFF2-40B4-BE49-F238E27FC236}">
                        <a16:creationId xmlns:a16="http://schemas.microsoft.com/office/drawing/2014/main" id="{979C2823-3873-4A08-AC71-B270EE0F589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4" name="Rectangle 23">
                    <a:extLst>
                      <a:ext uri="{FF2B5EF4-FFF2-40B4-BE49-F238E27FC236}">
                        <a16:creationId xmlns:a16="http://schemas.microsoft.com/office/drawing/2014/main" id="{B5A2608D-3BCF-4662-82EF-FFB81CB84C0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5" name="Rectangle 24">
                    <a:extLst>
                      <a:ext uri="{FF2B5EF4-FFF2-40B4-BE49-F238E27FC236}">
                        <a16:creationId xmlns:a16="http://schemas.microsoft.com/office/drawing/2014/main" id="{F90413D4-C105-4B15-B2DF-B64C230721A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" name="Rectangle 25">
                    <a:extLst>
                      <a:ext uri="{FF2B5EF4-FFF2-40B4-BE49-F238E27FC236}">
                        <a16:creationId xmlns:a16="http://schemas.microsoft.com/office/drawing/2014/main" id="{F898C190-A425-4253-9BFB-895573F7F48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" name="Rectangle 26">
                    <a:extLst>
                      <a:ext uri="{FF2B5EF4-FFF2-40B4-BE49-F238E27FC236}">
                        <a16:creationId xmlns:a16="http://schemas.microsoft.com/office/drawing/2014/main" id="{C21D5C18-DDA6-4090-B70B-16FDCE8AA6E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9" name="Chevron 29">
                  <a:extLst>
                    <a:ext uri="{FF2B5EF4-FFF2-40B4-BE49-F238E27FC236}">
                      <a16:creationId xmlns:a16="http://schemas.microsoft.com/office/drawing/2014/main" id="{0C74F1A0-E940-4357-918A-039EB3455CC7}"/>
                    </a:ext>
                  </a:extLst>
                </p:cNvPr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0" name="TextBox 13">
                  <a:extLst>
                    <a:ext uri="{FF2B5EF4-FFF2-40B4-BE49-F238E27FC236}">
                      <a16:creationId xmlns:a16="http://schemas.microsoft.com/office/drawing/2014/main" id="{7A9733A4-BB2C-4C3F-8610-EBFD8AB9385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582884" y="1653394"/>
                  <a:ext cx="181070" cy="8517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52E9AF91-7B96-4200-A6FA-305713EEE723}"/>
                    </a:ext>
                  </a:extLst>
                </p:cNvPr>
                <p:cNvSpPr/>
                <p:nvPr/>
              </p:nvSpPr>
              <p:spPr>
                <a:xfrm>
                  <a:off x="5143687" y="2724685"/>
                  <a:ext cx="9607758" cy="203767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600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6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6000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6000" i="1">
                                <a:latin typeface="Cambria Math" panose="02040503050406030204" pitchFamily="18" charset="0"/>
                              </a:rPr>
                              <m:t>𝑐𝑜𝑠</m:t>
                            </m:r>
                          </m:fName>
                          <m:e>
                            <m:r>
                              <a:rPr lang="en-US" sz="600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func>
                        <m:r>
                          <a:rPr lang="en-US" sz="6000">
                            <a:latin typeface="Cambria Math" panose="02040503050406030204" pitchFamily="18" charset="0"/>
                          </a:rPr>
                          <m:t>=−</m:t>
                        </m:r>
                        <m:f>
                          <m:fPr>
                            <m:ctrlPr>
                              <a:rPr lang="en-US" sz="6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60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600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rad>
                          </m:num>
                          <m:den>
                            <m:r>
                              <a:rPr lang="en-US" sz="600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sz="6000">
                            <a:latin typeface="Cambria Math" panose="02040503050406030204" pitchFamily="18" charset="0"/>
                          </a:rPr>
                          <m:t>, </m:t>
                        </m:r>
                        <m:f>
                          <m:fPr>
                            <m:ctrlPr>
                              <a:rPr lang="en-US" sz="6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60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600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6000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sz="6000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𝜋</m:t>
                        </m:r>
                      </m:oMath>
                    </m:oMathPara>
                  </a14:m>
                  <a:endPara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52E9AF91-7B96-4200-A6FA-305713EEE72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43687" y="2724685"/>
                  <a:ext cx="9607758" cy="2037674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0FDAD0EB-4494-409E-98D2-7B37BBA32DA7}"/>
                </a:ext>
              </a:extLst>
            </p:cNvPr>
            <p:cNvSpPr txBox="1"/>
            <p:nvPr/>
          </p:nvSpPr>
          <p:spPr>
            <a:xfrm>
              <a:off x="338804" y="2496529"/>
              <a:ext cx="7815190" cy="80022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vi-VN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 (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Sgk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tr.155)</a:t>
              </a:r>
            </a:p>
          </p:txBody>
        </p:sp>
      </p:grpSp>
      <p:grpSp>
        <p:nvGrpSpPr>
          <p:cNvPr id="46" name="Group 74">
            <a:extLst>
              <a:ext uri="{FF2B5EF4-FFF2-40B4-BE49-F238E27FC236}">
                <a16:creationId xmlns:a16="http://schemas.microsoft.com/office/drawing/2014/main" id="{6F94FF67-9EB1-4D9C-8BE0-11B1C56E84AF}"/>
              </a:ext>
            </a:extLst>
          </p:cNvPr>
          <p:cNvGrpSpPr/>
          <p:nvPr/>
        </p:nvGrpSpPr>
        <p:grpSpPr>
          <a:xfrm>
            <a:off x="723643" y="1516094"/>
            <a:ext cx="10152877" cy="942109"/>
            <a:chOff x="7459670" y="9982200"/>
            <a:chExt cx="10154054" cy="942218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AAF232FB-7784-461D-BA87-3EB083BF520B}"/>
                </a:ext>
              </a:extLst>
            </p:cNvPr>
            <p:cNvSpPr/>
            <p:nvPr/>
          </p:nvSpPr>
          <p:spPr>
            <a:xfrm>
              <a:off x="9092456" y="10108716"/>
              <a:ext cx="8521268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>
                  <a:solidFill>
                    <a:srgbClr val="13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TÍNH GIÁ TRỊ LƯỢNG GIÁC</a:t>
              </a:r>
            </a:p>
          </p:txBody>
        </p:sp>
        <p:grpSp>
          <p:nvGrpSpPr>
            <p:cNvPr id="48" name="Group 44">
              <a:extLst>
                <a:ext uri="{FF2B5EF4-FFF2-40B4-BE49-F238E27FC236}">
                  <a16:creationId xmlns:a16="http://schemas.microsoft.com/office/drawing/2014/main" id="{C248E2FB-FE12-4D48-9F8A-4B0750558661}"/>
                </a:ext>
              </a:extLst>
            </p:cNvPr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51" name="Isosceles Triangle 44">
                <a:extLst>
                  <a:ext uri="{FF2B5EF4-FFF2-40B4-BE49-F238E27FC236}">
                    <a16:creationId xmlns:a16="http://schemas.microsoft.com/office/drawing/2014/main" id="{6A4C7FDE-3251-4C27-A750-A8DB644F70AF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52" name="Group 46">
                <a:extLst>
                  <a:ext uri="{FF2B5EF4-FFF2-40B4-BE49-F238E27FC236}">
                    <a16:creationId xmlns:a16="http://schemas.microsoft.com/office/drawing/2014/main" id="{0983A4F5-6679-464E-AC19-155A348285B6}"/>
                  </a:ext>
                </a:extLst>
              </p:cNvPr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53" name="Round Same Side Corner Rectangle 51">
                  <a:extLst>
                    <a:ext uri="{FF2B5EF4-FFF2-40B4-BE49-F238E27FC236}">
                      <a16:creationId xmlns:a16="http://schemas.microsoft.com/office/drawing/2014/main" id="{43A4C417-069B-41BF-BA5D-EC70189FEE63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2B752407-487B-4E8E-82B4-7A04086AD1B1}"/>
                    </a:ext>
                  </a:extLst>
                </p:cNvPr>
                <p:cNvSpPr txBox="1"/>
                <p:nvPr/>
              </p:nvSpPr>
              <p:spPr>
                <a:xfrm>
                  <a:off x="7751373" y="7688759"/>
                  <a:ext cx="922384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III</a:t>
                  </a: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67A24B52-FC14-44AD-9958-F84E9B4D4256}"/>
                  </a:ext>
                </a:extLst>
              </p:cNvPr>
              <p:cNvSpPr/>
              <p:nvPr/>
            </p:nvSpPr>
            <p:spPr>
              <a:xfrm>
                <a:off x="1330847" y="5978677"/>
                <a:ext cx="7006726" cy="18273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𝑡𝑎𝑛</m:t>
                              </m:r>
                            </m:e>
                            <m:sup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sz="60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func>
                            <m:func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  <m:t>𝑐𝑜𝑠</m:t>
                                  </m:r>
                                </m:e>
                                <m:sup>
                                  <m:r>
                                    <a:rPr lang="en-US" sz="60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</m:den>
                      </m:f>
                      <m:r>
                        <a:rPr lang="en-US" sz="600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67A24B52-FC14-44AD-9958-F84E9B4D42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0847" y="5978677"/>
                <a:ext cx="7006726" cy="182736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953EB28-2693-4CAE-8525-4F1BAF056E2B}"/>
                  </a:ext>
                </a:extLst>
              </p:cNvPr>
              <p:cNvSpPr/>
              <p:nvPr/>
            </p:nvSpPr>
            <p:spPr>
              <a:xfrm>
                <a:off x="8337573" y="5975054"/>
                <a:ext cx="1592615" cy="18149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953EB28-2693-4CAE-8525-4F1BAF056E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7573" y="5975054"/>
                <a:ext cx="1592615" cy="18149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038774E-733B-494B-8BFF-B2505A8D8FED}"/>
                  </a:ext>
                </a:extLst>
              </p:cNvPr>
              <p:cNvSpPr/>
              <p:nvPr/>
            </p:nvSpPr>
            <p:spPr>
              <a:xfrm>
                <a:off x="1491584" y="8231887"/>
                <a:ext cx="4880888" cy="13170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6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6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6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6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6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n-US" sz="6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6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𝜋</m:t>
                    </m:r>
                  </m:oMath>
                </a14:m>
                <a:r>
                  <a:rPr lang="en-US" sz="6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038774E-733B-494B-8BFF-B2505A8D8F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1584" y="8231887"/>
                <a:ext cx="4880888" cy="1317092"/>
              </a:xfrm>
              <a:prstGeom prst="rect">
                <a:avLst/>
              </a:prstGeom>
              <a:blipFill>
                <a:blip r:embed="rId6"/>
                <a:stretch>
                  <a:fillRect l="-7625" t="-6944" b="-14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82C2A0CC-41A6-4055-A6BF-D1C372A2C632}"/>
                  </a:ext>
                </a:extLst>
              </p:cNvPr>
              <p:cNvSpPr/>
              <p:nvPr/>
            </p:nvSpPr>
            <p:spPr>
              <a:xfrm>
                <a:off x="6460746" y="8316598"/>
                <a:ext cx="5169300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60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ê</m:t>
                          </m:r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𝑡𝑎𝑛</m:t>
                          </m:r>
                        </m:fName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sz="6000">
                          <a:latin typeface="Cambria Math" panose="02040503050406030204" pitchFamily="18" charset="0"/>
                        </a:rPr>
                        <m:t>&lt;0</m:t>
                      </m:r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82C2A0CC-41A6-4055-A6BF-D1C372A2C6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0746" y="8316598"/>
                <a:ext cx="5169300" cy="101566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2C1B7BEB-7F74-4828-A483-750887E372A9}"/>
                  </a:ext>
                </a:extLst>
              </p:cNvPr>
              <p:cNvSpPr/>
              <p:nvPr/>
            </p:nvSpPr>
            <p:spPr>
              <a:xfrm>
                <a:off x="11912668" y="7650918"/>
                <a:ext cx="6120458" cy="20316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>
                          <a:latin typeface="Cambria Math" panose="02040503050406030204" pitchFamily="18" charset="0"/>
                        </a:rPr>
                        <m:t>⇒</m:t>
                      </m:r>
                      <m:func>
                        <m:func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𝑡𝑎𝑛</m:t>
                          </m:r>
                        </m:fName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sz="600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14</m:t>
                              </m:r>
                            </m:e>
                          </m:rad>
                        </m:num>
                        <m:den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2C1B7BEB-7F74-4828-A483-750887E372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12668" y="7650918"/>
                <a:ext cx="6120458" cy="203164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E8F2C4A8-7EBF-4B9C-A71F-BD4CDB2EB4F6}"/>
                  </a:ext>
                </a:extLst>
              </p:cNvPr>
              <p:cNvSpPr/>
              <p:nvPr/>
            </p:nvSpPr>
            <p:spPr>
              <a:xfrm>
                <a:off x="14132119" y="1546879"/>
                <a:ext cx="5717591" cy="1015663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𝑡𝑎𝑛</m:t>
                          </m:r>
                        </m:fName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sz="6000">
                          <a:latin typeface="Cambria Math" panose="020405030504060302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𝑐𝑜𝑡</m:t>
                          </m:r>
                        </m:fName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sz="600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E8F2C4A8-7EBF-4B9C-A71F-BD4CDB2EB4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32119" y="1546879"/>
                <a:ext cx="5717591" cy="101566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3B8175E5-3EB3-4609-B9F9-A97D0523B6D4}"/>
                  </a:ext>
                </a:extLst>
              </p:cNvPr>
              <p:cNvSpPr/>
              <p:nvPr/>
            </p:nvSpPr>
            <p:spPr>
              <a:xfrm>
                <a:off x="1289345" y="9529930"/>
                <a:ext cx="4877617" cy="18269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𝑐𝑜𝑡</m:t>
                          </m:r>
                        </m:fName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sz="60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func>
                            <m:func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𝑡𝑎𝑛</m:t>
                              </m:r>
                            </m:fName>
                            <m:e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3B8175E5-3EB3-4609-B9F9-A97D0523B6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9345" y="9529930"/>
                <a:ext cx="4877617" cy="18269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C30905D3-F0DF-4970-8324-08281EBEA540}"/>
                  </a:ext>
                </a:extLst>
              </p:cNvPr>
              <p:cNvSpPr/>
              <p:nvPr/>
            </p:nvSpPr>
            <p:spPr>
              <a:xfrm>
                <a:off x="6378392" y="9369193"/>
                <a:ext cx="3228063" cy="20342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14</m:t>
                              </m:r>
                            </m:e>
                          </m:rad>
                        </m:num>
                        <m:den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C30905D3-F0DF-4970-8324-08281EBEA5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8392" y="9369193"/>
                <a:ext cx="3228063" cy="203427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A7A2D46B-1C3A-4378-BFD3-C4EAF826A3CC}"/>
                  </a:ext>
                </a:extLst>
              </p:cNvPr>
              <p:cNvSpPr/>
              <p:nvPr/>
            </p:nvSpPr>
            <p:spPr>
              <a:xfrm>
                <a:off x="14023110" y="1546879"/>
                <a:ext cx="4927503" cy="181492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𝑡𝑎𝑛</m:t>
                          </m:r>
                        </m:fName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sz="60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</m:fName>
                            <m:e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fName>
                            <m:e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A7A2D46B-1C3A-4378-BFD3-C4EAF826A3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23110" y="1546879"/>
                <a:ext cx="4927503" cy="18149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0CD315B4-D9A0-4440-BE76-1010DE55FA44}"/>
                  </a:ext>
                </a:extLst>
              </p:cNvPr>
              <p:cNvSpPr/>
              <p:nvPr/>
            </p:nvSpPr>
            <p:spPr>
              <a:xfrm>
                <a:off x="1331062" y="11714347"/>
                <a:ext cx="7007752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𝑠𝑖𝑛</m:t>
                          </m:r>
                        </m:fName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sz="600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𝑐𝑜𝑠</m:t>
                          </m:r>
                        </m:fName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sz="6000">
                          <a:latin typeface="Cambria Math" panose="020405030504060302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𝑡𝑎𝑛</m:t>
                          </m:r>
                        </m:fName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0CD315B4-D9A0-4440-BE76-1010DE55FA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062" y="11714347"/>
                <a:ext cx="7007752" cy="101566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D7182EE5-039E-4C6B-B711-5B63EE942A3B}"/>
                  </a:ext>
                </a:extLst>
              </p:cNvPr>
              <p:cNvSpPr/>
              <p:nvPr/>
            </p:nvSpPr>
            <p:spPr>
              <a:xfrm>
                <a:off x="8762037" y="11109853"/>
                <a:ext cx="2097947" cy="20333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</m:rad>
                        </m:num>
                        <m:den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D7182EE5-039E-4C6B-B711-5B63EE942A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2037" y="11109853"/>
                <a:ext cx="2097947" cy="203337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3389FD2F-C996-409E-85F7-C810FD4F3DFE}"/>
                  </a:ext>
                </a:extLst>
              </p:cNvPr>
              <p:cNvSpPr/>
              <p:nvPr/>
            </p:nvSpPr>
            <p:spPr>
              <a:xfrm>
                <a:off x="14023110" y="1449113"/>
                <a:ext cx="7006726" cy="182736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>
                          <a:latin typeface="Cambria Math" panose="02040503050406030204" pitchFamily="18" charset="0"/>
                        </a:rPr>
                        <m:t>1+</m:t>
                      </m:r>
                      <m:func>
                        <m:func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𝑡𝑎𝑛</m:t>
                              </m:r>
                            </m:e>
                            <m:sup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sz="60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func>
                            <m:func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  <m:t>𝑐𝑜𝑠</m:t>
                                  </m:r>
                                </m:e>
                                <m:sup>
                                  <m:r>
                                    <a:rPr lang="en-US" sz="60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3389FD2F-C996-409E-85F7-C810FD4F3D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23110" y="1449113"/>
                <a:ext cx="7006726" cy="182736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0742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55" grpId="0"/>
      <p:bldP spid="56" grpId="0"/>
      <p:bldP spid="57" grpId="0" animBg="1"/>
      <p:bldP spid="57" grpId="1" animBg="1"/>
      <p:bldP spid="58" grpId="0"/>
      <p:bldP spid="59" grpId="0"/>
      <p:bldP spid="60" grpId="0" animBg="1"/>
      <p:bldP spid="60" grpId="1" animBg="1"/>
      <p:bldP spid="61" grpId="0"/>
      <p:bldP spid="62" grpId="0"/>
      <p:bldP spid="64" grpId="0" animBg="1"/>
      <p:bldP spid="64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39BAF16-3C69-4BA9-8E9A-2B9B767994B7}"/>
              </a:ext>
            </a:extLst>
          </p:cNvPr>
          <p:cNvGrpSpPr/>
          <p:nvPr/>
        </p:nvGrpSpPr>
        <p:grpSpPr>
          <a:xfrm>
            <a:off x="368706" y="5099668"/>
            <a:ext cx="23669800" cy="8334978"/>
            <a:chOff x="184495" y="3636276"/>
            <a:chExt cx="11834900" cy="4167489"/>
          </a:xfrm>
        </p:grpSpPr>
        <p:sp>
          <p:nvSpPr>
            <p:cNvPr id="7" name="Rounded Rectangle 4">
              <a:extLst>
                <a:ext uri="{FF2B5EF4-FFF2-40B4-BE49-F238E27FC236}">
                  <a16:creationId xmlns:a16="http://schemas.microsoft.com/office/drawing/2014/main" id="{3A2180FE-386C-451B-972A-0D7FABEFA2F9}"/>
                </a:ext>
              </a:extLst>
            </p:cNvPr>
            <p:cNvSpPr/>
            <p:nvPr/>
          </p:nvSpPr>
          <p:spPr>
            <a:xfrm>
              <a:off x="184495" y="3865218"/>
              <a:ext cx="11834900" cy="3938547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8123C7F-8199-4997-B9A8-B447AABACE74}"/>
                </a:ext>
              </a:extLst>
            </p:cNvPr>
            <p:cNvGrpSpPr/>
            <p:nvPr/>
          </p:nvGrpSpPr>
          <p:grpSpPr>
            <a:xfrm>
              <a:off x="203200" y="3636276"/>
              <a:ext cx="2342698" cy="507832"/>
              <a:chOff x="1275608" y="6239450"/>
              <a:chExt cx="4592537" cy="922706"/>
            </a:xfrm>
          </p:grpSpPr>
          <p:sp>
            <p:nvSpPr>
              <p:cNvPr id="9" name="Freeform 20">
                <a:extLst>
                  <a:ext uri="{FF2B5EF4-FFF2-40B4-BE49-F238E27FC236}">
                    <a16:creationId xmlns:a16="http://schemas.microsoft.com/office/drawing/2014/main" id="{AFC9F831-0A62-489A-B34D-1399103F58F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6E1BBE6-AFDD-4579-8EF9-B05F756EA7B6}"/>
                  </a:ext>
                </a:extLst>
              </p:cNvPr>
              <p:cNvSpPr txBox="1"/>
              <p:nvPr/>
            </p:nvSpPr>
            <p:spPr>
              <a:xfrm>
                <a:off x="2187353" y="6239450"/>
                <a:ext cx="2633702" cy="922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Round Diagonal Corner Rectangle 8">
                <a:extLst>
                  <a:ext uri="{FF2B5EF4-FFF2-40B4-BE49-F238E27FC236}">
                    <a16:creationId xmlns:a16="http://schemas.microsoft.com/office/drawing/2014/main" id="{8235F729-A8FF-4B98-936D-014AD4194B71}"/>
                  </a:ext>
                </a:extLst>
              </p:cNvPr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" name="Freeform 9">
                <a:extLst>
                  <a:ext uri="{FF2B5EF4-FFF2-40B4-BE49-F238E27FC236}">
                    <a16:creationId xmlns:a16="http://schemas.microsoft.com/office/drawing/2014/main" id="{1F210F6E-F79C-4234-AABE-BDC29123646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2880601-8484-449F-944D-4B085921D967}"/>
              </a:ext>
            </a:extLst>
          </p:cNvPr>
          <p:cNvGrpSpPr/>
          <p:nvPr/>
        </p:nvGrpSpPr>
        <p:grpSpPr>
          <a:xfrm>
            <a:off x="158847" y="2597392"/>
            <a:ext cx="23807933" cy="2441765"/>
            <a:chOff x="539751" y="1653394"/>
            <a:chExt cx="23336084" cy="2047644"/>
          </a:xfrm>
        </p:grpSpPr>
        <p:sp>
          <p:nvSpPr>
            <p:cNvPr id="14" name="Rounded Rectangle 24">
              <a:extLst>
                <a:ext uri="{FF2B5EF4-FFF2-40B4-BE49-F238E27FC236}">
                  <a16:creationId xmlns:a16="http://schemas.microsoft.com/office/drawing/2014/main" id="{8B0DDE11-73A1-4332-9B31-FF82A87F8875}"/>
                </a:ext>
              </a:extLst>
            </p:cNvPr>
            <p:cNvSpPr/>
            <p:nvPr/>
          </p:nvSpPr>
          <p:spPr bwMode="auto">
            <a:xfrm>
              <a:off x="755649" y="1720890"/>
              <a:ext cx="23120186" cy="1980148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3545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34379ADD-C1B3-4D86-A9C3-6EFE516C6BBB}"/>
                </a:ext>
              </a:extLst>
            </p:cNvPr>
            <p:cNvGrpSpPr/>
            <p:nvPr/>
          </p:nvGrpSpPr>
          <p:grpSpPr>
            <a:xfrm>
              <a:off x="539751" y="1653394"/>
              <a:ext cx="2224203" cy="1170809"/>
              <a:chOff x="539751" y="1653394"/>
              <a:chExt cx="2224203" cy="1170809"/>
            </a:xfrm>
          </p:grpSpPr>
          <p:sp>
            <p:nvSpPr>
              <p:cNvPr id="16" name="Isosceles Triangle 44">
                <a:extLst>
                  <a:ext uri="{FF2B5EF4-FFF2-40B4-BE49-F238E27FC236}">
                    <a16:creationId xmlns:a16="http://schemas.microsoft.com/office/drawing/2014/main" id="{AC74273D-734C-49E6-8B4B-04D1DA61F78A}"/>
                  </a:ext>
                </a:extLst>
              </p:cNvPr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35455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8" name="Group 11">
                <a:extLst>
                  <a:ext uri="{FF2B5EF4-FFF2-40B4-BE49-F238E27FC236}">
                    <a16:creationId xmlns:a16="http://schemas.microsoft.com/office/drawing/2014/main" id="{437FD286-16D0-4570-9188-8DDAC1020CB0}"/>
                  </a:ext>
                </a:extLst>
              </p:cNvPr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21" name="Freeform 31">
                  <a:extLst>
                    <a:ext uri="{FF2B5EF4-FFF2-40B4-BE49-F238E27FC236}">
                      <a16:creationId xmlns:a16="http://schemas.microsoft.com/office/drawing/2014/main" id="{902B8CB7-6BA3-4358-B858-CCC8E1F3336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2" name="Freeform 32">
                  <a:extLst>
                    <a:ext uri="{FF2B5EF4-FFF2-40B4-BE49-F238E27FC236}">
                      <a16:creationId xmlns:a16="http://schemas.microsoft.com/office/drawing/2014/main" id="{EDB1836D-3A5B-47F5-94EC-06C65C33AB9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3" name="Freeform 33">
                  <a:extLst>
                    <a:ext uri="{FF2B5EF4-FFF2-40B4-BE49-F238E27FC236}">
                      <a16:creationId xmlns:a16="http://schemas.microsoft.com/office/drawing/2014/main" id="{979C2823-3873-4A08-AC71-B270EE0F589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B5A2608D-3BCF-4662-82EF-FFB81CB84C0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F90413D4-C105-4B15-B2DF-B64C230721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F898C190-A425-4253-9BFB-895573F7F48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C21D5C18-DDA6-4090-B70B-16FDCE8AA6E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9" name="Chevron 29">
                <a:extLst>
                  <a:ext uri="{FF2B5EF4-FFF2-40B4-BE49-F238E27FC236}">
                    <a16:creationId xmlns:a16="http://schemas.microsoft.com/office/drawing/2014/main" id="{0C74F1A0-E940-4357-918A-039EB3455CC7}"/>
                  </a:ext>
                </a:extLst>
              </p:cNvPr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35455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" name="TextBox 13">
                <a:extLst>
                  <a:ext uri="{FF2B5EF4-FFF2-40B4-BE49-F238E27FC236}">
                    <a16:creationId xmlns:a16="http://schemas.microsoft.com/office/drawing/2014/main" id="{7A9733A4-BB2C-4C3F-8610-EBFD8AB9385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82884" y="1653394"/>
                <a:ext cx="181070" cy="8517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Tahoma" pitchFamily="34" charset="0"/>
                </a:endParaRPr>
              </a:p>
            </p:txBody>
          </p:sp>
        </p:grpSp>
      </p:grpSp>
      <p:sp>
        <p:nvSpPr>
          <p:cNvPr id="49" name="Oval 48">
            <a:extLst>
              <a:ext uri="{FF2B5EF4-FFF2-40B4-BE49-F238E27FC236}">
                <a16:creationId xmlns:a16="http://schemas.microsoft.com/office/drawing/2014/main" id="{D6A21039-DBF2-43F8-9925-5927F6D5FBC0}"/>
              </a:ext>
            </a:extLst>
          </p:cNvPr>
          <p:cNvSpPr/>
          <p:nvPr/>
        </p:nvSpPr>
        <p:spPr>
          <a:xfrm>
            <a:off x="-3040560" y="5736611"/>
            <a:ext cx="1088530" cy="1408597"/>
          </a:xfrm>
          <a:prstGeom prst="ellipse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kumimoji="0" lang="en-US" sz="6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Action Button: Forward or Next 5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99BCEF2A-FED3-4FE6-B2DF-B27E30CC35ED}"/>
              </a:ext>
            </a:extLst>
          </p:cNvPr>
          <p:cNvSpPr/>
          <p:nvPr/>
        </p:nvSpPr>
        <p:spPr>
          <a:xfrm>
            <a:off x="23512131" y="12839820"/>
            <a:ext cx="873456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FDAD0EB-4494-409E-98D2-7B37BBA32DA7}"/>
              </a:ext>
            </a:extLst>
          </p:cNvPr>
          <p:cNvSpPr txBox="1"/>
          <p:nvPr/>
        </p:nvSpPr>
        <p:spPr>
          <a:xfrm>
            <a:off x="338804" y="2496529"/>
            <a:ext cx="7815190" cy="80022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vi-VN" sz="4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tập </a:t>
            </a:r>
            <a:r>
              <a:rPr lang="en-US" sz="4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 (</a:t>
            </a:r>
            <a:r>
              <a:rPr lang="en-US" sz="4600" b="1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Sgk</a:t>
            </a:r>
            <a:r>
              <a:rPr lang="en-US" sz="4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tr.155)</a:t>
            </a:r>
          </a:p>
        </p:txBody>
      </p:sp>
      <p:grpSp>
        <p:nvGrpSpPr>
          <p:cNvPr id="46" name="Group 74">
            <a:extLst>
              <a:ext uri="{FF2B5EF4-FFF2-40B4-BE49-F238E27FC236}">
                <a16:creationId xmlns:a16="http://schemas.microsoft.com/office/drawing/2014/main" id="{6F94FF67-9EB1-4D9C-8BE0-11B1C56E84AF}"/>
              </a:ext>
            </a:extLst>
          </p:cNvPr>
          <p:cNvGrpSpPr/>
          <p:nvPr/>
        </p:nvGrpSpPr>
        <p:grpSpPr>
          <a:xfrm>
            <a:off x="723643" y="1516094"/>
            <a:ext cx="10152877" cy="942109"/>
            <a:chOff x="7459670" y="9982200"/>
            <a:chExt cx="10154054" cy="942218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AAF232FB-7784-461D-BA87-3EB083BF520B}"/>
                </a:ext>
              </a:extLst>
            </p:cNvPr>
            <p:cNvSpPr/>
            <p:nvPr/>
          </p:nvSpPr>
          <p:spPr>
            <a:xfrm>
              <a:off x="9092456" y="10108716"/>
              <a:ext cx="8521268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>
                  <a:solidFill>
                    <a:srgbClr val="13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TÍNH GIÁ TRỊ LƯỢNG GIÁC</a:t>
              </a:r>
            </a:p>
          </p:txBody>
        </p:sp>
        <p:grpSp>
          <p:nvGrpSpPr>
            <p:cNvPr id="48" name="Group 44">
              <a:extLst>
                <a:ext uri="{FF2B5EF4-FFF2-40B4-BE49-F238E27FC236}">
                  <a16:creationId xmlns:a16="http://schemas.microsoft.com/office/drawing/2014/main" id="{C248E2FB-FE12-4D48-9F8A-4B0750558661}"/>
                </a:ext>
              </a:extLst>
            </p:cNvPr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51" name="Isosceles Triangle 44">
                <a:extLst>
                  <a:ext uri="{FF2B5EF4-FFF2-40B4-BE49-F238E27FC236}">
                    <a16:creationId xmlns:a16="http://schemas.microsoft.com/office/drawing/2014/main" id="{6A4C7FDE-3251-4C27-A750-A8DB644F70AF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52" name="Group 46">
                <a:extLst>
                  <a:ext uri="{FF2B5EF4-FFF2-40B4-BE49-F238E27FC236}">
                    <a16:creationId xmlns:a16="http://schemas.microsoft.com/office/drawing/2014/main" id="{0983A4F5-6679-464E-AC19-155A348285B6}"/>
                  </a:ext>
                </a:extLst>
              </p:cNvPr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53" name="Round Same Side Corner Rectangle 51">
                  <a:extLst>
                    <a:ext uri="{FF2B5EF4-FFF2-40B4-BE49-F238E27FC236}">
                      <a16:creationId xmlns:a16="http://schemas.microsoft.com/office/drawing/2014/main" id="{43A4C417-069B-41BF-BA5D-EC70189FEE63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2B752407-487B-4E8E-82B4-7A04086AD1B1}"/>
                    </a:ext>
                  </a:extLst>
                </p:cNvPr>
                <p:cNvSpPr txBox="1"/>
                <p:nvPr/>
              </p:nvSpPr>
              <p:spPr>
                <a:xfrm>
                  <a:off x="7751373" y="7688759"/>
                  <a:ext cx="922384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III</a:t>
                  </a: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61D1998F-C176-4C9C-BCA0-87545352A763}"/>
                  </a:ext>
                </a:extLst>
              </p:cNvPr>
              <p:cNvSpPr/>
              <p:nvPr/>
            </p:nvSpPr>
            <p:spPr>
              <a:xfrm>
                <a:off x="5344566" y="3083079"/>
                <a:ext cx="9662582" cy="18209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60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𝑡𝑎𝑛</m:t>
                          </m:r>
                        </m:fName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sz="6000">
                          <a:latin typeface="Cambria Math" panose="02040503050406030204" pitchFamily="18" charset="0"/>
                        </a:rPr>
                        <m:t>=2</m:t>
                      </m:r>
                      <m:rad>
                        <m:radPr>
                          <m:degHide m:val="on"/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r>
                        <a:rPr lang="en-US" sz="6000">
                          <a:latin typeface="Cambria Math" panose="02040503050406030204" pitchFamily="18" charset="0"/>
                        </a:rPr>
                        <m:t>, </m:t>
                      </m:r>
                      <m:r>
                        <a:rPr lang="en-US" sz="6000" i="1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sz="600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6000" i="1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6000">
                          <a:latin typeface="Cambria Math" panose="02040503050406030204" pitchFamily="18" charset="0"/>
                        </a:rPr>
                        <m:t>&lt;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61D1998F-C176-4C9C-BCA0-87545352A7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4566" y="3083079"/>
                <a:ext cx="9662582" cy="182094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E99D897D-990B-447D-A476-5F5EC2033F75}"/>
                  </a:ext>
                </a:extLst>
              </p:cNvPr>
              <p:cNvSpPr/>
              <p:nvPr/>
            </p:nvSpPr>
            <p:spPr>
              <a:xfrm>
                <a:off x="15506062" y="1562690"/>
                <a:ext cx="5717591" cy="1015663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𝑡𝑎𝑛</m:t>
                          </m:r>
                        </m:fName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sz="6000">
                          <a:latin typeface="Cambria Math" panose="020405030504060302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𝑐𝑜𝑡</m:t>
                          </m:r>
                        </m:fName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sz="600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E99D897D-990B-447D-A476-5F5EC2033F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06062" y="1562690"/>
                <a:ext cx="5717591" cy="101566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DE02DCD-7303-4E44-994C-B65011DFC06D}"/>
                  </a:ext>
                </a:extLst>
              </p:cNvPr>
              <p:cNvSpPr/>
              <p:nvPr/>
            </p:nvSpPr>
            <p:spPr>
              <a:xfrm>
                <a:off x="814909" y="6132356"/>
                <a:ext cx="4877617" cy="18269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𝑐𝑜𝑡</m:t>
                          </m:r>
                        </m:fName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sz="60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func>
                            <m:func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𝑡𝑎𝑛</m:t>
                              </m:r>
                            </m:fName>
                            <m:e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DE02DCD-7303-4E44-994C-B65011DFC0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909" y="6132356"/>
                <a:ext cx="4877617" cy="18269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1BE85EE-1D61-46A2-8013-B20C38038E66}"/>
                  </a:ext>
                </a:extLst>
              </p:cNvPr>
              <p:cNvSpPr/>
              <p:nvPr/>
            </p:nvSpPr>
            <p:spPr>
              <a:xfrm>
                <a:off x="5692526" y="6014700"/>
                <a:ext cx="2097946" cy="20316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1BE85EE-1D61-46A2-8013-B20C38038E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2526" y="6014700"/>
                <a:ext cx="2097946" cy="203164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5AC9E24A-A728-4AF3-AAB0-104A15C80491}"/>
                  </a:ext>
                </a:extLst>
              </p:cNvPr>
              <p:cNvSpPr/>
              <p:nvPr/>
            </p:nvSpPr>
            <p:spPr>
              <a:xfrm>
                <a:off x="15548251" y="1516094"/>
                <a:ext cx="7006726" cy="182736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>
                          <a:latin typeface="Cambria Math" panose="02040503050406030204" pitchFamily="18" charset="0"/>
                        </a:rPr>
                        <m:t>1+</m:t>
                      </m:r>
                      <m:func>
                        <m:func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𝑡𝑎𝑛</m:t>
                              </m:r>
                            </m:e>
                            <m:sup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sz="60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func>
                            <m:func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  <m:t>𝑐𝑜𝑠</m:t>
                                  </m:r>
                                </m:e>
                                <m:sup>
                                  <m:r>
                                    <a:rPr lang="en-US" sz="60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5AC9E24A-A728-4AF3-AAB0-104A15C804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48251" y="1516094"/>
                <a:ext cx="7006726" cy="182736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4C56C7E0-F4E3-4272-9DD4-8D02958A5428}"/>
                  </a:ext>
                </a:extLst>
              </p:cNvPr>
              <p:cNvSpPr/>
              <p:nvPr/>
            </p:nvSpPr>
            <p:spPr>
              <a:xfrm>
                <a:off x="840959" y="8218302"/>
                <a:ext cx="3933769" cy="18269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e>
                            <m:sup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sz="60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4C56C7E0-F4E3-4272-9DD4-8D02958A54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959" y="8218302"/>
                <a:ext cx="3933769" cy="18269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04F00D66-8A75-4D93-8EB8-7E0BFF5619E2}"/>
                  </a:ext>
                </a:extLst>
              </p:cNvPr>
              <p:cNvSpPr/>
              <p:nvPr/>
            </p:nvSpPr>
            <p:spPr>
              <a:xfrm>
                <a:off x="5344566" y="8448195"/>
                <a:ext cx="4821576" cy="13980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6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</a:t>
                </a:r>
                <a14:m>
                  <m:oMath xmlns:m="http://schemas.openxmlformats.org/officeDocument/2006/math">
                    <m:r>
                      <a:rPr lang="en-US" sz="6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𝜋</m:t>
                    </m:r>
                    <m:r>
                      <a:rPr lang="en-US" sz="6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6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n-US" sz="6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f>
                      <m:f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sz="6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6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04F00D66-8A75-4D93-8EB8-7E0BFF5619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4566" y="8448195"/>
                <a:ext cx="4821576" cy="1398011"/>
              </a:xfrm>
              <a:prstGeom prst="rect">
                <a:avLst/>
              </a:prstGeom>
              <a:blipFill>
                <a:blip r:embed="rId9"/>
                <a:stretch>
                  <a:fillRect l="-7712" t="-1310" b="-139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BF372996-8946-415C-B277-86626AEA01CB}"/>
                  </a:ext>
                </a:extLst>
              </p:cNvPr>
              <p:cNvSpPr/>
              <p:nvPr/>
            </p:nvSpPr>
            <p:spPr>
              <a:xfrm>
                <a:off x="10142359" y="8647573"/>
                <a:ext cx="4437946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>
                          <a:latin typeface="Cambria Math" panose="02040503050406030204" pitchFamily="18" charset="0"/>
                        </a:rPr>
                        <m:t>⇒</m:t>
                      </m:r>
                      <m:func>
                        <m:func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𝑐𝑜𝑠</m:t>
                          </m:r>
                        </m:fName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sz="6000">
                          <a:latin typeface="Cambria Math" panose="02040503050406030204" pitchFamily="18" charset="0"/>
                        </a:rPr>
                        <m:t>&lt;0</m:t>
                      </m:r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BF372996-8946-415C-B277-86626AEA01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42359" y="8647573"/>
                <a:ext cx="4437946" cy="101566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89D2E9BE-9D4F-4A13-B60F-4061E45EA08C}"/>
                  </a:ext>
                </a:extLst>
              </p:cNvPr>
              <p:cNvSpPr/>
              <p:nvPr/>
            </p:nvSpPr>
            <p:spPr>
              <a:xfrm>
                <a:off x="14580305" y="8190060"/>
                <a:ext cx="5140061" cy="18269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>
                          <a:latin typeface="Cambria Math" panose="02040503050406030204" pitchFamily="18" charset="0"/>
                        </a:rPr>
                        <m:t>⇒</m:t>
                      </m:r>
                      <m:func>
                        <m:func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𝑐𝑜𝑠</m:t>
                          </m:r>
                        </m:fName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sz="600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89D2E9BE-9D4F-4A13-B60F-4061E45EA0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80305" y="8190060"/>
                <a:ext cx="5140061" cy="182697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2E74814C-769B-4E4C-97F8-CA1DD02504E6}"/>
                  </a:ext>
                </a:extLst>
              </p:cNvPr>
              <p:cNvSpPr/>
              <p:nvPr/>
            </p:nvSpPr>
            <p:spPr>
              <a:xfrm>
                <a:off x="15548251" y="1587930"/>
                <a:ext cx="4594784" cy="1435586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wrap="none">
                <a:spAutoFit/>
              </a:bodyPr>
              <a:lstStyle/>
              <a:p>
                <a:r>
                  <a:rPr lang="en-US" sz="6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6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𝑡𝑎𝑛</m:t>
                        </m:r>
                      </m:fName>
                      <m:e>
                        <m:r>
                          <a:rPr lang="en-US" sz="6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</m:func>
                    <m:r>
                      <a:rPr lang="en-US" sz="6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60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6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𝑠𝑖𝑛</m:t>
                            </m:r>
                          </m:fName>
                          <m:e>
                            <m:r>
                              <a:rPr lang="en-US" sz="6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𝛼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sz="60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6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𝑐𝑜𝑠</m:t>
                            </m:r>
                          </m:fName>
                          <m:e>
                            <m:r>
                              <a:rPr lang="en-US" sz="6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𝛼</m:t>
                            </m:r>
                          </m:e>
                        </m:func>
                      </m:den>
                    </m:f>
                  </m:oMath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2E74814C-769B-4E4C-97F8-CA1DD02504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48251" y="1587930"/>
                <a:ext cx="4594784" cy="143558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F0287A97-5BF8-4443-8E13-46B6DCC12995}"/>
                  </a:ext>
                </a:extLst>
              </p:cNvPr>
              <p:cNvSpPr/>
              <p:nvPr/>
            </p:nvSpPr>
            <p:spPr>
              <a:xfrm>
                <a:off x="867688" y="10849974"/>
                <a:ext cx="7007752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𝑠𝑖𝑛</m:t>
                          </m:r>
                        </m:fName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sz="600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𝑐𝑜𝑠</m:t>
                          </m:r>
                        </m:fName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sz="6000">
                          <a:latin typeface="Cambria Math" panose="020405030504060302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𝑡𝑎𝑛</m:t>
                          </m:r>
                        </m:fName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F0287A97-5BF8-4443-8E13-46B6DCC129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688" y="10849974"/>
                <a:ext cx="7007752" cy="101566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504F514B-26C6-4A29-9405-A07AC5A21E40}"/>
                  </a:ext>
                </a:extLst>
              </p:cNvPr>
              <p:cNvSpPr/>
              <p:nvPr/>
            </p:nvSpPr>
            <p:spPr>
              <a:xfrm>
                <a:off x="7790472" y="10265075"/>
                <a:ext cx="3228063" cy="20376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504F514B-26C6-4A29-9405-A07AC5A21E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0472" y="10265075"/>
                <a:ext cx="3228063" cy="203767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3589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35" grpId="0"/>
      <p:bldP spid="3" grpId="0" animBg="1"/>
      <p:bldP spid="3" grpId="1" animBg="1"/>
      <p:bldP spid="4" grpId="0"/>
      <p:bldP spid="5" grpId="0"/>
      <p:bldP spid="17" grpId="0" animBg="1"/>
      <p:bldP spid="17" grpId="1" animBg="1"/>
      <p:bldP spid="28" grpId="0"/>
      <p:bldP spid="30" grpId="0"/>
      <p:bldP spid="31" grpId="0"/>
      <p:bldP spid="32" grpId="0" animBg="1"/>
      <p:bldP spid="32" grpId="1" animBg="1"/>
      <p:bldP spid="33" grpId="0"/>
      <p:bldP spid="3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39BAF16-3C69-4BA9-8E9A-2B9B767994B7}"/>
              </a:ext>
            </a:extLst>
          </p:cNvPr>
          <p:cNvGrpSpPr/>
          <p:nvPr/>
        </p:nvGrpSpPr>
        <p:grpSpPr>
          <a:xfrm>
            <a:off x="379111" y="7605708"/>
            <a:ext cx="23669800" cy="5617924"/>
            <a:chOff x="184495" y="3636276"/>
            <a:chExt cx="11834900" cy="2808962"/>
          </a:xfrm>
        </p:grpSpPr>
        <p:sp>
          <p:nvSpPr>
            <p:cNvPr id="7" name="Rounded Rectangle 4">
              <a:extLst>
                <a:ext uri="{FF2B5EF4-FFF2-40B4-BE49-F238E27FC236}">
                  <a16:creationId xmlns:a16="http://schemas.microsoft.com/office/drawing/2014/main" id="{3A2180FE-386C-451B-972A-0D7FABEFA2F9}"/>
                </a:ext>
              </a:extLst>
            </p:cNvPr>
            <p:cNvSpPr/>
            <p:nvPr/>
          </p:nvSpPr>
          <p:spPr>
            <a:xfrm>
              <a:off x="184495" y="3865218"/>
              <a:ext cx="11834900" cy="2580020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8123C7F-8199-4997-B9A8-B447AABACE74}"/>
                </a:ext>
              </a:extLst>
            </p:cNvPr>
            <p:cNvGrpSpPr/>
            <p:nvPr/>
          </p:nvGrpSpPr>
          <p:grpSpPr>
            <a:xfrm>
              <a:off x="203200" y="3636276"/>
              <a:ext cx="2342698" cy="507832"/>
              <a:chOff x="1275608" y="6239450"/>
              <a:chExt cx="4592537" cy="922706"/>
            </a:xfrm>
          </p:grpSpPr>
          <p:sp>
            <p:nvSpPr>
              <p:cNvPr id="9" name="Freeform 20">
                <a:extLst>
                  <a:ext uri="{FF2B5EF4-FFF2-40B4-BE49-F238E27FC236}">
                    <a16:creationId xmlns:a16="http://schemas.microsoft.com/office/drawing/2014/main" id="{AFC9F831-0A62-489A-B34D-1399103F58F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6E1BBE6-AFDD-4579-8EF9-B05F756EA7B6}"/>
                  </a:ext>
                </a:extLst>
              </p:cNvPr>
              <p:cNvSpPr txBox="1"/>
              <p:nvPr/>
            </p:nvSpPr>
            <p:spPr>
              <a:xfrm>
                <a:off x="2187353" y="6239450"/>
                <a:ext cx="2633702" cy="922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Round Diagonal Corner Rectangle 8">
                <a:extLst>
                  <a:ext uri="{FF2B5EF4-FFF2-40B4-BE49-F238E27FC236}">
                    <a16:creationId xmlns:a16="http://schemas.microsoft.com/office/drawing/2014/main" id="{8235F729-A8FF-4B98-936D-014AD4194B71}"/>
                  </a:ext>
                </a:extLst>
              </p:cNvPr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" name="Freeform 9">
                <a:extLst>
                  <a:ext uri="{FF2B5EF4-FFF2-40B4-BE49-F238E27FC236}">
                    <a16:creationId xmlns:a16="http://schemas.microsoft.com/office/drawing/2014/main" id="{1F210F6E-F79C-4234-AABE-BDC29123646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1D9E1E3-5568-4532-8A2F-5A5F3F44BAD9}"/>
              </a:ext>
            </a:extLst>
          </p:cNvPr>
          <p:cNvGrpSpPr/>
          <p:nvPr/>
        </p:nvGrpSpPr>
        <p:grpSpPr>
          <a:xfrm>
            <a:off x="82712" y="5156334"/>
            <a:ext cx="23556178" cy="2317953"/>
            <a:chOff x="241306" y="2243792"/>
            <a:chExt cx="11778089" cy="617268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BED4A010-3DCD-40EE-B1CD-F1CFAF3C4A0B}"/>
                </a:ext>
              </a:extLst>
            </p:cNvPr>
            <p:cNvSpPr/>
            <p:nvPr/>
          </p:nvSpPr>
          <p:spPr>
            <a:xfrm>
              <a:off x="3538287" y="2243792"/>
              <a:ext cx="2468235" cy="61726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0F2BBAED-301C-4B16-A674-2E97D2CB814A}"/>
                </a:ext>
              </a:extLst>
            </p:cNvPr>
            <p:cNvSpPr/>
            <p:nvPr/>
          </p:nvSpPr>
          <p:spPr>
            <a:xfrm>
              <a:off x="3247742" y="2303047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88B484B6-97DD-4B6F-9EB9-6C4DE5D693FB}"/>
                </a:ext>
              </a:extLst>
            </p:cNvPr>
            <p:cNvSpPr/>
            <p:nvPr/>
          </p:nvSpPr>
          <p:spPr>
            <a:xfrm>
              <a:off x="531851" y="2243792"/>
              <a:ext cx="2468235" cy="61726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781D234B-2DD4-4DB2-B9DA-A26E26B4B6E0}"/>
                </a:ext>
              </a:extLst>
            </p:cNvPr>
            <p:cNvSpPr/>
            <p:nvPr/>
          </p:nvSpPr>
          <p:spPr>
            <a:xfrm>
              <a:off x="241306" y="2303047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7CE733BA-8C1C-4920-9AB5-BB74853D0BDA}"/>
                </a:ext>
              </a:extLst>
            </p:cNvPr>
            <p:cNvSpPr/>
            <p:nvPr/>
          </p:nvSpPr>
          <p:spPr>
            <a:xfrm>
              <a:off x="6544723" y="2243792"/>
              <a:ext cx="2468235" cy="61726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E091E0C6-4A17-43D8-A322-C9FA1A8730F1}"/>
                </a:ext>
              </a:extLst>
            </p:cNvPr>
            <p:cNvSpPr/>
            <p:nvPr/>
          </p:nvSpPr>
          <p:spPr>
            <a:xfrm>
              <a:off x="6254178" y="2303047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B74CEE48-3F84-4D31-8A90-15E0B6FB24D2}"/>
                </a:ext>
              </a:extLst>
            </p:cNvPr>
            <p:cNvSpPr/>
            <p:nvPr/>
          </p:nvSpPr>
          <p:spPr>
            <a:xfrm>
              <a:off x="9551160" y="2243792"/>
              <a:ext cx="2468235" cy="61726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363AA8C4-78CD-4ACF-92AF-9FEF72641104}"/>
                </a:ext>
              </a:extLst>
            </p:cNvPr>
            <p:cNvSpPr/>
            <p:nvPr/>
          </p:nvSpPr>
          <p:spPr>
            <a:xfrm>
              <a:off x="9260615" y="2303047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0" name="Action Button: Forward or Next 53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99BCEF2A-FED3-4FE6-B2DF-B27E30CC35ED}"/>
              </a:ext>
            </a:extLst>
          </p:cNvPr>
          <p:cNvSpPr/>
          <p:nvPr/>
        </p:nvSpPr>
        <p:spPr>
          <a:xfrm>
            <a:off x="23512131" y="12839820"/>
            <a:ext cx="873456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41DB9924-A30B-442C-A2E6-97C359917E5D}"/>
              </a:ext>
            </a:extLst>
          </p:cNvPr>
          <p:cNvGrpSpPr/>
          <p:nvPr/>
        </p:nvGrpSpPr>
        <p:grpSpPr>
          <a:xfrm>
            <a:off x="82712" y="1602036"/>
            <a:ext cx="8830855" cy="832126"/>
            <a:chOff x="247200" y="1922269"/>
            <a:chExt cx="8832452" cy="832124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BA382114-AC2E-4479-9C4E-F7CFB2AB9085}"/>
                </a:ext>
              </a:extLst>
            </p:cNvPr>
            <p:cNvSpPr txBox="1"/>
            <p:nvPr/>
          </p:nvSpPr>
          <p:spPr>
            <a:xfrm>
              <a:off x="1082675" y="1922269"/>
              <a:ext cx="983139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2AFF3B4A-9E61-4604-84B6-DB884C34C607}"/>
                </a:ext>
              </a:extLst>
            </p:cNvPr>
            <p:cNvSpPr txBox="1"/>
            <p:nvPr/>
          </p:nvSpPr>
          <p:spPr>
            <a:xfrm>
              <a:off x="247200" y="1923494"/>
              <a:ext cx="8832452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trắc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nghiệm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0CED5C94-3C09-4C0D-93CE-662DEB867D56}"/>
              </a:ext>
            </a:extLst>
          </p:cNvPr>
          <p:cNvGrpSpPr/>
          <p:nvPr/>
        </p:nvGrpSpPr>
        <p:grpSpPr>
          <a:xfrm>
            <a:off x="153987" y="2590800"/>
            <a:ext cx="23812793" cy="2448357"/>
            <a:chOff x="153987" y="2590800"/>
            <a:chExt cx="23812793" cy="2448357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42880601-8484-449F-944D-4B085921D967}"/>
                </a:ext>
              </a:extLst>
            </p:cNvPr>
            <p:cNvGrpSpPr/>
            <p:nvPr/>
          </p:nvGrpSpPr>
          <p:grpSpPr>
            <a:xfrm>
              <a:off x="153987" y="2590800"/>
              <a:ext cx="23812793" cy="2448357"/>
              <a:chOff x="534987" y="1647866"/>
              <a:chExt cx="23340848" cy="2053172"/>
            </a:xfrm>
          </p:grpSpPr>
          <p:sp>
            <p:nvSpPr>
              <p:cNvPr id="14" name="Rounded Rectangle 24">
                <a:extLst>
                  <a:ext uri="{FF2B5EF4-FFF2-40B4-BE49-F238E27FC236}">
                    <a16:creationId xmlns:a16="http://schemas.microsoft.com/office/drawing/2014/main" id="{8B0DDE11-73A1-4332-9B31-FF82A87F8875}"/>
                  </a:ext>
                </a:extLst>
              </p:cNvPr>
              <p:cNvSpPr/>
              <p:nvPr/>
            </p:nvSpPr>
            <p:spPr bwMode="auto">
              <a:xfrm>
                <a:off x="755649" y="1720890"/>
                <a:ext cx="23120186" cy="1980148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35455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34379ADD-C1B3-4D86-A9C3-6EFE516C6BBB}"/>
                  </a:ext>
                </a:extLst>
              </p:cNvPr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16" name="Isosceles Triangle 44">
                  <a:extLst>
                    <a:ext uri="{FF2B5EF4-FFF2-40B4-BE49-F238E27FC236}">
                      <a16:creationId xmlns:a16="http://schemas.microsoft.com/office/drawing/2014/main" id="{AC74273D-734C-49E6-8B4B-04D1DA61F78A}"/>
                    </a:ext>
                  </a:extLst>
                </p:cNvPr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7" name="Pentagon 27">
                  <a:extLst>
                    <a:ext uri="{FF2B5EF4-FFF2-40B4-BE49-F238E27FC236}">
                      <a16:creationId xmlns:a16="http://schemas.microsoft.com/office/drawing/2014/main" id="{2258C135-B327-408E-91EE-B02D0694BC1A}"/>
                    </a:ext>
                  </a:extLst>
                </p:cNvPr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18" name="Group 11">
                  <a:extLst>
                    <a:ext uri="{FF2B5EF4-FFF2-40B4-BE49-F238E27FC236}">
                      <a16:creationId xmlns:a16="http://schemas.microsoft.com/office/drawing/2014/main" id="{437FD286-16D0-4570-9188-8DDAC1020CB0}"/>
                    </a:ext>
                  </a:extLst>
                </p:cNvPr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21" name="Freeform 31">
                    <a:extLst>
                      <a:ext uri="{FF2B5EF4-FFF2-40B4-BE49-F238E27FC236}">
                        <a16:creationId xmlns:a16="http://schemas.microsoft.com/office/drawing/2014/main" id="{902B8CB7-6BA3-4358-B858-CCC8E1F3336E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2" name="Freeform 32">
                    <a:extLst>
                      <a:ext uri="{FF2B5EF4-FFF2-40B4-BE49-F238E27FC236}">
                        <a16:creationId xmlns:a16="http://schemas.microsoft.com/office/drawing/2014/main" id="{EDB1836D-3A5B-47F5-94EC-06C65C33AB98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3" name="Freeform 33">
                    <a:extLst>
                      <a:ext uri="{FF2B5EF4-FFF2-40B4-BE49-F238E27FC236}">
                        <a16:creationId xmlns:a16="http://schemas.microsoft.com/office/drawing/2014/main" id="{979C2823-3873-4A08-AC71-B270EE0F589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4" name="Rectangle 23">
                    <a:extLst>
                      <a:ext uri="{FF2B5EF4-FFF2-40B4-BE49-F238E27FC236}">
                        <a16:creationId xmlns:a16="http://schemas.microsoft.com/office/drawing/2014/main" id="{B5A2608D-3BCF-4662-82EF-FFB81CB84C0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5" name="Rectangle 24">
                    <a:extLst>
                      <a:ext uri="{FF2B5EF4-FFF2-40B4-BE49-F238E27FC236}">
                        <a16:creationId xmlns:a16="http://schemas.microsoft.com/office/drawing/2014/main" id="{F90413D4-C105-4B15-B2DF-B64C230721A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" name="Rectangle 25">
                    <a:extLst>
                      <a:ext uri="{FF2B5EF4-FFF2-40B4-BE49-F238E27FC236}">
                        <a16:creationId xmlns:a16="http://schemas.microsoft.com/office/drawing/2014/main" id="{F898C190-A425-4253-9BFB-895573F7F48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" name="Rectangle 26">
                    <a:extLst>
                      <a:ext uri="{FF2B5EF4-FFF2-40B4-BE49-F238E27FC236}">
                        <a16:creationId xmlns:a16="http://schemas.microsoft.com/office/drawing/2014/main" id="{C21D5C18-DDA6-4090-B70B-16FDCE8AA6E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9" name="Chevron 29">
                  <a:extLst>
                    <a:ext uri="{FF2B5EF4-FFF2-40B4-BE49-F238E27FC236}">
                      <a16:creationId xmlns:a16="http://schemas.microsoft.com/office/drawing/2014/main" id="{0C74F1A0-E940-4357-918A-039EB3455CC7}"/>
                    </a:ext>
                  </a:extLst>
                </p:cNvPr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0" name="TextBox 13">
                  <a:extLst>
                    <a:ext uri="{FF2B5EF4-FFF2-40B4-BE49-F238E27FC236}">
                      <a16:creationId xmlns:a16="http://schemas.microsoft.com/office/drawing/2014/main" id="{7A9733A4-BB2C-4C3F-8610-EBFD8AB9385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624464" y="1653394"/>
                  <a:ext cx="2097911" cy="8517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60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+mn-ea"/>
                      <a:cs typeface="Tahoma" pitchFamily="34" charset="0"/>
                    </a:rPr>
                    <a:t>Câu</a:t>
                  </a:r>
                  <a:r>
                    <a:rPr kumimoji="0" lang="en-US" sz="6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+mn-ea"/>
                      <a:cs typeface="Tahoma" pitchFamily="34" charset="0"/>
                    </a:rPr>
                    <a:t> 1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Rectangle 1">
                  <a:extLst>
                    <a:ext uri="{FF2B5EF4-FFF2-40B4-BE49-F238E27FC236}">
                      <a16:creationId xmlns:a16="http://schemas.microsoft.com/office/drawing/2014/main" id="{5A87AAAB-A379-4786-83B3-1DB120CEF53F}"/>
                    </a:ext>
                  </a:extLst>
                </p:cNvPr>
                <p:cNvSpPr/>
                <p:nvPr/>
              </p:nvSpPr>
              <p:spPr>
                <a:xfrm>
                  <a:off x="4616443" y="2984640"/>
                  <a:ext cx="12400511" cy="139608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Cho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biết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6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6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𝑡𝑎𝑛</m:t>
                          </m:r>
                        </m:fName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sz="6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6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6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Giá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trị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của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6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6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𝑐𝑜𝑡</m:t>
                          </m:r>
                        </m:fName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</m:func>
                    </m:oMath>
                  </a14:m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là</a:t>
                  </a:r>
                  <a:endPara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" name="Rectangle 1">
                  <a:extLst>
                    <a:ext uri="{FF2B5EF4-FFF2-40B4-BE49-F238E27FC236}">
                      <a16:creationId xmlns:a16="http://schemas.microsoft.com/office/drawing/2014/main" id="{5A87AAAB-A379-4786-83B3-1DB120CEF53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16443" y="2984640"/>
                  <a:ext cx="12400511" cy="1396088"/>
                </a:xfrm>
                <a:prstGeom prst="rect">
                  <a:avLst/>
                </a:prstGeom>
                <a:blipFill>
                  <a:blip r:embed="rId4"/>
                  <a:stretch>
                    <a:fillRect l="-2950" t="-1310" r="-2016" b="-1397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C75B53B2-C688-4C26-9C15-3FAB22BD5E4E}"/>
                  </a:ext>
                </a:extLst>
              </p:cNvPr>
              <p:cNvSpPr/>
              <p:nvPr/>
            </p:nvSpPr>
            <p:spPr>
              <a:xfrm>
                <a:off x="2783730" y="5631104"/>
                <a:ext cx="803425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6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C75B53B2-C688-4C26-9C15-3FAB22BD5E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3730" y="5631104"/>
                <a:ext cx="803425" cy="101566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80149E7-2CC5-46D1-9BE2-39EF0F5241E6}"/>
                  </a:ext>
                </a:extLst>
              </p:cNvPr>
              <p:cNvSpPr/>
              <p:nvPr/>
            </p:nvSpPr>
            <p:spPr>
              <a:xfrm>
                <a:off x="8837773" y="5317718"/>
                <a:ext cx="803425" cy="18209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60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6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80149E7-2CC5-46D1-9BE2-39EF0F5241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7773" y="5317718"/>
                <a:ext cx="803425" cy="182094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B160ECA-B23C-4610-8A25-090554C2C4D2}"/>
                  </a:ext>
                </a:extLst>
              </p:cNvPr>
              <p:cNvSpPr/>
              <p:nvPr/>
            </p:nvSpPr>
            <p:spPr>
              <a:xfrm>
                <a:off x="14490094" y="5290820"/>
                <a:ext cx="803425" cy="18209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60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6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B160ECA-B23C-4610-8A25-090554C2C4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90094" y="5290820"/>
                <a:ext cx="803425" cy="182094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843EDE54-175E-4486-92A4-6E12DFB21709}"/>
                  </a:ext>
                </a:extLst>
              </p:cNvPr>
              <p:cNvSpPr/>
              <p:nvPr/>
            </p:nvSpPr>
            <p:spPr>
              <a:xfrm>
                <a:off x="20682444" y="5597694"/>
                <a:ext cx="1308756" cy="11243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6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60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n-US" sz="6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843EDE54-175E-4486-92A4-6E12DFB217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82444" y="5597694"/>
                <a:ext cx="1308756" cy="112434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E967CE3F-0846-4E75-8B17-5AE6669446FD}"/>
                  </a:ext>
                </a:extLst>
              </p:cNvPr>
              <p:cNvSpPr/>
              <p:nvPr/>
            </p:nvSpPr>
            <p:spPr>
              <a:xfrm>
                <a:off x="3725095" y="9318358"/>
                <a:ext cx="7187480" cy="18269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>
                          <a:latin typeface="Cambria Math" panose="02040503050406030204" pitchFamily="18" charset="0"/>
                        </a:rPr>
                        <m:t>⇒</m:t>
                      </m:r>
                      <m:func>
                        <m:func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𝑐𝑜𝑡</m:t>
                          </m:r>
                        </m:fName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sz="60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func>
                            <m:func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𝑡𝑎𝑛</m:t>
                              </m:r>
                            </m:fName>
                            <m:e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</m:den>
                      </m:f>
                      <m:r>
                        <a:rPr lang="en-US" sz="600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E967CE3F-0846-4E75-8B17-5AE6669446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5095" y="9318358"/>
                <a:ext cx="7187480" cy="18269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8" name="Group 57">
            <a:extLst>
              <a:ext uri="{FF2B5EF4-FFF2-40B4-BE49-F238E27FC236}">
                <a16:creationId xmlns:a16="http://schemas.microsoft.com/office/drawing/2014/main" id="{13F466C8-EDB9-4348-94EA-8DC20B80DCFC}"/>
              </a:ext>
            </a:extLst>
          </p:cNvPr>
          <p:cNvGrpSpPr/>
          <p:nvPr/>
        </p:nvGrpSpPr>
        <p:grpSpPr>
          <a:xfrm>
            <a:off x="11915004" y="8063592"/>
            <a:ext cx="11042358" cy="1394750"/>
            <a:chOff x="12438725" y="1617391"/>
            <a:chExt cx="7729923" cy="1394750"/>
          </a:xfrm>
        </p:grpSpPr>
        <p:sp>
          <p:nvSpPr>
            <p:cNvPr id="59" name="Rounded Rectangular Callout 19">
              <a:extLst>
                <a:ext uri="{FF2B5EF4-FFF2-40B4-BE49-F238E27FC236}">
                  <a16:creationId xmlns:a16="http://schemas.microsoft.com/office/drawing/2014/main" id="{79AA9F95-84B5-4717-AE61-A573B2ED925D}"/>
                </a:ext>
              </a:extLst>
            </p:cNvPr>
            <p:cNvSpPr/>
            <p:nvPr/>
          </p:nvSpPr>
          <p:spPr>
            <a:xfrm>
              <a:off x="12438725" y="1617391"/>
              <a:ext cx="7621719" cy="1394750"/>
            </a:xfrm>
            <a:prstGeom prst="wedgeRoundRectCallout">
              <a:avLst>
                <a:gd name="adj1" fmla="val -54417"/>
                <a:gd name="adj2" fmla="val 81782"/>
                <a:gd name="adj3" fmla="val 16667"/>
              </a:avLst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6F9EC59C-2B15-426C-8417-DED8A7357575}"/>
                </a:ext>
              </a:extLst>
            </p:cNvPr>
            <p:cNvSpPr txBox="1"/>
            <p:nvPr/>
          </p:nvSpPr>
          <p:spPr>
            <a:xfrm>
              <a:off x="12438726" y="1807537"/>
              <a:ext cx="4564596" cy="1015663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6000" dirty="0" err="1">
                  <a:solidFill>
                    <a:srgbClr val="F8F8F8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Sử</a:t>
              </a:r>
              <a:r>
                <a:rPr lang="en-US" sz="6000" dirty="0">
                  <a:solidFill>
                    <a:srgbClr val="F8F8F8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 </a:t>
              </a:r>
              <a:r>
                <a:rPr lang="en-US" sz="6000" dirty="0" err="1">
                  <a:solidFill>
                    <a:srgbClr val="F8F8F8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dụng</a:t>
              </a:r>
              <a:r>
                <a:rPr lang="en-US" sz="6000" dirty="0">
                  <a:solidFill>
                    <a:srgbClr val="F8F8F8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 CT: </a:t>
              </a:r>
            </a:p>
          </p:txBody>
        </p:sp>
        <p:graphicFrame>
          <p:nvGraphicFramePr>
            <p:cNvPr id="61" name="Object 60">
              <a:extLst>
                <a:ext uri="{FF2B5EF4-FFF2-40B4-BE49-F238E27FC236}">
                  <a16:creationId xmlns:a16="http://schemas.microsoft.com/office/drawing/2014/main" id="{EBF39869-41AC-465B-8595-7FEE5F8D249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84803706"/>
                </p:ext>
              </p:extLst>
            </p:nvPr>
          </p:nvGraphicFramePr>
          <p:xfrm>
            <a:off x="15248747" y="1901497"/>
            <a:ext cx="4919901" cy="9217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973" name="Equation" r:id="rId10" imgW="914400" imgH="177480" progId="Equation.DSMT4">
                    <p:embed/>
                  </p:oleObj>
                </mc:Choice>
                <mc:Fallback>
                  <p:oleObj name="Equation" r:id="rId10" imgW="914400" imgH="177480" progId="Equation.DSMT4">
                    <p:embed/>
                    <p:pic>
                      <p:nvPicPr>
                        <p:cNvPr id="22" name="Object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248747" y="1901497"/>
                          <a:ext cx="4919901" cy="92170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2" name="Oval 61">
            <a:extLst>
              <a:ext uri="{FF2B5EF4-FFF2-40B4-BE49-F238E27FC236}">
                <a16:creationId xmlns:a16="http://schemas.microsoft.com/office/drawing/2014/main" id="{C10E677F-4D3F-4DC6-8A66-55EFB1648AE5}"/>
              </a:ext>
            </a:extLst>
          </p:cNvPr>
          <p:cNvSpPr/>
          <p:nvPr/>
        </p:nvSpPr>
        <p:spPr>
          <a:xfrm>
            <a:off x="69438" y="5405298"/>
            <a:ext cx="1088530" cy="1788489"/>
          </a:xfrm>
          <a:prstGeom prst="ellipse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kumimoji="0" lang="en-US" sz="6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3044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6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39BAF16-3C69-4BA9-8E9A-2B9B767994B7}"/>
              </a:ext>
            </a:extLst>
          </p:cNvPr>
          <p:cNvGrpSpPr/>
          <p:nvPr/>
        </p:nvGrpSpPr>
        <p:grpSpPr>
          <a:xfrm>
            <a:off x="420880" y="7461729"/>
            <a:ext cx="23669800" cy="5937748"/>
            <a:chOff x="184495" y="3636276"/>
            <a:chExt cx="11834900" cy="2968874"/>
          </a:xfrm>
        </p:grpSpPr>
        <p:sp>
          <p:nvSpPr>
            <p:cNvPr id="7" name="Rounded Rectangle 4">
              <a:extLst>
                <a:ext uri="{FF2B5EF4-FFF2-40B4-BE49-F238E27FC236}">
                  <a16:creationId xmlns:a16="http://schemas.microsoft.com/office/drawing/2014/main" id="{3A2180FE-386C-451B-972A-0D7FABEFA2F9}"/>
                </a:ext>
              </a:extLst>
            </p:cNvPr>
            <p:cNvSpPr/>
            <p:nvPr/>
          </p:nvSpPr>
          <p:spPr>
            <a:xfrm>
              <a:off x="184495" y="3865218"/>
              <a:ext cx="11834900" cy="2739932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8123C7F-8199-4997-B9A8-B447AABACE74}"/>
                </a:ext>
              </a:extLst>
            </p:cNvPr>
            <p:cNvGrpSpPr/>
            <p:nvPr/>
          </p:nvGrpSpPr>
          <p:grpSpPr>
            <a:xfrm>
              <a:off x="203200" y="3636276"/>
              <a:ext cx="2342698" cy="507832"/>
              <a:chOff x="1275608" y="6239450"/>
              <a:chExt cx="4592537" cy="922706"/>
            </a:xfrm>
          </p:grpSpPr>
          <p:sp>
            <p:nvSpPr>
              <p:cNvPr id="9" name="Freeform 20">
                <a:extLst>
                  <a:ext uri="{FF2B5EF4-FFF2-40B4-BE49-F238E27FC236}">
                    <a16:creationId xmlns:a16="http://schemas.microsoft.com/office/drawing/2014/main" id="{AFC9F831-0A62-489A-B34D-1399103F58F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6E1BBE6-AFDD-4579-8EF9-B05F756EA7B6}"/>
                  </a:ext>
                </a:extLst>
              </p:cNvPr>
              <p:cNvSpPr txBox="1"/>
              <p:nvPr/>
            </p:nvSpPr>
            <p:spPr>
              <a:xfrm>
                <a:off x="2187353" y="6239450"/>
                <a:ext cx="2633702" cy="922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Round Diagonal Corner Rectangle 8">
                <a:extLst>
                  <a:ext uri="{FF2B5EF4-FFF2-40B4-BE49-F238E27FC236}">
                    <a16:creationId xmlns:a16="http://schemas.microsoft.com/office/drawing/2014/main" id="{8235F729-A8FF-4B98-936D-014AD4194B71}"/>
                  </a:ext>
                </a:extLst>
              </p:cNvPr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" name="Freeform 9">
                <a:extLst>
                  <a:ext uri="{FF2B5EF4-FFF2-40B4-BE49-F238E27FC236}">
                    <a16:creationId xmlns:a16="http://schemas.microsoft.com/office/drawing/2014/main" id="{1F210F6E-F79C-4234-AABE-BDC29123646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50" name="Action Button: Forward or Next 53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99BCEF2A-FED3-4FE6-B2DF-B27E30CC35ED}"/>
              </a:ext>
            </a:extLst>
          </p:cNvPr>
          <p:cNvSpPr/>
          <p:nvPr/>
        </p:nvSpPr>
        <p:spPr>
          <a:xfrm>
            <a:off x="23512131" y="12839820"/>
            <a:ext cx="873456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41DB9924-A30B-442C-A2E6-97C359917E5D}"/>
              </a:ext>
            </a:extLst>
          </p:cNvPr>
          <p:cNvGrpSpPr/>
          <p:nvPr/>
        </p:nvGrpSpPr>
        <p:grpSpPr>
          <a:xfrm>
            <a:off x="82712" y="1602036"/>
            <a:ext cx="8830855" cy="832126"/>
            <a:chOff x="247200" y="1922269"/>
            <a:chExt cx="8832452" cy="832124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BA382114-AC2E-4479-9C4E-F7CFB2AB9085}"/>
                </a:ext>
              </a:extLst>
            </p:cNvPr>
            <p:cNvSpPr txBox="1"/>
            <p:nvPr/>
          </p:nvSpPr>
          <p:spPr>
            <a:xfrm>
              <a:off x="1082675" y="1922269"/>
              <a:ext cx="983139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2AFF3B4A-9E61-4604-84B6-DB884C34C607}"/>
                </a:ext>
              </a:extLst>
            </p:cNvPr>
            <p:cNvSpPr txBox="1"/>
            <p:nvPr/>
          </p:nvSpPr>
          <p:spPr>
            <a:xfrm>
              <a:off x="247200" y="1923494"/>
              <a:ext cx="8832452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trắc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nghiệm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9918B9E2-4753-44EE-A4EA-551A6B0930C5}"/>
              </a:ext>
            </a:extLst>
          </p:cNvPr>
          <p:cNvGrpSpPr/>
          <p:nvPr/>
        </p:nvGrpSpPr>
        <p:grpSpPr>
          <a:xfrm>
            <a:off x="153987" y="2590800"/>
            <a:ext cx="23812793" cy="2448357"/>
            <a:chOff x="153987" y="2590800"/>
            <a:chExt cx="23812793" cy="2448357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42880601-8484-449F-944D-4B085921D967}"/>
                </a:ext>
              </a:extLst>
            </p:cNvPr>
            <p:cNvGrpSpPr/>
            <p:nvPr/>
          </p:nvGrpSpPr>
          <p:grpSpPr>
            <a:xfrm>
              <a:off x="153987" y="2590800"/>
              <a:ext cx="23812793" cy="2448357"/>
              <a:chOff x="534987" y="1647866"/>
              <a:chExt cx="23340848" cy="2053172"/>
            </a:xfrm>
          </p:grpSpPr>
          <p:sp>
            <p:nvSpPr>
              <p:cNvPr id="14" name="Rounded Rectangle 24">
                <a:extLst>
                  <a:ext uri="{FF2B5EF4-FFF2-40B4-BE49-F238E27FC236}">
                    <a16:creationId xmlns:a16="http://schemas.microsoft.com/office/drawing/2014/main" id="{8B0DDE11-73A1-4332-9B31-FF82A87F8875}"/>
                  </a:ext>
                </a:extLst>
              </p:cNvPr>
              <p:cNvSpPr/>
              <p:nvPr/>
            </p:nvSpPr>
            <p:spPr bwMode="auto">
              <a:xfrm>
                <a:off x="755649" y="1720890"/>
                <a:ext cx="23120186" cy="1980148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35455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34379ADD-C1B3-4D86-A9C3-6EFE516C6BBB}"/>
                  </a:ext>
                </a:extLst>
              </p:cNvPr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16" name="Isosceles Triangle 44">
                  <a:extLst>
                    <a:ext uri="{FF2B5EF4-FFF2-40B4-BE49-F238E27FC236}">
                      <a16:creationId xmlns:a16="http://schemas.microsoft.com/office/drawing/2014/main" id="{AC74273D-734C-49E6-8B4B-04D1DA61F78A}"/>
                    </a:ext>
                  </a:extLst>
                </p:cNvPr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7" name="Pentagon 27">
                  <a:extLst>
                    <a:ext uri="{FF2B5EF4-FFF2-40B4-BE49-F238E27FC236}">
                      <a16:creationId xmlns:a16="http://schemas.microsoft.com/office/drawing/2014/main" id="{2258C135-B327-408E-91EE-B02D0694BC1A}"/>
                    </a:ext>
                  </a:extLst>
                </p:cNvPr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18" name="Group 11">
                  <a:extLst>
                    <a:ext uri="{FF2B5EF4-FFF2-40B4-BE49-F238E27FC236}">
                      <a16:creationId xmlns:a16="http://schemas.microsoft.com/office/drawing/2014/main" id="{437FD286-16D0-4570-9188-8DDAC1020CB0}"/>
                    </a:ext>
                  </a:extLst>
                </p:cNvPr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21" name="Freeform 31">
                    <a:extLst>
                      <a:ext uri="{FF2B5EF4-FFF2-40B4-BE49-F238E27FC236}">
                        <a16:creationId xmlns:a16="http://schemas.microsoft.com/office/drawing/2014/main" id="{902B8CB7-6BA3-4358-B858-CCC8E1F3336E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2" name="Freeform 32">
                    <a:extLst>
                      <a:ext uri="{FF2B5EF4-FFF2-40B4-BE49-F238E27FC236}">
                        <a16:creationId xmlns:a16="http://schemas.microsoft.com/office/drawing/2014/main" id="{EDB1836D-3A5B-47F5-94EC-06C65C33AB98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3" name="Freeform 33">
                    <a:extLst>
                      <a:ext uri="{FF2B5EF4-FFF2-40B4-BE49-F238E27FC236}">
                        <a16:creationId xmlns:a16="http://schemas.microsoft.com/office/drawing/2014/main" id="{979C2823-3873-4A08-AC71-B270EE0F589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4" name="Rectangle 23">
                    <a:extLst>
                      <a:ext uri="{FF2B5EF4-FFF2-40B4-BE49-F238E27FC236}">
                        <a16:creationId xmlns:a16="http://schemas.microsoft.com/office/drawing/2014/main" id="{B5A2608D-3BCF-4662-82EF-FFB81CB84C0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5" name="Rectangle 24">
                    <a:extLst>
                      <a:ext uri="{FF2B5EF4-FFF2-40B4-BE49-F238E27FC236}">
                        <a16:creationId xmlns:a16="http://schemas.microsoft.com/office/drawing/2014/main" id="{F90413D4-C105-4B15-B2DF-B64C230721A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" name="Rectangle 25">
                    <a:extLst>
                      <a:ext uri="{FF2B5EF4-FFF2-40B4-BE49-F238E27FC236}">
                        <a16:creationId xmlns:a16="http://schemas.microsoft.com/office/drawing/2014/main" id="{F898C190-A425-4253-9BFB-895573F7F48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" name="Rectangle 26">
                    <a:extLst>
                      <a:ext uri="{FF2B5EF4-FFF2-40B4-BE49-F238E27FC236}">
                        <a16:creationId xmlns:a16="http://schemas.microsoft.com/office/drawing/2014/main" id="{C21D5C18-DDA6-4090-B70B-16FDCE8AA6E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9" name="Chevron 29">
                  <a:extLst>
                    <a:ext uri="{FF2B5EF4-FFF2-40B4-BE49-F238E27FC236}">
                      <a16:creationId xmlns:a16="http://schemas.microsoft.com/office/drawing/2014/main" id="{0C74F1A0-E940-4357-918A-039EB3455CC7}"/>
                    </a:ext>
                  </a:extLst>
                </p:cNvPr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0" name="TextBox 13">
                  <a:extLst>
                    <a:ext uri="{FF2B5EF4-FFF2-40B4-BE49-F238E27FC236}">
                      <a16:creationId xmlns:a16="http://schemas.microsoft.com/office/drawing/2014/main" id="{7A9733A4-BB2C-4C3F-8610-EBFD8AB9385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624464" y="1653394"/>
                  <a:ext cx="2097911" cy="8517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60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+mn-ea"/>
                      <a:cs typeface="Tahoma" pitchFamily="34" charset="0"/>
                    </a:rPr>
                    <a:t>Câu</a:t>
                  </a:r>
                  <a:r>
                    <a:rPr kumimoji="0" lang="en-US" sz="6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+mn-ea"/>
                      <a:cs typeface="Tahoma" pitchFamily="34" charset="0"/>
                    </a:rPr>
                    <a:t> 2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Rectangle 1">
                  <a:extLst>
                    <a:ext uri="{FF2B5EF4-FFF2-40B4-BE49-F238E27FC236}">
                      <a16:creationId xmlns:a16="http://schemas.microsoft.com/office/drawing/2014/main" id="{E7A62985-19AF-4F3B-9F47-595450839A2B}"/>
                    </a:ext>
                  </a:extLst>
                </p:cNvPr>
                <p:cNvSpPr/>
                <p:nvPr/>
              </p:nvSpPr>
              <p:spPr>
                <a:xfrm>
                  <a:off x="4807221" y="3011236"/>
                  <a:ext cx="16779530" cy="140378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Cho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biết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6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6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𝑠𝑖𝑛</m:t>
                          </m:r>
                        </m:fName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sz="6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6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6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</m:oMath>
                  </a14:m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và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6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6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6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&lt;</m:t>
                      </m:r>
                      <m:r>
                        <a:rPr lang="en-US" sz="6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en-US" sz="6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&lt;</m:t>
                      </m:r>
                      <m:r>
                        <a:rPr lang="en-US" sz="6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𝜋</m:t>
                      </m:r>
                    </m:oMath>
                  </a14:m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Giá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trị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của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6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6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𝑐𝑜𝑠</m:t>
                          </m:r>
                        </m:fName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</m:func>
                    </m:oMath>
                  </a14:m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là</a:t>
                  </a:r>
                  <a:endPara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" name="Rectangle 1">
                  <a:extLst>
                    <a:ext uri="{FF2B5EF4-FFF2-40B4-BE49-F238E27FC236}">
                      <a16:creationId xmlns:a16="http://schemas.microsoft.com/office/drawing/2014/main" id="{E7A62985-19AF-4F3B-9F47-595450839A2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07221" y="3011236"/>
                  <a:ext cx="16779530" cy="1403782"/>
                </a:xfrm>
                <a:prstGeom prst="rect">
                  <a:avLst/>
                </a:prstGeom>
                <a:blipFill>
                  <a:blip r:embed="rId4"/>
                  <a:stretch>
                    <a:fillRect l="-2217" t="-1304" r="-1235" b="-134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5E2E733F-B528-48B1-8AE7-64B74636B675}"/>
              </a:ext>
            </a:extLst>
          </p:cNvPr>
          <p:cNvGrpSpPr/>
          <p:nvPr/>
        </p:nvGrpSpPr>
        <p:grpSpPr>
          <a:xfrm>
            <a:off x="82712" y="5261841"/>
            <a:ext cx="23556178" cy="2438475"/>
            <a:chOff x="82712" y="5261842"/>
            <a:chExt cx="23556178" cy="1982170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F1D9E1E3-5568-4532-8A2F-5A5F3F44BAD9}"/>
                </a:ext>
              </a:extLst>
            </p:cNvPr>
            <p:cNvGrpSpPr/>
            <p:nvPr/>
          </p:nvGrpSpPr>
          <p:grpSpPr>
            <a:xfrm>
              <a:off x="82712" y="5261842"/>
              <a:ext cx="23556178" cy="1827442"/>
              <a:chOff x="241306" y="2243792"/>
              <a:chExt cx="11778089" cy="617268"/>
            </a:xfrm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BED4A010-3DCD-40EE-B1CD-F1CFAF3C4A0B}"/>
                  </a:ext>
                </a:extLst>
              </p:cNvPr>
              <p:cNvSpPr/>
              <p:nvPr/>
            </p:nvSpPr>
            <p:spPr>
              <a:xfrm>
                <a:off x="3538287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0F2BBAED-301C-4B16-A674-2E97D2CB814A}"/>
                  </a:ext>
                </a:extLst>
              </p:cNvPr>
              <p:cNvSpPr/>
              <p:nvPr/>
            </p:nvSpPr>
            <p:spPr>
              <a:xfrm>
                <a:off x="3247742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88B484B6-97DD-4B6F-9EB9-6C4DE5D693FB}"/>
                  </a:ext>
                </a:extLst>
              </p:cNvPr>
              <p:cNvSpPr/>
              <p:nvPr/>
            </p:nvSpPr>
            <p:spPr>
              <a:xfrm>
                <a:off x="531851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781D234B-2DD4-4DB2-B9DA-A26E26B4B6E0}"/>
                  </a:ext>
                </a:extLst>
              </p:cNvPr>
              <p:cNvSpPr/>
              <p:nvPr/>
            </p:nvSpPr>
            <p:spPr>
              <a:xfrm>
                <a:off x="241306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7CE733BA-8C1C-4920-9AB5-BB74853D0BDA}"/>
                  </a:ext>
                </a:extLst>
              </p:cNvPr>
              <p:cNvSpPr/>
              <p:nvPr/>
            </p:nvSpPr>
            <p:spPr>
              <a:xfrm>
                <a:off x="6544723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E091E0C6-4A17-43D8-A322-C9FA1A8730F1}"/>
                  </a:ext>
                </a:extLst>
              </p:cNvPr>
              <p:cNvSpPr/>
              <p:nvPr/>
            </p:nvSpPr>
            <p:spPr>
              <a:xfrm>
                <a:off x="6254178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B74CEE48-3F84-4D31-8A90-15E0B6FB24D2}"/>
                  </a:ext>
                </a:extLst>
              </p:cNvPr>
              <p:cNvSpPr/>
              <p:nvPr/>
            </p:nvSpPr>
            <p:spPr>
              <a:xfrm>
                <a:off x="9551160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363AA8C4-78CD-4ACF-92AF-9FEF72641104}"/>
                  </a:ext>
                </a:extLst>
              </p:cNvPr>
              <p:cNvSpPr/>
              <p:nvPr/>
            </p:nvSpPr>
            <p:spPr>
              <a:xfrm>
                <a:off x="9260615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B0FE20C5-3179-4E1F-962B-3E3A278CAFB9}"/>
                    </a:ext>
                  </a:extLst>
                </p:cNvPr>
                <p:cNvSpPr/>
                <p:nvPr/>
              </p:nvSpPr>
              <p:spPr>
                <a:xfrm>
                  <a:off x="2771485" y="5346603"/>
                  <a:ext cx="803425" cy="182357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60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60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sz="60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oMath>
                    </m:oMathPara>
                  </a14:m>
                  <a:endPara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B0FE20C5-3179-4E1F-962B-3E3A278CAFB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71485" y="5346603"/>
                  <a:ext cx="803425" cy="1823576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1487AD4E-CFCD-4BA2-920A-C152EE323EA8}"/>
                    </a:ext>
                  </a:extLst>
                </p:cNvPr>
                <p:cNvSpPr/>
                <p:nvPr/>
              </p:nvSpPr>
              <p:spPr>
                <a:xfrm>
                  <a:off x="8383260" y="5346603"/>
                  <a:ext cx="1507144" cy="182357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60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sz="60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oMath>
                    </m:oMathPara>
                  </a14:m>
                  <a:endPara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1487AD4E-CFCD-4BA2-920A-C152EE323EA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83260" y="5346603"/>
                  <a:ext cx="1507144" cy="1823576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C7EB2F3E-228F-4043-A3F0-08FBAFE1C130}"/>
                    </a:ext>
                  </a:extLst>
                </p:cNvPr>
                <p:cNvSpPr/>
                <p:nvPr/>
              </p:nvSpPr>
              <p:spPr>
                <a:xfrm>
                  <a:off x="14245515" y="5420436"/>
                  <a:ext cx="1507144" cy="182357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±</m:t>
                        </m:r>
                        <m:f>
                          <m:fPr>
                            <m:ctrlP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60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sz="60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oMath>
                    </m:oMathPara>
                  </a14:m>
                  <a:endPara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C7EB2F3E-228F-4043-A3F0-08FBAFE1C13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245515" y="5420436"/>
                  <a:ext cx="1507144" cy="1823576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DD92D300-D710-4537-9F17-0D473C8E466E}"/>
                    </a:ext>
                  </a:extLst>
                </p:cNvPr>
                <p:cNvSpPr/>
                <p:nvPr/>
              </p:nvSpPr>
              <p:spPr>
                <a:xfrm>
                  <a:off x="20691356" y="5396327"/>
                  <a:ext cx="1229824" cy="18269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60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60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16</m:t>
                            </m:r>
                          </m:num>
                          <m:den>
                            <m:r>
                              <a:rPr lang="en-US" sz="60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25</m:t>
                            </m:r>
                          </m:den>
                        </m:f>
                      </m:oMath>
                    </m:oMathPara>
                  </a14:m>
                  <a:endPara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DD92D300-D710-4537-9F17-0D473C8E466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691356" y="5396327"/>
                  <a:ext cx="1229824" cy="182697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23A6C211-5598-45C0-8F3A-DCE75EFE5378}"/>
                  </a:ext>
                </a:extLst>
              </p:cNvPr>
              <p:cNvSpPr/>
              <p:nvPr/>
            </p:nvSpPr>
            <p:spPr>
              <a:xfrm>
                <a:off x="1342881" y="8789782"/>
                <a:ext cx="4688528" cy="13170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60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Vì</a:t>
                </a:r>
                <a:r>
                  <a:rPr lang="en-US" sz="60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6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6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6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n-US" sz="6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6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𝜋</m:t>
                    </m:r>
                  </m:oMath>
                </a14:m>
                <a:endParaRPr lang="en-US" sz="6000" dirty="0"/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23A6C211-5598-45C0-8F3A-DCE75EFE53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2881" y="8789782"/>
                <a:ext cx="4688528" cy="1317092"/>
              </a:xfrm>
              <a:prstGeom prst="rect">
                <a:avLst/>
              </a:prstGeom>
              <a:blipFill>
                <a:blip r:embed="rId9"/>
                <a:stretch>
                  <a:fillRect l="-7802" t="-7407" b="-14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DA8C9FF1-D68C-4136-A745-711D483DDA7C}"/>
                  </a:ext>
                </a:extLst>
              </p:cNvPr>
              <p:cNvSpPr/>
              <p:nvPr/>
            </p:nvSpPr>
            <p:spPr>
              <a:xfrm>
                <a:off x="6095584" y="8924546"/>
                <a:ext cx="4437946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6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func>
                      <m:func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6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sz="6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</m:func>
                    <m:r>
                      <a:rPr lang="en-US" sz="6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&lt;0</m:t>
                    </m:r>
                  </m:oMath>
                </a14:m>
                <a:r>
                  <a:rPr lang="en-US" sz="60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endParaRPr lang="en-US" sz="6000" dirty="0"/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DA8C9FF1-D68C-4136-A745-711D483DDA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584" y="8924546"/>
                <a:ext cx="4437946" cy="101566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ctangle 39">
            <a:extLst>
              <a:ext uri="{FF2B5EF4-FFF2-40B4-BE49-F238E27FC236}">
                <a16:creationId xmlns:a16="http://schemas.microsoft.com/office/drawing/2014/main" id="{19FD44C9-345A-4648-901F-39371CE67A42}"/>
              </a:ext>
            </a:extLst>
          </p:cNvPr>
          <p:cNvSpPr/>
          <p:nvPr/>
        </p:nvSpPr>
        <p:spPr>
          <a:xfrm>
            <a:off x="10927171" y="8789782"/>
            <a:ext cx="904446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Nên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loại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phương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án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6000" b="1" dirty="0">
                <a:latin typeface="Times New Roman" panose="02020603050405020304" pitchFamily="18" charset="0"/>
                <a:ea typeface="Calibri" panose="020F0502020204030204" pitchFamily="34" charset="0"/>
              </a:rPr>
              <a:t>A; C; D</a:t>
            </a:r>
            <a:endParaRPr lang="en-US" sz="6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373725E6-BC48-47F6-A25C-9A462B78941C}"/>
                  </a:ext>
                </a:extLst>
              </p:cNvPr>
              <p:cNvSpPr/>
              <p:nvPr/>
            </p:nvSpPr>
            <p:spPr>
              <a:xfrm>
                <a:off x="1342881" y="10763389"/>
                <a:ext cx="10062563" cy="18235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𝑐𝑜𝑠</m:t>
                          </m:r>
                        </m:fName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sz="6000">
                          <a:latin typeface="Cambria Math" panose="02040503050406030204" pitchFamily="18" charset="0"/>
                        </a:rPr>
                        <m:t>=−</m:t>
                      </m:r>
                      <m:rad>
                        <m:radPr>
                          <m:degHide m:val="on"/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1−</m:t>
                          </m:r>
                          <m:func>
                            <m:func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  <m:t>𝑠𝑖𝑛</m:t>
                                  </m:r>
                                </m:e>
                                <m:sup>
                                  <m:r>
                                    <a:rPr lang="en-US" sz="60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</m:e>
                      </m:rad>
                      <m:r>
                        <a:rPr lang="en-US" sz="600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600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373725E6-BC48-47F6-A25C-9A462B7894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2881" y="10763389"/>
                <a:ext cx="10062563" cy="182357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8" name="Group 47">
            <a:extLst>
              <a:ext uri="{FF2B5EF4-FFF2-40B4-BE49-F238E27FC236}">
                <a16:creationId xmlns:a16="http://schemas.microsoft.com/office/drawing/2014/main" id="{43A1C0FB-17AF-4CFF-87E6-C28153F182EA}"/>
              </a:ext>
            </a:extLst>
          </p:cNvPr>
          <p:cNvGrpSpPr/>
          <p:nvPr/>
        </p:nvGrpSpPr>
        <p:grpSpPr>
          <a:xfrm>
            <a:off x="13384543" y="10295742"/>
            <a:ext cx="10062563" cy="1394750"/>
            <a:chOff x="12438726" y="1617391"/>
            <a:chExt cx="8259764" cy="1394750"/>
          </a:xfrm>
        </p:grpSpPr>
        <p:sp>
          <p:nvSpPr>
            <p:cNvPr id="51" name="Rounded Rectangular Callout 63">
              <a:extLst>
                <a:ext uri="{FF2B5EF4-FFF2-40B4-BE49-F238E27FC236}">
                  <a16:creationId xmlns:a16="http://schemas.microsoft.com/office/drawing/2014/main" id="{DEF98DD0-72DE-4FD2-B9B2-3F0DB5C28195}"/>
                </a:ext>
              </a:extLst>
            </p:cNvPr>
            <p:cNvSpPr/>
            <p:nvPr/>
          </p:nvSpPr>
          <p:spPr>
            <a:xfrm>
              <a:off x="12438726" y="1617391"/>
              <a:ext cx="8259764" cy="1394750"/>
            </a:xfrm>
            <a:prstGeom prst="wedgeRoundRectCallout">
              <a:avLst>
                <a:gd name="adj1" fmla="val -54417"/>
                <a:gd name="adj2" fmla="val 81782"/>
                <a:gd name="adj3" fmla="val 16667"/>
              </a:avLst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484173D9-1859-437B-AF01-C3716C73E8AA}"/>
                </a:ext>
              </a:extLst>
            </p:cNvPr>
            <p:cNvSpPr txBox="1"/>
            <p:nvPr/>
          </p:nvSpPr>
          <p:spPr>
            <a:xfrm>
              <a:off x="12438726" y="1807537"/>
              <a:ext cx="4564596" cy="92333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5400" dirty="0" err="1">
                  <a:solidFill>
                    <a:srgbClr val="F8F8F8"/>
                  </a:solidFill>
                  <a:latin typeface="Times New Roman" pitchFamily="18" charset="0"/>
                  <a:cs typeface="Times New Roman" pitchFamily="18" charset="0"/>
                </a:rPr>
                <a:t>Sử</a:t>
              </a:r>
              <a:r>
                <a:rPr lang="en-US" dirty="0">
                  <a:solidFill>
                    <a:srgbClr val="F8F8F8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dirty="0" err="1">
                  <a:solidFill>
                    <a:srgbClr val="F8F8F8"/>
                  </a:solidFill>
                  <a:latin typeface="Times New Roman" pitchFamily="18" charset="0"/>
                  <a:cs typeface="Times New Roman" pitchFamily="18" charset="0"/>
                </a:rPr>
                <a:t>dụng</a:t>
              </a:r>
              <a:r>
                <a:rPr lang="en-US" dirty="0">
                  <a:solidFill>
                    <a:srgbClr val="F8F8F8"/>
                  </a:solidFill>
                  <a:latin typeface="Times New Roman" pitchFamily="18" charset="0"/>
                  <a:cs typeface="Times New Roman" pitchFamily="18" charset="0"/>
                </a:rPr>
                <a:t> CT: </a:t>
              </a:r>
            </a:p>
          </p:txBody>
        </p:sp>
        <p:graphicFrame>
          <p:nvGraphicFramePr>
            <p:cNvPr id="53" name="Object 52">
              <a:extLst>
                <a:ext uri="{FF2B5EF4-FFF2-40B4-BE49-F238E27FC236}">
                  <a16:creationId xmlns:a16="http://schemas.microsoft.com/office/drawing/2014/main" id="{2C1E3825-FCC1-4343-A49E-8A06752C351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76000269"/>
                </p:ext>
              </p:extLst>
            </p:nvPr>
          </p:nvGraphicFramePr>
          <p:xfrm>
            <a:off x="15291055" y="1784394"/>
            <a:ext cx="4967441" cy="8734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997" name="Equation" r:id="rId12" imgW="1143000" imgH="203040" progId="Equation.DSMT4">
                    <p:embed/>
                  </p:oleObj>
                </mc:Choice>
                <mc:Fallback>
                  <p:oleObj name="Equation" r:id="rId12" imgW="1143000" imgH="203040" progId="Equation.DSMT4">
                    <p:embed/>
                    <p:pic>
                      <p:nvPicPr>
                        <p:cNvPr id="66" name="Object 6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291055" y="1784394"/>
                          <a:ext cx="4967441" cy="87345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4" name="Oval 53">
            <a:extLst>
              <a:ext uri="{FF2B5EF4-FFF2-40B4-BE49-F238E27FC236}">
                <a16:creationId xmlns:a16="http://schemas.microsoft.com/office/drawing/2014/main" id="{01461074-38C4-4F77-A037-18BECF408913}"/>
              </a:ext>
            </a:extLst>
          </p:cNvPr>
          <p:cNvSpPr/>
          <p:nvPr/>
        </p:nvSpPr>
        <p:spPr>
          <a:xfrm>
            <a:off x="6036843" y="5473475"/>
            <a:ext cx="1088530" cy="1822000"/>
          </a:xfrm>
          <a:prstGeom prst="ellipse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kumimoji="0" lang="en-US" sz="6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5733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41" grpId="0"/>
      <p:bldP spid="5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39BAF16-3C69-4BA9-8E9A-2B9B767994B7}"/>
              </a:ext>
            </a:extLst>
          </p:cNvPr>
          <p:cNvGrpSpPr/>
          <p:nvPr/>
        </p:nvGrpSpPr>
        <p:grpSpPr>
          <a:xfrm>
            <a:off x="358082" y="7873027"/>
            <a:ext cx="23669800" cy="5550882"/>
            <a:chOff x="203200" y="3636276"/>
            <a:chExt cx="11834900" cy="2775441"/>
          </a:xfrm>
        </p:grpSpPr>
        <p:sp>
          <p:nvSpPr>
            <p:cNvPr id="7" name="Rounded Rectangle 4">
              <a:extLst>
                <a:ext uri="{FF2B5EF4-FFF2-40B4-BE49-F238E27FC236}">
                  <a16:creationId xmlns:a16="http://schemas.microsoft.com/office/drawing/2014/main" id="{3A2180FE-386C-451B-972A-0D7FABEFA2F9}"/>
                </a:ext>
              </a:extLst>
            </p:cNvPr>
            <p:cNvSpPr/>
            <p:nvPr/>
          </p:nvSpPr>
          <p:spPr>
            <a:xfrm>
              <a:off x="203200" y="3982455"/>
              <a:ext cx="11834900" cy="2429262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8123C7F-8199-4997-B9A8-B447AABACE74}"/>
                </a:ext>
              </a:extLst>
            </p:cNvPr>
            <p:cNvGrpSpPr/>
            <p:nvPr/>
          </p:nvGrpSpPr>
          <p:grpSpPr>
            <a:xfrm>
              <a:off x="203200" y="3636276"/>
              <a:ext cx="2342698" cy="507832"/>
              <a:chOff x="1275608" y="6239450"/>
              <a:chExt cx="4592537" cy="922706"/>
            </a:xfrm>
          </p:grpSpPr>
          <p:sp>
            <p:nvSpPr>
              <p:cNvPr id="9" name="Freeform 20">
                <a:extLst>
                  <a:ext uri="{FF2B5EF4-FFF2-40B4-BE49-F238E27FC236}">
                    <a16:creationId xmlns:a16="http://schemas.microsoft.com/office/drawing/2014/main" id="{AFC9F831-0A62-489A-B34D-1399103F58F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6E1BBE6-AFDD-4579-8EF9-B05F756EA7B6}"/>
                  </a:ext>
                </a:extLst>
              </p:cNvPr>
              <p:cNvSpPr txBox="1"/>
              <p:nvPr/>
            </p:nvSpPr>
            <p:spPr>
              <a:xfrm>
                <a:off x="2187353" y="6239450"/>
                <a:ext cx="2633702" cy="922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Round Diagonal Corner Rectangle 8">
                <a:extLst>
                  <a:ext uri="{FF2B5EF4-FFF2-40B4-BE49-F238E27FC236}">
                    <a16:creationId xmlns:a16="http://schemas.microsoft.com/office/drawing/2014/main" id="{8235F729-A8FF-4B98-936D-014AD4194B71}"/>
                  </a:ext>
                </a:extLst>
              </p:cNvPr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" name="Freeform 9">
                <a:extLst>
                  <a:ext uri="{FF2B5EF4-FFF2-40B4-BE49-F238E27FC236}">
                    <a16:creationId xmlns:a16="http://schemas.microsoft.com/office/drawing/2014/main" id="{1F210F6E-F79C-4234-AABE-BDC29123646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2880601-8484-449F-944D-4B085921D967}"/>
              </a:ext>
            </a:extLst>
          </p:cNvPr>
          <p:cNvGrpSpPr/>
          <p:nvPr/>
        </p:nvGrpSpPr>
        <p:grpSpPr>
          <a:xfrm>
            <a:off x="153987" y="2590800"/>
            <a:ext cx="23812793" cy="3011344"/>
            <a:chOff x="534987" y="1647866"/>
            <a:chExt cx="23340848" cy="2525288"/>
          </a:xfrm>
        </p:grpSpPr>
        <p:sp>
          <p:nvSpPr>
            <p:cNvPr id="14" name="Rounded Rectangle 24">
              <a:extLst>
                <a:ext uri="{FF2B5EF4-FFF2-40B4-BE49-F238E27FC236}">
                  <a16:creationId xmlns:a16="http://schemas.microsoft.com/office/drawing/2014/main" id="{8B0DDE11-73A1-4332-9B31-FF82A87F8875}"/>
                </a:ext>
              </a:extLst>
            </p:cNvPr>
            <p:cNvSpPr/>
            <p:nvPr/>
          </p:nvSpPr>
          <p:spPr bwMode="auto">
            <a:xfrm>
              <a:off x="755649" y="1720890"/>
              <a:ext cx="23120186" cy="2452264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3545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34379ADD-C1B3-4D86-A9C3-6EFE516C6BBB}"/>
                </a:ext>
              </a:extLst>
            </p:cNvPr>
            <p:cNvGrpSpPr/>
            <p:nvPr/>
          </p:nvGrpSpPr>
          <p:grpSpPr>
            <a:xfrm>
              <a:off x="534987" y="1647866"/>
              <a:ext cx="3505200" cy="1176337"/>
              <a:chOff x="534987" y="1647866"/>
              <a:chExt cx="3505200" cy="1176337"/>
            </a:xfrm>
          </p:grpSpPr>
          <p:sp>
            <p:nvSpPr>
              <p:cNvPr id="16" name="Isosceles Triangle 44">
                <a:extLst>
                  <a:ext uri="{FF2B5EF4-FFF2-40B4-BE49-F238E27FC236}">
                    <a16:creationId xmlns:a16="http://schemas.microsoft.com/office/drawing/2014/main" id="{AC74273D-734C-49E6-8B4B-04D1DA61F78A}"/>
                  </a:ext>
                </a:extLst>
              </p:cNvPr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35455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" name="Pentagon 27">
                <a:extLst>
                  <a:ext uri="{FF2B5EF4-FFF2-40B4-BE49-F238E27FC236}">
                    <a16:creationId xmlns:a16="http://schemas.microsoft.com/office/drawing/2014/main" id="{2258C135-B327-408E-91EE-B02D0694BC1A}"/>
                  </a:ext>
                </a:extLst>
              </p:cNvPr>
              <p:cNvSpPr/>
              <p:nvPr/>
            </p:nvSpPr>
            <p:spPr bwMode="auto">
              <a:xfrm>
                <a:off x="534987" y="1647866"/>
                <a:ext cx="3505200" cy="955675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35455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8" name="Group 11">
                <a:extLst>
                  <a:ext uri="{FF2B5EF4-FFF2-40B4-BE49-F238E27FC236}">
                    <a16:creationId xmlns:a16="http://schemas.microsoft.com/office/drawing/2014/main" id="{437FD286-16D0-4570-9188-8DDAC1020CB0}"/>
                  </a:ext>
                </a:extLst>
              </p:cNvPr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21" name="Freeform 31">
                  <a:extLst>
                    <a:ext uri="{FF2B5EF4-FFF2-40B4-BE49-F238E27FC236}">
                      <a16:creationId xmlns:a16="http://schemas.microsoft.com/office/drawing/2014/main" id="{902B8CB7-6BA3-4358-B858-CCC8E1F3336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2" name="Freeform 32">
                  <a:extLst>
                    <a:ext uri="{FF2B5EF4-FFF2-40B4-BE49-F238E27FC236}">
                      <a16:creationId xmlns:a16="http://schemas.microsoft.com/office/drawing/2014/main" id="{EDB1836D-3A5B-47F5-94EC-06C65C33AB9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3" name="Freeform 33">
                  <a:extLst>
                    <a:ext uri="{FF2B5EF4-FFF2-40B4-BE49-F238E27FC236}">
                      <a16:creationId xmlns:a16="http://schemas.microsoft.com/office/drawing/2014/main" id="{979C2823-3873-4A08-AC71-B270EE0F589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B5A2608D-3BCF-4662-82EF-FFB81CB84C0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F90413D4-C105-4B15-B2DF-B64C230721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F898C190-A425-4253-9BFB-895573F7F48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C21D5C18-DDA6-4090-B70B-16FDCE8AA6E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9" name="Chevron 29">
                <a:extLst>
                  <a:ext uri="{FF2B5EF4-FFF2-40B4-BE49-F238E27FC236}">
                    <a16:creationId xmlns:a16="http://schemas.microsoft.com/office/drawing/2014/main" id="{0C74F1A0-E940-4357-918A-039EB3455CC7}"/>
                  </a:ext>
                </a:extLst>
              </p:cNvPr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35455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" name="TextBox 13">
                <a:extLst>
                  <a:ext uri="{FF2B5EF4-FFF2-40B4-BE49-F238E27FC236}">
                    <a16:creationId xmlns:a16="http://schemas.microsoft.com/office/drawing/2014/main" id="{7A9733A4-BB2C-4C3F-8610-EBFD8AB9385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24464" y="1653394"/>
                <a:ext cx="2097911" cy="8517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Tahoma" pitchFamily="34" charset="0"/>
                  </a:rPr>
                  <a:t>Câu</a:t>
                </a:r>
                <a:r>
                  <a:rPr kumimoji="0" lang="en-US" sz="6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Tahoma" pitchFamily="34" charset="0"/>
                  </a:rPr>
                  <a:t> 3</a:t>
                </a:r>
              </a:p>
            </p:txBody>
          </p:sp>
        </p:grpSp>
      </p:grpSp>
      <p:sp>
        <p:nvSpPr>
          <p:cNvPr id="50" name="Action Button: Forward or Next 53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99BCEF2A-FED3-4FE6-B2DF-B27E30CC35ED}"/>
              </a:ext>
            </a:extLst>
          </p:cNvPr>
          <p:cNvSpPr/>
          <p:nvPr/>
        </p:nvSpPr>
        <p:spPr>
          <a:xfrm>
            <a:off x="23512131" y="12839820"/>
            <a:ext cx="873456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41DB9924-A30B-442C-A2E6-97C359917E5D}"/>
              </a:ext>
            </a:extLst>
          </p:cNvPr>
          <p:cNvGrpSpPr/>
          <p:nvPr/>
        </p:nvGrpSpPr>
        <p:grpSpPr>
          <a:xfrm>
            <a:off x="82712" y="1602036"/>
            <a:ext cx="8830855" cy="832126"/>
            <a:chOff x="247200" y="1922269"/>
            <a:chExt cx="8832452" cy="832124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BA382114-AC2E-4479-9C4E-F7CFB2AB9085}"/>
                </a:ext>
              </a:extLst>
            </p:cNvPr>
            <p:cNvSpPr txBox="1"/>
            <p:nvPr/>
          </p:nvSpPr>
          <p:spPr>
            <a:xfrm>
              <a:off x="1082675" y="1922269"/>
              <a:ext cx="983139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2AFF3B4A-9E61-4604-84B6-DB884C34C607}"/>
                </a:ext>
              </a:extLst>
            </p:cNvPr>
            <p:cNvSpPr txBox="1"/>
            <p:nvPr/>
          </p:nvSpPr>
          <p:spPr>
            <a:xfrm>
              <a:off x="247200" y="1923494"/>
              <a:ext cx="8832452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trắc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nghiệm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B0793CE-52B4-4E21-B2B8-4F072FE95DEF}"/>
                  </a:ext>
                </a:extLst>
              </p:cNvPr>
              <p:cNvSpPr/>
              <p:nvPr/>
            </p:nvSpPr>
            <p:spPr>
              <a:xfrm>
                <a:off x="2693382" y="3460346"/>
                <a:ext cx="19199615" cy="15295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07000"/>
                  </a:lnSpc>
                  <a:tabLst>
                    <a:tab pos="457200" algn="l"/>
                    <a:tab pos="1943100" algn="l"/>
                    <a:tab pos="3429000" algn="l"/>
                    <a:tab pos="4857750" algn="l"/>
                  </a:tabLst>
                </a:pPr>
                <a:r>
                  <a:rPr lang="en-US" sz="6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6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6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6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6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𝑡𝑎𝑛</m:t>
                        </m:r>
                      </m:fName>
                      <m:e>
                        <m:r>
                          <a:rPr lang="en-US" sz="6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</m:func>
                    <m:r>
                      <a:rPr lang="en-US" sz="6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</m:t>
                    </m:r>
                  </m:oMath>
                </a14:m>
                <a:r>
                  <a:rPr lang="en-US" sz="6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. </a:t>
                </a:r>
                <a:r>
                  <a:rPr lang="en-US" sz="6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</a:t>
                </a:r>
                <a:r>
                  <a:rPr lang="en-US" sz="6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trị</a:t>
                </a:r>
                <a:r>
                  <a:rPr lang="en-US" sz="6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6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6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6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6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6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6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  <m:func>
                          <m:funcPr>
                            <m:ctrlPr>
                              <a:rPr lang="en-US" sz="6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6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𝑠𝑖𝑛</m:t>
                            </m:r>
                          </m:fName>
                          <m:e>
                            <m:r>
                              <a:rPr lang="en-US" sz="6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𝛼</m:t>
                            </m:r>
                          </m:e>
                        </m:func>
                        <m:r>
                          <a:rPr lang="en-US" sz="6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sz="6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6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𝑐𝑜𝑠</m:t>
                            </m:r>
                          </m:fName>
                          <m:e>
                            <m:r>
                              <a:rPr lang="en-US" sz="6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𝛼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sz="6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6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𝑠𝑖𝑛</m:t>
                            </m:r>
                          </m:fName>
                          <m:e>
                            <m:r>
                              <a:rPr lang="en-US" sz="6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𝛼</m:t>
                            </m:r>
                          </m:e>
                        </m:func>
                        <m:r>
                          <a:rPr lang="en-US" sz="6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func>
                          <m:funcPr>
                            <m:ctrlPr>
                              <a:rPr lang="en-US" sz="6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6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𝑐𝑜𝑠</m:t>
                            </m:r>
                          </m:fName>
                          <m:e>
                            <m:r>
                              <a:rPr lang="en-US" sz="6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𝛼</m:t>
                            </m:r>
                          </m:e>
                        </m:func>
                      </m:den>
                    </m:f>
                  </m:oMath>
                </a14:m>
                <a:r>
                  <a:rPr lang="en-US" sz="6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endParaRPr lang="en-US" sz="6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B0793CE-52B4-4E21-B2B8-4F072FE95D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382" y="3460346"/>
                <a:ext cx="19199615" cy="1529586"/>
              </a:xfrm>
              <a:prstGeom prst="rect">
                <a:avLst/>
              </a:prstGeom>
              <a:blipFill>
                <a:blip r:embed="rId4"/>
                <a:stretch>
                  <a:fillRect l="-1937" r="-953" b="-12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Group 42">
            <a:extLst>
              <a:ext uri="{FF2B5EF4-FFF2-40B4-BE49-F238E27FC236}">
                <a16:creationId xmlns:a16="http://schemas.microsoft.com/office/drawing/2014/main" id="{AEA72A10-1F43-4667-AC30-35AB6CC34038}"/>
              </a:ext>
            </a:extLst>
          </p:cNvPr>
          <p:cNvGrpSpPr/>
          <p:nvPr/>
        </p:nvGrpSpPr>
        <p:grpSpPr>
          <a:xfrm>
            <a:off x="82712" y="5683871"/>
            <a:ext cx="23556178" cy="2266946"/>
            <a:chOff x="82712" y="5683871"/>
            <a:chExt cx="23556178" cy="2551600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F1D9E1E3-5568-4532-8A2F-5A5F3F44BAD9}"/>
                </a:ext>
              </a:extLst>
            </p:cNvPr>
            <p:cNvGrpSpPr/>
            <p:nvPr/>
          </p:nvGrpSpPr>
          <p:grpSpPr>
            <a:xfrm>
              <a:off x="82712" y="5683871"/>
              <a:ext cx="23556178" cy="2551600"/>
              <a:chOff x="241306" y="2243792"/>
              <a:chExt cx="11778089" cy="617268"/>
            </a:xfrm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BED4A010-3DCD-40EE-B1CD-F1CFAF3C4A0B}"/>
                  </a:ext>
                </a:extLst>
              </p:cNvPr>
              <p:cNvSpPr/>
              <p:nvPr/>
            </p:nvSpPr>
            <p:spPr>
              <a:xfrm>
                <a:off x="3538287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0F2BBAED-301C-4B16-A674-2E97D2CB814A}"/>
                  </a:ext>
                </a:extLst>
              </p:cNvPr>
              <p:cNvSpPr/>
              <p:nvPr/>
            </p:nvSpPr>
            <p:spPr>
              <a:xfrm>
                <a:off x="3247742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88B484B6-97DD-4B6F-9EB9-6C4DE5D693FB}"/>
                  </a:ext>
                </a:extLst>
              </p:cNvPr>
              <p:cNvSpPr/>
              <p:nvPr/>
            </p:nvSpPr>
            <p:spPr>
              <a:xfrm>
                <a:off x="531851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781D234B-2DD4-4DB2-B9DA-A26E26B4B6E0}"/>
                  </a:ext>
                </a:extLst>
              </p:cNvPr>
              <p:cNvSpPr/>
              <p:nvPr/>
            </p:nvSpPr>
            <p:spPr>
              <a:xfrm>
                <a:off x="241306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7CE733BA-8C1C-4920-9AB5-BB74853D0BDA}"/>
                  </a:ext>
                </a:extLst>
              </p:cNvPr>
              <p:cNvSpPr/>
              <p:nvPr/>
            </p:nvSpPr>
            <p:spPr>
              <a:xfrm>
                <a:off x="6544723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E091E0C6-4A17-43D8-A322-C9FA1A8730F1}"/>
                  </a:ext>
                </a:extLst>
              </p:cNvPr>
              <p:cNvSpPr/>
              <p:nvPr/>
            </p:nvSpPr>
            <p:spPr>
              <a:xfrm>
                <a:off x="6254178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B74CEE48-3F84-4D31-8A90-15E0B6FB24D2}"/>
                  </a:ext>
                </a:extLst>
              </p:cNvPr>
              <p:cNvSpPr/>
              <p:nvPr/>
            </p:nvSpPr>
            <p:spPr>
              <a:xfrm>
                <a:off x="9551160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363AA8C4-78CD-4ACF-92AF-9FEF72641104}"/>
                  </a:ext>
                </a:extLst>
              </p:cNvPr>
              <p:cNvSpPr/>
              <p:nvPr/>
            </p:nvSpPr>
            <p:spPr>
              <a:xfrm>
                <a:off x="9260615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1CEFFFB3-72B7-4EE3-B876-6A6189DA3717}"/>
                    </a:ext>
                  </a:extLst>
                </p:cNvPr>
                <p:cNvSpPr/>
                <p:nvPr/>
              </p:nvSpPr>
              <p:spPr>
                <a:xfrm>
                  <a:off x="2703623" y="6339797"/>
                  <a:ext cx="785793" cy="101566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oMath>
                    </m:oMathPara>
                  </a14:m>
                  <a:endParaRPr lang="en-US" sz="6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1CEFFFB3-72B7-4EE3-B876-6A6189DA371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03623" y="6339797"/>
                  <a:ext cx="785793" cy="101566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6F21B9FB-8406-4B22-9782-4C425801835E}"/>
                    </a:ext>
                  </a:extLst>
                </p:cNvPr>
                <p:cNvSpPr/>
                <p:nvPr/>
              </p:nvSpPr>
              <p:spPr>
                <a:xfrm>
                  <a:off x="8784357" y="5934798"/>
                  <a:ext cx="785793" cy="184576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60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60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60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en-US" sz="6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6F21B9FB-8406-4B22-9782-4C425801835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84357" y="5934798"/>
                  <a:ext cx="785793" cy="1845762"/>
                </a:xfrm>
                <a:prstGeom prst="rect">
                  <a:avLst/>
                </a:prstGeom>
                <a:blipFill>
                  <a:blip r:embed="rId6"/>
                  <a:stretch>
                    <a:fillRect b="-89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61C31B35-2D5E-44F0-9084-0ACEA5C8DE37}"/>
                    </a:ext>
                  </a:extLst>
                </p:cNvPr>
                <p:cNvSpPr/>
                <p:nvPr/>
              </p:nvSpPr>
              <p:spPr>
                <a:xfrm>
                  <a:off x="14991036" y="6290403"/>
                  <a:ext cx="785793" cy="101566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oMath>
                    </m:oMathPara>
                  </a14:m>
                  <a:endParaRPr lang="en-US" sz="6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61C31B35-2D5E-44F0-9084-0ACEA5C8DE3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991036" y="6290403"/>
                  <a:ext cx="785793" cy="1015663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11D6631B-4D73-4F61-BD60-A751DFBF5D55}"/>
                    </a:ext>
                  </a:extLst>
                </p:cNvPr>
                <p:cNvSpPr/>
                <p:nvPr/>
              </p:nvSpPr>
              <p:spPr>
                <a:xfrm>
                  <a:off x="20555694" y="6051224"/>
                  <a:ext cx="785793" cy="182094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60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60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</m:num>
                          <m:den>
                            <m:r>
                              <a:rPr lang="en-US" sz="60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en-US" sz="6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11D6631B-4D73-4F61-BD60-A751DFBF5D5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555694" y="6051224"/>
                  <a:ext cx="785793" cy="1820948"/>
                </a:xfrm>
                <a:prstGeom prst="rect">
                  <a:avLst/>
                </a:prstGeom>
                <a:blipFill>
                  <a:blip r:embed="rId8"/>
                  <a:stretch>
                    <a:fillRect b="-90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6A65113A-5A8F-4727-A32B-7B6D73F27CDA}"/>
                  </a:ext>
                </a:extLst>
              </p:cNvPr>
              <p:cNvSpPr/>
              <p:nvPr/>
            </p:nvSpPr>
            <p:spPr>
              <a:xfrm>
                <a:off x="1037829" y="9088235"/>
                <a:ext cx="7859844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𝑡𝑎𝑛</m:t>
                          </m:r>
                        </m:fName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sz="6000">
                          <a:latin typeface="Cambria Math" panose="02040503050406030204" pitchFamily="18" charset="0"/>
                        </a:rPr>
                        <m:t>=2⇒</m:t>
                      </m:r>
                      <m:func>
                        <m:func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𝑐𝑜𝑠</m:t>
                          </m:r>
                        </m:fName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sz="6000">
                          <a:latin typeface="Cambria Math" panose="02040503050406030204" pitchFamily="18" charset="0"/>
                        </a:rPr>
                        <m:t>≠0</m:t>
                      </m:r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6A65113A-5A8F-4727-A32B-7B6D73F27C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7829" y="9088235"/>
                <a:ext cx="7859844" cy="101566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5C8B3A2C-5690-489E-A0BF-C7CC50B10089}"/>
                  </a:ext>
                </a:extLst>
              </p:cNvPr>
              <p:cNvSpPr/>
              <p:nvPr/>
            </p:nvSpPr>
            <p:spPr>
              <a:xfrm>
                <a:off x="917455" y="10106586"/>
                <a:ext cx="16708485" cy="10136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07000"/>
                  </a:lnSpc>
                  <a:tabLst>
                    <a:tab pos="457200" algn="l"/>
                    <a:tab pos="1943100" algn="l"/>
                    <a:tab pos="3429000" algn="l"/>
                    <a:tab pos="4857750" algn="l"/>
                  </a:tabLst>
                </a:pPr>
                <a:r>
                  <a:rPr lang="en-US" sz="6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Chia </a:t>
                </a:r>
                <a:r>
                  <a:rPr lang="en-US" sz="6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cả</a:t>
                </a:r>
                <a:r>
                  <a:rPr lang="en-US" sz="6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tử</a:t>
                </a:r>
                <a:r>
                  <a:rPr lang="en-US" sz="6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6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mẫu</a:t>
                </a:r>
                <a:r>
                  <a:rPr lang="en-US" sz="6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6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6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6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6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6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6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6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sz="6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</m:func>
                  </m:oMath>
                </a14:m>
                <a:r>
                  <a:rPr lang="en-US" sz="6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lang="en-US" sz="6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6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5C8B3A2C-5690-489E-A0BF-C7CC50B100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455" y="10106586"/>
                <a:ext cx="16708485" cy="1013675"/>
              </a:xfrm>
              <a:prstGeom prst="rect">
                <a:avLst/>
              </a:prstGeom>
              <a:blipFill>
                <a:blip r:embed="rId10"/>
                <a:stretch>
                  <a:fillRect l="-2226" t="-19277" r="-109" b="-39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2E4493EB-D82A-4A07-B944-C4CA69937BAD}"/>
                  </a:ext>
                </a:extLst>
              </p:cNvPr>
              <p:cNvSpPr/>
              <p:nvPr/>
            </p:nvSpPr>
            <p:spPr>
              <a:xfrm>
                <a:off x="1230147" y="11320235"/>
                <a:ext cx="5571397" cy="18269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60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3</m:t>
                          </m:r>
                          <m:func>
                            <m:func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𝑡𝑎𝑛</m:t>
                              </m:r>
                            </m:fName>
                            <m:e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+1</m:t>
                          </m:r>
                        </m:num>
                        <m:den>
                          <m:func>
                            <m:func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𝑡𝑎𝑛</m:t>
                              </m:r>
                            </m:fName>
                            <m:e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2E4493EB-D82A-4A07-B944-C4CA69937B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0147" y="11320235"/>
                <a:ext cx="5571397" cy="182697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35F3D9D4-AD13-4E3C-A2AB-285F48002FA5}"/>
                  </a:ext>
                </a:extLst>
              </p:cNvPr>
              <p:cNvSpPr/>
              <p:nvPr/>
            </p:nvSpPr>
            <p:spPr>
              <a:xfrm>
                <a:off x="6616840" y="11333997"/>
                <a:ext cx="4949304" cy="18209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3.2+1</m:t>
                          </m:r>
                        </m:num>
                        <m:den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2−1</m:t>
                          </m:r>
                        </m:den>
                      </m:f>
                      <m:r>
                        <a:rPr lang="en-US" sz="6000">
                          <a:latin typeface="Cambria Math" panose="02040503050406030204" pitchFamily="18" charset="0"/>
                        </a:rPr>
                        <m:t>=7</m:t>
                      </m:r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35F3D9D4-AD13-4E3C-A2AB-285F48002F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6840" y="11333997"/>
                <a:ext cx="4949304" cy="182094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7" name="Group 46">
            <a:extLst>
              <a:ext uri="{FF2B5EF4-FFF2-40B4-BE49-F238E27FC236}">
                <a16:creationId xmlns:a16="http://schemas.microsoft.com/office/drawing/2014/main" id="{FE38BBBD-0C05-4E42-A9CC-1295E05560A4}"/>
              </a:ext>
            </a:extLst>
          </p:cNvPr>
          <p:cNvGrpSpPr/>
          <p:nvPr/>
        </p:nvGrpSpPr>
        <p:grpSpPr>
          <a:xfrm>
            <a:off x="13155984" y="7871477"/>
            <a:ext cx="8939911" cy="2038172"/>
            <a:chOff x="12438726" y="1598801"/>
            <a:chExt cx="8461239" cy="1413340"/>
          </a:xfrm>
        </p:grpSpPr>
        <p:sp>
          <p:nvSpPr>
            <p:cNvPr id="48" name="Rounded Rectangular Callout 124">
              <a:extLst>
                <a:ext uri="{FF2B5EF4-FFF2-40B4-BE49-F238E27FC236}">
                  <a16:creationId xmlns:a16="http://schemas.microsoft.com/office/drawing/2014/main" id="{D0EB303B-ED15-4A73-8E89-E0D498065D47}"/>
                </a:ext>
              </a:extLst>
            </p:cNvPr>
            <p:cNvSpPr/>
            <p:nvPr/>
          </p:nvSpPr>
          <p:spPr>
            <a:xfrm>
              <a:off x="12438726" y="1617391"/>
              <a:ext cx="8461239" cy="1394750"/>
            </a:xfrm>
            <a:prstGeom prst="wedgeRoundRectCallout">
              <a:avLst>
                <a:gd name="adj1" fmla="val -54417"/>
                <a:gd name="adj2" fmla="val 81782"/>
                <a:gd name="adj3" fmla="val 16667"/>
              </a:avLst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E694EC3A-4597-4C0A-A88C-3FF0A5A682E0}"/>
                </a:ext>
              </a:extLst>
            </p:cNvPr>
            <p:cNvSpPr txBox="1"/>
            <p:nvPr/>
          </p:nvSpPr>
          <p:spPr>
            <a:xfrm>
              <a:off x="12695256" y="1918174"/>
              <a:ext cx="4564596" cy="92333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5400" dirty="0" err="1">
                  <a:solidFill>
                    <a:srgbClr val="F8F8F8"/>
                  </a:solidFill>
                  <a:latin typeface="Times New Roman" pitchFamily="18" charset="0"/>
                  <a:cs typeface="Times New Roman" pitchFamily="18" charset="0"/>
                </a:rPr>
                <a:t>Sử</a:t>
              </a:r>
              <a:r>
                <a:rPr lang="en-US" sz="5400" dirty="0">
                  <a:solidFill>
                    <a:srgbClr val="F8F8F8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dirty="0" err="1">
                  <a:solidFill>
                    <a:srgbClr val="F8F8F8"/>
                  </a:solidFill>
                  <a:latin typeface="Times New Roman" pitchFamily="18" charset="0"/>
                  <a:cs typeface="Times New Roman" pitchFamily="18" charset="0"/>
                </a:rPr>
                <a:t>dụng</a:t>
              </a:r>
              <a:r>
                <a:rPr lang="en-US" sz="5400" dirty="0">
                  <a:solidFill>
                    <a:srgbClr val="F8F8F8"/>
                  </a:solidFill>
                  <a:latin typeface="Times New Roman" pitchFamily="18" charset="0"/>
                  <a:cs typeface="Times New Roman" pitchFamily="18" charset="0"/>
                </a:rPr>
                <a:t> CT: </a:t>
              </a:r>
            </a:p>
          </p:txBody>
        </p:sp>
        <p:graphicFrame>
          <p:nvGraphicFramePr>
            <p:cNvPr id="52" name="Object 51">
              <a:extLst>
                <a:ext uri="{FF2B5EF4-FFF2-40B4-BE49-F238E27FC236}">
                  <a16:creationId xmlns:a16="http://schemas.microsoft.com/office/drawing/2014/main" id="{82116FA4-0055-4EA5-9DC0-FB5B31DA2F78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85131108"/>
                </p:ext>
              </p:extLst>
            </p:nvPr>
          </p:nvGraphicFramePr>
          <p:xfrm>
            <a:off x="16289277" y="1598801"/>
            <a:ext cx="3416685" cy="13545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021" name="Equation" r:id="rId13" imgW="863280" imgH="393480" progId="Equation.DSMT4">
                    <p:embed/>
                  </p:oleObj>
                </mc:Choice>
                <mc:Fallback>
                  <p:oleObj name="Equation" r:id="rId13" imgW="863280" imgH="393480" progId="Equation.DSMT4">
                    <p:embed/>
                    <p:pic>
                      <p:nvPicPr>
                        <p:cNvPr id="127" name="Object 1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289277" y="1598801"/>
                          <a:ext cx="3416685" cy="135453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3" name="Oval 52">
            <a:extLst>
              <a:ext uri="{FF2B5EF4-FFF2-40B4-BE49-F238E27FC236}">
                <a16:creationId xmlns:a16="http://schemas.microsoft.com/office/drawing/2014/main" id="{ABFBB02A-C563-479F-B67D-A62E5C58AC24}"/>
              </a:ext>
            </a:extLst>
          </p:cNvPr>
          <p:cNvSpPr/>
          <p:nvPr/>
        </p:nvSpPr>
        <p:spPr>
          <a:xfrm>
            <a:off x="12090376" y="5835485"/>
            <a:ext cx="1088530" cy="1819163"/>
          </a:xfrm>
          <a:prstGeom prst="ellipse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kumimoji="0" lang="en-US" sz="6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612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8" grpId="0"/>
      <p:bldP spid="39" grpId="0"/>
      <p:bldP spid="40" grpId="0"/>
      <p:bldP spid="41" grpId="0"/>
      <p:bldP spid="5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39BAF16-3C69-4BA9-8E9A-2B9B767994B7}"/>
              </a:ext>
            </a:extLst>
          </p:cNvPr>
          <p:cNvGrpSpPr/>
          <p:nvPr/>
        </p:nvGrpSpPr>
        <p:grpSpPr>
          <a:xfrm>
            <a:off x="153987" y="7499148"/>
            <a:ext cx="23669800" cy="6087120"/>
            <a:chOff x="184495" y="3636276"/>
            <a:chExt cx="11834900" cy="3043560"/>
          </a:xfrm>
        </p:grpSpPr>
        <p:sp>
          <p:nvSpPr>
            <p:cNvPr id="7" name="Rounded Rectangle 4">
              <a:extLst>
                <a:ext uri="{FF2B5EF4-FFF2-40B4-BE49-F238E27FC236}">
                  <a16:creationId xmlns:a16="http://schemas.microsoft.com/office/drawing/2014/main" id="{3A2180FE-386C-451B-972A-0D7FABEFA2F9}"/>
                </a:ext>
              </a:extLst>
            </p:cNvPr>
            <p:cNvSpPr/>
            <p:nvPr/>
          </p:nvSpPr>
          <p:spPr>
            <a:xfrm>
              <a:off x="184495" y="3865218"/>
              <a:ext cx="11834900" cy="2814618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8123C7F-8199-4997-B9A8-B447AABACE74}"/>
                </a:ext>
              </a:extLst>
            </p:cNvPr>
            <p:cNvGrpSpPr/>
            <p:nvPr/>
          </p:nvGrpSpPr>
          <p:grpSpPr>
            <a:xfrm>
              <a:off x="203200" y="3636276"/>
              <a:ext cx="2342698" cy="507832"/>
              <a:chOff x="1275608" y="6239450"/>
              <a:chExt cx="4592537" cy="922706"/>
            </a:xfrm>
          </p:grpSpPr>
          <p:sp>
            <p:nvSpPr>
              <p:cNvPr id="9" name="Freeform 20">
                <a:extLst>
                  <a:ext uri="{FF2B5EF4-FFF2-40B4-BE49-F238E27FC236}">
                    <a16:creationId xmlns:a16="http://schemas.microsoft.com/office/drawing/2014/main" id="{AFC9F831-0A62-489A-B34D-1399103F58F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6E1BBE6-AFDD-4579-8EF9-B05F756EA7B6}"/>
                  </a:ext>
                </a:extLst>
              </p:cNvPr>
              <p:cNvSpPr txBox="1"/>
              <p:nvPr/>
            </p:nvSpPr>
            <p:spPr>
              <a:xfrm>
                <a:off x="2187353" y="6239450"/>
                <a:ext cx="2633702" cy="922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Round Diagonal Corner Rectangle 8">
                <a:extLst>
                  <a:ext uri="{FF2B5EF4-FFF2-40B4-BE49-F238E27FC236}">
                    <a16:creationId xmlns:a16="http://schemas.microsoft.com/office/drawing/2014/main" id="{8235F729-A8FF-4B98-936D-014AD4194B71}"/>
                  </a:ext>
                </a:extLst>
              </p:cNvPr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" name="Freeform 9">
                <a:extLst>
                  <a:ext uri="{FF2B5EF4-FFF2-40B4-BE49-F238E27FC236}">
                    <a16:creationId xmlns:a16="http://schemas.microsoft.com/office/drawing/2014/main" id="{1F210F6E-F79C-4234-AABE-BDC29123646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50" name="Action Button: Forward or Next 53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99BCEF2A-FED3-4FE6-B2DF-B27E30CC35ED}"/>
              </a:ext>
            </a:extLst>
          </p:cNvPr>
          <p:cNvSpPr/>
          <p:nvPr/>
        </p:nvSpPr>
        <p:spPr>
          <a:xfrm>
            <a:off x="23512131" y="12839820"/>
            <a:ext cx="873456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41DB9924-A30B-442C-A2E6-97C359917E5D}"/>
              </a:ext>
            </a:extLst>
          </p:cNvPr>
          <p:cNvGrpSpPr/>
          <p:nvPr/>
        </p:nvGrpSpPr>
        <p:grpSpPr>
          <a:xfrm>
            <a:off x="82712" y="1602036"/>
            <a:ext cx="8830855" cy="832126"/>
            <a:chOff x="247200" y="1922269"/>
            <a:chExt cx="8832452" cy="832124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BA382114-AC2E-4479-9C4E-F7CFB2AB9085}"/>
                </a:ext>
              </a:extLst>
            </p:cNvPr>
            <p:cNvSpPr txBox="1"/>
            <p:nvPr/>
          </p:nvSpPr>
          <p:spPr>
            <a:xfrm>
              <a:off x="1082675" y="1922269"/>
              <a:ext cx="983139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2AFF3B4A-9E61-4604-84B6-DB884C34C607}"/>
                </a:ext>
              </a:extLst>
            </p:cNvPr>
            <p:cNvSpPr txBox="1"/>
            <p:nvPr/>
          </p:nvSpPr>
          <p:spPr>
            <a:xfrm>
              <a:off x="247200" y="1923494"/>
              <a:ext cx="8832452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trắc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nghiệm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BBA778BD-916E-4A08-9D6D-5734F7D4E57A}"/>
              </a:ext>
            </a:extLst>
          </p:cNvPr>
          <p:cNvGrpSpPr/>
          <p:nvPr/>
        </p:nvGrpSpPr>
        <p:grpSpPr>
          <a:xfrm>
            <a:off x="153987" y="2450124"/>
            <a:ext cx="23812793" cy="2694355"/>
            <a:chOff x="153987" y="2450124"/>
            <a:chExt cx="23812793" cy="2694355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42880601-8484-449F-944D-4B085921D967}"/>
                </a:ext>
              </a:extLst>
            </p:cNvPr>
            <p:cNvGrpSpPr/>
            <p:nvPr/>
          </p:nvGrpSpPr>
          <p:grpSpPr>
            <a:xfrm>
              <a:off x="153987" y="2450124"/>
              <a:ext cx="23812793" cy="2694355"/>
              <a:chOff x="534987" y="1647866"/>
              <a:chExt cx="23340848" cy="2259464"/>
            </a:xfrm>
          </p:grpSpPr>
          <p:sp>
            <p:nvSpPr>
              <p:cNvPr id="14" name="Rounded Rectangle 24">
                <a:extLst>
                  <a:ext uri="{FF2B5EF4-FFF2-40B4-BE49-F238E27FC236}">
                    <a16:creationId xmlns:a16="http://schemas.microsoft.com/office/drawing/2014/main" id="{8B0DDE11-73A1-4332-9B31-FF82A87F8875}"/>
                  </a:ext>
                </a:extLst>
              </p:cNvPr>
              <p:cNvSpPr/>
              <p:nvPr/>
            </p:nvSpPr>
            <p:spPr bwMode="auto">
              <a:xfrm>
                <a:off x="755649" y="1720890"/>
                <a:ext cx="23120186" cy="2186440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35455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34379ADD-C1B3-4D86-A9C3-6EFE516C6BBB}"/>
                  </a:ext>
                </a:extLst>
              </p:cNvPr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16" name="Isosceles Triangle 44">
                  <a:extLst>
                    <a:ext uri="{FF2B5EF4-FFF2-40B4-BE49-F238E27FC236}">
                      <a16:creationId xmlns:a16="http://schemas.microsoft.com/office/drawing/2014/main" id="{AC74273D-734C-49E6-8B4B-04D1DA61F78A}"/>
                    </a:ext>
                  </a:extLst>
                </p:cNvPr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7" name="Pentagon 27">
                  <a:extLst>
                    <a:ext uri="{FF2B5EF4-FFF2-40B4-BE49-F238E27FC236}">
                      <a16:creationId xmlns:a16="http://schemas.microsoft.com/office/drawing/2014/main" id="{2258C135-B327-408E-91EE-B02D0694BC1A}"/>
                    </a:ext>
                  </a:extLst>
                </p:cNvPr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18" name="Group 11">
                  <a:extLst>
                    <a:ext uri="{FF2B5EF4-FFF2-40B4-BE49-F238E27FC236}">
                      <a16:creationId xmlns:a16="http://schemas.microsoft.com/office/drawing/2014/main" id="{437FD286-16D0-4570-9188-8DDAC1020CB0}"/>
                    </a:ext>
                  </a:extLst>
                </p:cNvPr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21" name="Freeform 31">
                    <a:extLst>
                      <a:ext uri="{FF2B5EF4-FFF2-40B4-BE49-F238E27FC236}">
                        <a16:creationId xmlns:a16="http://schemas.microsoft.com/office/drawing/2014/main" id="{902B8CB7-6BA3-4358-B858-CCC8E1F3336E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2" name="Freeform 32">
                    <a:extLst>
                      <a:ext uri="{FF2B5EF4-FFF2-40B4-BE49-F238E27FC236}">
                        <a16:creationId xmlns:a16="http://schemas.microsoft.com/office/drawing/2014/main" id="{EDB1836D-3A5B-47F5-94EC-06C65C33AB98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3" name="Freeform 33">
                    <a:extLst>
                      <a:ext uri="{FF2B5EF4-FFF2-40B4-BE49-F238E27FC236}">
                        <a16:creationId xmlns:a16="http://schemas.microsoft.com/office/drawing/2014/main" id="{979C2823-3873-4A08-AC71-B270EE0F589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4" name="Rectangle 23">
                    <a:extLst>
                      <a:ext uri="{FF2B5EF4-FFF2-40B4-BE49-F238E27FC236}">
                        <a16:creationId xmlns:a16="http://schemas.microsoft.com/office/drawing/2014/main" id="{B5A2608D-3BCF-4662-82EF-FFB81CB84C0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5" name="Rectangle 24">
                    <a:extLst>
                      <a:ext uri="{FF2B5EF4-FFF2-40B4-BE49-F238E27FC236}">
                        <a16:creationId xmlns:a16="http://schemas.microsoft.com/office/drawing/2014/main" id="{F90413D4-C105-4B15-B2DF-B64C230721A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" name="Rectangle 25">
                    <a:extLst>
                      <a:ext uri="{FF2B5EF4-FFF2-40B4-BE49-F238E27FC236}">
                        <a16:creationId xmlns:a16="http://schemas.microsoft.com/office/drawing/2014/main" id="{F898C190-A425-4253-9BFB-895573F7F48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" name="Rectangle 26">
                    <a:extLst>
                      <a:ext uri="{FF2B5EF4-FFF2-40B4-BE49-F238E27FC236}">
                        <a16:creationId xmlns:a16="http://schemas.microsoft.com/office/drawing/2014/main" id="{C21D5C18-DDA6-4090-B70B-16FDCE8AA6E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9" name="Chevron 29">
                  <a:extLst>
                    <a:ext uri="{FF2B5EF4-FFF2-40B4-BE49-F238E27FC236}">
                      <a16:creationId xmlns:a16="http://schemas.microsoft.com/office/drawing/2014/main" id="{0C74F1A0-E940-4357-918A-039EB3455CC7}"/>
                    </a:ext>
                  </a:extLst>
                </p:cNvPr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0" name="TextBox 13">
                  <a:extLst>
                    <a:ext uri="{FF2B5EF4-FFF2-40B4-BE49-F238E27FC236}">
                      <a16:creationId xmlns:a16="http://schemas.microsoft.com/office/drawing/2014/main" id="{7A9733A4-BB2C-4C3F-8610-EBFD8AB9385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624464" y="1653394"/>
                  <a:ext cx="2097911" cy="8517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60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+mn-ea"/>
                      <a:cs typeface="Tahoma" pitchFamily="34" charset="0"/>
                    </a:rPr>
                    <a:t>Câu</a:t>
                  </a:r>
                  <a:r>
                    <a:rPr kumimoji="0" lang="en-US" sz="6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+mn-ea"/>
                      <a:cs typeface="Tahoma" pitchFamily="34" charset="0"/>
                    </a:rPr>
                    <a:t> 4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Rectangle 1">
                  <a:extLst>
                    <a:ext uri="{FF2B5EF4-FFF2-40B4-BE49-F238E27FC236}">
                      <a16:creationId xmlns:a16="http://schemas.microsoft.com/office/drawing/2014/main" id="{7AC61E85-92AE-4812-B104-29B70D95DADF}"/>
                    </a:ext>
                  </a:extLst>
                </p:cNvPr>
                <p:cNvSpPr/>
                <p:nvPr/>
              </p:nvSpPr>
              <p:spPr>
                <a:xfrm>
                  <a:off x="1057041" y="3325655"/>
                  <a:ext cx="22397478" cy="149560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just">
                    <a:lnSpc>
                      <a:spcPct val="107000"/>
                    </a:lnSpc>
                    <a:tabLst>
                      <a:tab pos="457200" algn="l"/>
                      <a:tab pos="1943100" algn="l"/>
                      <a:tab pos="3429000" algn="l"/>
                      <a:tab pos="4857750" algn="l"/>
                    </a:tabLst>
                  </a:pP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Cho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6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6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𝑠𝑖𝑛</m:t>
                          </m:r>
                        </m:fName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sz="6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6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6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</m:oMath>
                  </a14:m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và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6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6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6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&lt;</m:t>
                      </m:r>
                      <m:r>
                        <a:rPr lang="en-US" sz="6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en-US" sz="6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&lt;</m:t>
                      </m:r>
                      <m:r>
                        <a:rPr lang="en-US" sz="6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𝜋</m:t>
                      </m:r>
                    </m:oMath>
                  </a14:m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.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Giá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trị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của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biểu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thức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6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𝐸</m:t>
                      </m:r>
                      <m:r>
                        <a:rPr lang="en-US" sz="6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6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6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𝑐𝑜𝑡</m:t>
                              </m:r>
                            </m:fName>
                            <m:e>
                              <m:r>
                                <a:rPr lang="en-US" sz="6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𝛼</m:t>
                              </m:r>
                            </m:e>
                          </m:func>
                          <m:r>
                            <a:rPr lang="en-US" sz="6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−2</m:t>
                          </m:r>
                          <m:func>
                            <m:funcPr>
                              <m:ctrlPr>
                                <a:rPr lang="en-US" sz="6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6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𝑡𝑎𝑛</m:t>
                              </m:r>
                            </m:fName>
                            <m:e>
                              <m:r>
                                <a:rPr lang="en-US" sz="6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𝛼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sz="6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6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𝑡𝑎𝑛</m:t>
                              </m:r>
                            </m:fName>
                            <m:e>
                              <m:r>
                                <a:rPr lang="en-US" sz="6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𝛼</m:t>
                              </m:r>
                            </m:e>
                          </m:func>
                          <m:r>
                            <a:rPr lang="en-US" sz="6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+3</m:t>
                          </m:r>
                          <m:func>
                            <m:funcPr>
                              <m:ctrlPr>
                                <a:rPr lang="en-US" sz="6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6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𝑐𝑜𝑡</m:t>
                              </m:r>
                            </m:fName>
                            <m:e>
                              <m:r>
                                <a:rPr lang="en-US" sz="6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𝛼</m:t>
                              </m:r>
                            </m:e>
                          </m:func>
                        </m:den>
                      </m:f>
                    </m:oMath>
                  </a14:m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là</a:t>
                  </a:r>
                  <a:endParaRPr lang="en-US" sz="6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" name="Rectangle 1">
                  <a:extLst>
                    <a:ext uri="{FF2B5EF4-FFF2-40B4-BE49-F238E27FC236}">
                      <a16:creationId xmlns:a16="http://schemas.microsoft.com/office/drawing/2014/main" id="{7AC61E85-92AE-4812-B104-29B70D95DAD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7041" y="3325655"/>
                  <a:ext cx="22397478" cy="1495602"/>
                </a:xfrm>
                <a:prstGeom prst="rect">
                  <a:avLst/>
                </a:prstGeom>
                <a:blipFill>
                  <a:blip r:embed="rId4"/>
                  <a:stretch>
                    <a:fillRect l="-1633" r="-680" b="-1265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71D0921B-0FA0-4CA1-9318-DA24BDBE3E49}"/>
              </a:ext>
            </a:extLst>
          </p:cNvPr>
          <p:cNvGrpSpPr/>
          <p:nvPr/>
        </p:nvGrpSpPr>
        <p:grpSpPr>
          <a:xfrm>
            <a:off x="82712" y="5261842"/>
            <a:ext cx="23556178" cy="2237306"/>
            <a:chOff x="82712" y="5261842"/>
            <a:chExt cx="23556178" cy="2237306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F1D9E1E3-5568-4532-8A2F-5A5F3F44BAD9}"/>
                </a:ext>
              </a:extLst>
            </p:cNvPr>
            <p:cNvGrpSpPr/>
            <p:nvPr/>
          </p:nvGrpSpPr>
          <p:grpSpPr>
            <a:xfrm>
              <a:off x="82712" y="5261842"/>
              <a:ext cx="23556178" cy="2237306"/>
              <a:chOff x="241306" y="2243792"/>
              <a:chExt cx="11778089" cy="617268"/>
            </a:xfrm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BED4A010-3DCD-40EE-B1CD-F1CFAF3C4A0B}"/>
                  </a:ext>
                </a:extLst>
              </p:cNvPr>
              <p:cNvSpPr/>
              <p:nvPr/>
            </p:nvSpPr>
            <p:spPr>
              <a:xfrm>
                <a:off x="3538287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0F2BBAED-301C-4B16-A674-2E97D2CB814A}"/>
                  </a:ext>
                </a:extLst>
              </p:cNvPr>
              <p:cNvSpPr/>
              <p:nvPr/>
            </p:nvSpPr>
            <p:spPr>
              <a:xfrm>
                <a:off x="3247742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88B484B6-97DD-4B6F-9EB9-6C4DE5D693FB}"/>
                  </a:ext>
                </a:extLst>
              </p:cNvPr>
              <p:cNvSpPr/>
              <p:nvPr/>
            </p:nvSpPr>
            <p:spPr>
              <a:xfrm>
                <a:off x="531851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781D234B-2DD4-4DB2-B9DA-A26E26B4B6E0}"/>
                  </a:ext>
                </a:extLst>
              </p:cNvPr>
              <p:cNvSpPr/>
              <p:nvPr/>
            </p:nvSpPr>
            <p:spPr>
              <a:xfrm>
                <a:off x="241306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7CE733BA-8C1C-4920-9AB5-BB74853D0BDA}"/>
                  </a:ext>
                </a:extLst>
              </p:cNvPr>
              <p:cNvSpPr/>
              <p:nvPr/>
            </p:nvSpPr>
            <p:spPr>
              <a:xfrm>
                <a:off x="6544723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E091E0C6-4A17-43D8-A322-C9FA1A8730F1}"/>
                  </a:ext>
                </a:extLst>
              </p:cNvPr>
              <p:cNvSpPr/>
              <p:nvPr/>
            </p:nvSpPr>
            <p:spPr>
              <a:xfrm>
                <a:off x="6254178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B74CEE48-3F84-4D31-8A90-15E0B6FB24D2}"/>
                  </a:ext>
                </a:extLst>
              </p:cNvPr>
              <p:cNvSpPr/>
              <p:nvPr/>
            </p:nvSpPr>
            <p:spPr>
              <a:xfrm>
                <a:off x="9551160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363AA8C4-78CD-4ACF-92AF-9FEF72641104}"/>
                  </a:ext>
                </a:extLst>
              </p:cNvPr>
              <p:cNvSpPr/>
              <p:nvPr/>
            </p:nvSpPr>
            <p:spPr>
              <a:xfrm>
                <a:off x="9260615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A8BB1CB8-C65B-4A66-84A9-9B55D916B27D}"/>
                    </a:ext>
                  </a:extLst>
                </p:cNvPr>
                <p:cNvSpPr/>
                <p:nvPr/>
              </p:nvSpPr>
              <p:spPr>
                <a:xfrm>
                  <a:off x="2607154" y="5380609"/>
                  <a:ext cx="1124026" cy="165359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54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5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5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57</m:t>
                            </m:r>
                          </m:den>
                        </m:f>
                      </m:oMath>
                    </m:oMathPara>
                  </a14:m>
                  <a:endPara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A8BB1CB8-C65B-4A66-84A9-9B55D916B27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07154" y="5380609"/>
                  <a:ext cx="1124026" cy="1653594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066B52B2-1A75-46AD-9A34-CDAB063DE242}"/>
                    </a:ext>
                  </a:extLst>
                </p:cNvPr>
                <p:cNvSpPr/>
                <p:nvPr/>
              </p:nvSpPr>
              <p:spPr>
                <a:xfrm>
                  <a:off x="8216104" y="5416781"/>
                  <a:ext cx="1757212" cy="165359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54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5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5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5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57</m:t>
                            </m:r>
                          </m:den>
                        </m:f>
                      </m:oMath>
                    </m:oMathPara>
                  </a14:m>
                  <a:endPara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066B52B2-1A75-46AD-9A34-CDAB063DE24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16104" y="5416781"/>
                  <a:ext cx="1757212" cy="1653594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6998D92A-0ADC-413F-96E0-110D4D267B55}"/>
                    </a:ext>
                  </a:extLst>
                </p:cNvPr>
                <p:cNvSpPr/>
                <p:nvPr/>
              </p:nvSpPr>
              <p:spPr>
                <a:xfrm>
                  <a:off x="14492659" y="5450909"/>
                  <a:ext cx="1124026" cy="165051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54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5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sz="5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57</m:t>
                            </m:r>
                          </m:den>
                        </m:f>
                      </m:oMath>
                    </m:oMathPara>
                  </a14:m>
                  <a:endPara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6998D92A-0ADC-413F-96E0-110D4D267B5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492659" y="5450909"/>
                  <a:ext cx="1124026" cy="1650516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141939C4-B771-4E73-8FCD-9D571DA2FC43}"/>
                    </a:ext>
                  </a:extLst>
                </p:cNvPr>
                <p:cNvSpPr/>
                <p:nvPr/>
              </p:nvSpPr>
              <p:spPr>
                <a:xfrm>
                  <a:off x="20001677" y="5417999"/>
                  <a:ext cx="1757212" cy="165051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54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5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5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sz="5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57</m:t>
                            </m:r>
                          </m:den>
                        </m:f>
                      </m:oMath>
                    </m:oMathPara>
                  </a14:m>
                  <a:endPara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141939C4-B771-4E73-8FCD-9D571DA2FC4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001677" y="5417999"/>
                  <a:ext cx="1757212" cy="1650516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B733D41F-1E6B-4F52-BF4A-82BA00AEA924}"/>
                  </a:ext>
                </a:extLst>
              </p:cNvPr>
              <p:cNvSpPr/>
              <p:nvPr/>
            </p:nvSpPr>
            <p:spPr>
              <a:xfrm>
                <a:off x="922718" y="8845642"/>
                <a:ext cx="6192721" cy="16673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i="1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54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5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5400" i="1">
                                  <a:latin typeface="Cambria Math" panose="02040503050406030204" pitchFamily="18" charset="0"/>
                                </a:rPr>
                                <m:t>𝑐𝑜𝑡</m:t>
                              </m:r>
                            </m:fName>
                            <m:e>
                              <m:r>
                                <a:rPr lang="en-US" sz="5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  <m:r>
                            <a:rPr lang="en-US" sz="5400">
                              <a:latin typeface="Cambria Math" panose="02040503050406030204" pitchFamily="18" charset="0"/>
                            </a:rPr>
                            <m:t>−2</m:t>
                          </m:r>
                          <m:func>
                            <m:funcPr>
                              <m:ctrlPr>
                                <a:rPr lang="en-US" sz="5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5400" i="1">
                                  <a:latin typeface="Cambria Math" panose="02040503050406030204" pitchFamily="18" charset="0"/>
                                </a:rPr>
                                <m:t>𝑡𝑎𝑛</m:t>
                              </m:r>
                            </m:fName>
                            <m:e>
                              <m:r>
                                <a:rPr lang="en-US" sz="5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sz="5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5400" i="1">
                                  <a:latin typeface="Cambria Math" panose="02040503050406030204" pitchFamily="18" charset="0"/>
                                </a:rPr>
                                <m:t>𝑡𝑎𝑛</m:t>
                              </m:r>
                            </m:fName>
                            <m:e>
                              <m:r>
                                <a:rPr lang="en-US" sz="5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  <m:r>
                            <a:rPr lang="en-US" sz="5400">
                              <a:latin typeface="Cambria Math" panose="02040503050406030204" pitchFamily="18" charset="0"/>
                            </a:rPr>
                            <m:t>+3</m:t>
                          </m:r>
                          <m:func>
                            <m:funcPr>
                              <m:ctrlPr>
                                <a:rPr lang="en-US" sz="5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5400" i="1">
                                  <a:latin typeface="Cambria Math" panose="02040503050406030204" pitchFamily="18" charset="0"/>
                                </a:rPr>
                                <m:t>𝑐𝑜𝑡</m:t>
                              </m:r>
                            </m:fName>
                            <m:e>
                              <m:r>
                                <a:rPr lang="en-US" sz="5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sz="5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B733D41F-1E6B-4F52-BF4A-82BA00AEA9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718" y="8845642"/>
                <a:ext cx="6192721" cy="166738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18958B85-B6A0-473D-8854-58C761DBE1E1}"/>
                  </a:ext>
                </a:extLst>
              </p:cNvPr>
              <p:cNvSpPr/>
              <p:nvPr/>
            </p:nvSpPr>
            <p:spPr>
              <a:xfrm>
                <a:off x="6954187" y="8374074"/>
                <a:ext cx="5540043" cy="28680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5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n-US" sz="5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5400" i="1">
                                      <a:latin typeface="Cambria Math" panose="02040503050406030204" pitchFamily="18" charset="0"/>
                                    </a:rPr>
                                    <m:t>𝑐𝑜𝑠</m:t>
                                  </m:r>
                                </m:fName>
                                <m:e>
                                  <m:r>
                                    <a:rPr lang="en-US" sz="540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func>
                            </m:num>
                            <m:den>
                              <m:func>
                                <m:funcPr>
                                  <m:ctrlPr>
                                    <a:rPr lang="en-US" sz="5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5400" i="1">
                                      <a:latin typeface="Cambria Math" panose="02040503050406030204" pitchFamily="18" charset="0"/>
                                    </a:rPr>
                                    <m:t>𝑠𝑖𝑛</m:t>
                                  </m:r>
                                </m:fName>
                                <m:e>
                                  <m:r>
                                    <a:rPr lang="en-US" sz="540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func>
                            </m:den>
                          </m:f>
                          <m:r>
                            <a:rPr lang="en-US" sz="540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5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54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func>
                                <m:funcPr>
                                  <m:ctrlPr>
                                    <a:rPr lang="en-US" sz="5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5400" i="1">
                                      <a:latin typeface="Cambria Math" panose="02040503050406030204" pitchFamily="18" charset="0"/>
                                    </a:rPr>
                                    <m:t>𝑠𝑖𝑛</m:t>
                                  </m:r>
                                </m:fName>
                                <m:e>
                                  <m:r>
                                    <a:rPr lang="en-US" sz="540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func>
                            </m:num>
                            <m:den>
                              <m:func>
                                <m:funcPr>
                                  <m:ctrlPr>
                                    <a:rPr lang="en-US" sz="5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5400" i="1">
                                      <a:latin typeface="Cambria Math" panose="02040503050406030204" pitchFamily="18" charset="0"/>
                                    </a:rPr>
                                    <m:t>𝑐𝑜𝑠</m:t>
                                  </m:r>
                                </m:fName>
                                <m:e>
                                  <m:r>
                                    <a:rPr lang="en-US" sz="540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func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US" sz="5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n-US" sz="5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5400" i="1">
                                      <a:latin typeface="Cambria Math" panose="02040503050406030204" pitchFamily="18" charset="0"/>
                                    </a:rPr>
                                    <m:t>𝑠𝑖𝑛</m:t>
                                  </m:r>
                                </m:fName>
                                <m:e>
                                  <m:r>
                                    <a:rPr lang="en-US" sz="540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func>
                            </m:num>
                            <m:den>
                              <m:func>
                                <m:funcPr>
                                  <m:ctrlPr>
                                    <a:rPr lang="en-US" sz="5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5400" i="1">
                                      <a:latin typeface="Cambria Math" panose="02040503050406030204" pitchFamily="18" charset="0"/>
                                    </a:rPr>
                                    <m:t>𝑐𝑜𝑠</m:t>
                                  </m:r>
                                </m:fName>
                                <m:e>
                                  <m:r>
                                    <a:rPr lang="en-US" sz="540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func>
                            </m:den>
                          </m:f>
                          <m:r>
                            <a:rPr lang="en-US" sz="540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5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540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func>
                                <m:funcPr>
                                  <m:ctrlPr>
                                    <a:rPr lang="en-US" sz="5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5400" i="1">
                                      <a:latin typeface="Cambria Math" panose="02040503050406030204" pitchFamily="18" charset="0"/>
                                    </a:rPr>
                                    <m:t>𝑐𝑜𝑠</m:t>
                                  </m:r>
                                </m:fName>
                                <m:e>
                                  <m:r>
                                    <a:rPr lang="en-US" sz="540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func>
                            </m:num>
                            <m:den>
                              <m:func>
                                <m:funcPr>
                                  <m:ctrlPr>
                                    <a:rPr lang="en-US" sz="5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5400" i="1">
                                      <a:latin typeface="Cambria Math" panose="02040503050406030204" pitchFamily="18" charset="0"/>
                                    </a:rPr>
                                    <m:t>𝑠𝑖𝑛</m:t>
                                  </m:r>
                                </m:fName>
                                <m:e>
                                  <m:r>
                                    <a:rPr lang="en-US" sz="540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func>
                            </m:den>
                          </m:f>
                        </m:den>
                      </m:f>
                    </m:oMath>
                  </m:oMathPara>
                </a14:m>
                <a:endParaRPr lang="en-US" sz="5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18958B85-B6A0-473D-8854-58C761DBE1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4187" y="8374074"/>
                <a:ext cx="5540043" cy="286802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32E507E7-2F54-4971-B6C1-85CA5EF5E494}"/>
                  </a:ext>
                </a:extLst>
              </p:cNvPr>
              <p:cNvSpPr/>
              <p:nvPr/>
            </p:nvSpPr>
            <p:spPr>
              <a:xfrm>
                <a:off x="12264933" y="8771138"/>
                <a:ext cx="6126742" cy="17736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5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5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5400" i="1">
                                      <a:latin typeface="Cambria Math" panose="02040503050406030204" pitchFamily="18" charset="0"/>
                                    </a:rPr>
                                    <m:t>𝑐𝑜𝑠</m:t>
                                  </m:r>
                                </m:e>
                                <m:sup>
                                  <m:r>
                                    <a:rPr lang="en-US" sz="54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5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  <m:r>
                            <a:rPr lang="en-US" sz="5400">
                              <a:latin typeface="Cambria Math" panose="02040503050406030204" pitchFamily="18" charset="0"/>
                            </a:rPr>
                            <m:t>−2</m:t>
                          </m:r>
                          <m:func>
                            <m:funcPr>
                              <m:ctrlPr>
                                <a:rPr lang="en-US" sz="5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5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5400" i="1">
                                      <a:latin typeface="Cambria Math" panose="02040503050406030204" pitchFamily="18" charset="0"/>
                                    </a:rPr>
                                    <m:t>𝑠𝑖𝑛</m:t>
                                  </m:r>
                                </m:e>
                                <m:sup>
                                  <m:r>
                                    <a:rPr lang="en-US" sz="54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5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sz="5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5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5400" i="1">
                                      <a:latin typeface="Cambria Math" panose="02040503050406030204" pitchFamily="18" charset="0"/>
                                    </a:rPr>
                                    <m:t>𝑠𝑖𝑛</m:t>
                                  </m:r>
                                </m:e>
                                <m:sup>
                                  <m:r>
                                    <a:rPr lang="en-US" sz="54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5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  <m:r>
                            <a:rPr lang="en-US" sz="5400">
                              <a:latin typeface="Cambria Math" panose="02040503050406030204" pitchFamily="18" charset="0"/>
                            </a:rPr>
                            <m:t>+3</m:t>
                          </m:r>
                          <m:func>
                            <m:funcPr>
                              <m:ctrlPr>
                                <a:rPr lang="en-US" sz="5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5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5400" i="1">
                                      <a:latin typeface="Cambria Math" panose="02040503050406030204" pitchFamily="18" charset="0"/>
                                    </a:rPr>
                                    <m:t>𝑐𝑜𝑠</m:t>
                                  </m:r>
                                </m:e>
                                <m:sup>
                                  <m:r>
                                    <a:rPr lang="en-US" sz="54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5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sz="5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32E507E7-2F54-4971-B6C1-85CA5EF5E4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64933" y="8771138"/>
                <a:ext cx="6126742" cy="177362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84EC3895-B1C5-436C-A2B6-51BACE539CCE}"/>
                  </a:ext>
                </a:extLst>
              </p:cNvPr>
              <p:cNvSpPr/>
              <p:nvPr/>
            </p:nvSpPr>
            <p:spPr>
              <a:xfrm>
                <a:off x="12172945" y="11176160"/>
                <a:ext cx="4596771" cy="17600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>
                              <a:latin typeface="Cambria Math" panose="02040503050406030204" pitchFamily="18" charset="0"/>
                            </a:rPr>
                            <m:t>1−3</m:t>
                          </m:r>
                          <m:func>
                            <m:funcPr>
                              <m:ctrlPr>
                                <a:rPr lang="en-US" sz="5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5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5400" i="1">
                                      <a:latin typeface="Cambria Math" panose="02040503050406030204" pitchFamily="18" charset="0"/>
                                    </a:rPr>
                                    <m:t>𝑠𝑖𝑛</m:t>
                                  </m:r>
                                </m:e>
                                <m:sup>
                                  <m:r>
                                    <a:rPr lang="en-US" sz="54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5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</m:num>
                        <m:den>
                          <m:r>
                            <a:rPr lang="en-US" sz="5400">
                              <a:latin typeface="Cambria Math" panose="02040503050406030204" pitchFamily="18" charset="0"/>
                            </a:rPr>
                            <m:t>3−2</m:t>
                          </m:r>
                          <m:func>
                            <m:funcPr>
                              <m:ctrlPr>
                                <a:rPr lang="en-US" sz="5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5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5400" i="1">
                                      <a:latin typeface="Cambria Math" panose="02040503050406030204" pitchFamily="18" charset="0"/>
                                    </a:rPr>
                                    <m:t>𝑠𝑖𝑛</m:t>
                                  </m:r>
                                </m:e>
                                <m:sup>
                                  <m:r>
                                    <a:rPr lang="en-US" sz="54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5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sz="5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84EC3895-B1C5-436C-A2B6-51BACE539C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72945" y="11176160"/>
                <a:ext cx="4596771" cy="176009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F53DDAD6-B2ED-4680-942D-A891FBAA6B4E}"/>
                  </a:ext>
                </a:extLst>
              </p:cNvPr>
              <p:cNvSpPr/>
              <p:nvPr/>
            </p:nvSpPr>
            <p:spPr>
              <a:xfrm>
                <a:off x="16887659" y="11358871"/>
                <a:ext cx="2467342" cy="16535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5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5400">
                              <a:latin typeface="Cambria Math" panose="02040503050406030204" pitchFamily="18" charset="0"/>
                            </a:rPr>
                            <m:t>57</m:t>
                          </m:r>
                        </m:den>
                      </m:f>
                    </m:oMath>
                  </m:oMathPara>
                </a14:m>
                <a:endParaRPr lang="en-US" sz="5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F53DDAD6-B2ED-4680-942D-A891FBAA6B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87659" y="11358871"/>
                <a:ext cx="2467342" cy="165359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8" name="Group 47">
            <a:extLst>
              <a:ext uri="{FF2B5EF4-FFF2-40B4-BE49-F238E27FC236}">
                <a16:creationId xmlns:a16="http://schemas.microsoft.com/office/drawing/2014/main" id="{DAA5CDAC-2F9B-482A-925E-ED4F3FF802BB}"/>
              </a:ext>
            </a:extLst>
          </p:cNvPr>
          <p:cNvGrpSpPr/>
          <p:nvPr/>
        </p:nvGrpSpPr>
        <p:grpSpPr>
          <a:xfrm>
            <a:off x="12689546" y="1125415"/>
            <a:ext cx="7312131" cy="4656507"/>
            <a:chOff x="15733060" y="8525540"/>
            <a:chExt cx="6210215" cy="3761256"/>
          </a:xfrm>
        </p:grpSpPr>
        <p:sp>
          <p:nvSpPr>
            <p:cNvPr id="51" name="Rounded Rectangular Callout 128">
              <a:extLst>
                <a:ext uri="{FF2B5EF4-FFF2-40B4-BE49-F238E27FC236}">
                  <a16:creationId xmlns:a16="http://schemas.microsoft.com/office/drawing/2014/main" id="{CA92B6B1-D2FB-4466-857B-59735151D669}"/>
                </a:ext>
              </a:extLst>
            </p:cNvPr>
            <p:cNvSpPr/>
            <p:nvPr/>
          </p:nvSpPr>
          <p:spPr>
            <a:xfrm>
              <a:off x="15733060" y="8525540"/>
              <a:ext cx="6210215" cy="3761256"/>
            </a:xfrm>
            <a:prstGeom prst="wedgeRoundRectCallout">
              <a:avLst>
                <a:gd name="adj1" fmla="val -73472"/>
                <a:gd name="adj2" fmla="val 47461"/>
                <a:gd name="adj3" fmla="val 16667"/>
              </a:avLst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53" name="Object 52">
              <a:extLst>
                <a:ext uri="{FF2B5EF4-FFF2-40B4-BE49-F238E27FC236}">
                  <a16:creationId xmlns:a16="http://schemas.microsoft.com/office/drawing/2014/main" id="{D79B86A1-E4F4-409F-92B5-738DFF4C4B9D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12743187"/>
                </p:ext>
              </p:extLst>
            </p:nvPr>
          </p:nvGraphicFramePr>
          <p:xfrm>
            <a:off x="15854217" y="9293324"/>
            <a:ext cx="2554940" cy="14802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070" name="Equation" r:id="rId14" imgW="863280" imgH="393480" progId="Equation.DSMT4">
                    <p:embed/>
                  </p:oleObj>
                </mc:Choice>
                <mc:Fallback>
                  <p:oleObj name="Equation" r:id="rId14" imgW="863280" imgH="393480" progId="Equation.DSMT4">
                    <p:embed/>
                    <p:pic>
                      <p:nvPicPr>
                        <p:cNvPr id="131" name="Object 13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854217" y="9293324"/>
                          <a:ext cx="2554940" cy="148025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4" name="Object 53">
              <a:extLst>
                <a:ext uri="{FF2B5EF4-FFF2-40B4-BE49-F238E27FC236}">
                  <a16:creationId xmlns:a16="http://schemas.microsoft.com/office/drawing/2014/main" id="{49CCBA67-7006-44A7-9FD9-AE015979297B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06509339"/>
                </p:ext>
              </p:extLst>
            </p:nvPr>
          </p:nvGraphicFramePr>
          <p:xfrm>
            <a:off x="18513425" y="9418638"/>
            <a:ext cx="2741613" cy="1479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071" name="Equation" r:id="rId16" imgW="927000" imgH="393480" progId="Equation.DSMT4">
                    <p:embed/>
                  </p:oleObj>
                </mc:Choice>
                <mc:Fallback>
                  <p:oleObj name="Equation" r:id="rId16" imgW="927000" imgH="393480" progId="Equation.DSMT4">
                    <p:embed/>
                    <p:pic>
                      <p:nvPicPr>
                        <p:cNvPr id="132" name="Object 13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513425" y="9418638"/>
                          <a:ext cx="2741613" cy="14795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5" name="Object 54">
              <a:extLst>
                <a:ext uri="{FF2B5EF4-FFF2-40B4-BE49-F238E27FC236}">
                  <a16:creationId xmlns:a16="http://schemas.microsoft.com/office/drawing/2014/main" id="{81354B18-81FE-4760-A683-25492190EC1B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2018908"/>
                </p:ext>
              </p:extLst>
            </p:nvPr>
          </p:nvGraphicFramePr>
          <p:xfrm>
            <a:off x="16033624" y="10920570"/>
            <a:ext cx="4777704" cy="7951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072" name="Equation" r:id="rId18" imgW="1143000" imgH="203040" progId="Equation.DSMT4">
                    <p:embed/>
                  </p:oleObj>
                </mc:Choice>
                <mc:Fallback>
                  <p:oleObj name="Equation" r:id="rId18" imgW="1143000" imgH="203040" progId="Equation.DSMT4">
                    <p:embed/>
                    <p:pic>
                      <p:nvPicPr>
                        <p:cNvPr id="133" name="Object 13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033624" y="10920570"/>
                          <a:ext cx="4777704" cy="79511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6" name="Oval 55">
            <a:extLst>
              <a:ext uri="{FF2B5EF4-FFF2-40B4-BE49-F238E27FC236}">
                <a16:creationId xmlns:a16="http://schemas.microsoft.com/office/drawing/2014/main" id="{4A115D04-8A6C-42AC-A354-550E00DAEB1F}"/>
              </a:ext>
            </a:extLst>
          </p:cNvPr>
          <p:cNvSpPr/>
          <p:nvPr/>
        </p:nvSpPr>
        <p:spPr>
          <a:xfrm>
            <a:off x="6045107" y="5487120"/>
            <a:ext cx="1088530" cy="1773446"/>
          </a:xfrm>
          <a:prstGeom prst="ellipse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kumimoji="0" lang="en-US" sz="6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6080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1" grpId="0"/>
      <p:bldP spid="43" grpId="0"/>
      <p:bldP spid="5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94315" y="1447800"/>
            <a:ext cx="6962774" cy="960438"/>
            <a:chOff x="13477876" y="4114800"/>
            <a:chExt cx="6962774" cy="960438"/>
          </a:xfrm>
        </p:grpSpPr>
        <p:sp>
          <p:nvSpPr>
            <p:cNvPr id="3" name="Freeform 71"/>
            <p:cNvSpPr>
              <a:spLocks/>
            </p:cNvSpPr>
            <p:nvPr/>
          </p:nvSpPr>
          <p:spPr bwMode="auto">
            <a:xfrm>
              <a:off x="13477876" y="4657725"/>
              <a:ext cx="6962774" cy="417513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Oval 72"/>
            <p:cNvSpPr>
              <a:spLocks noChangeArrowheads="1"/>
            </p:cNvSpPr>
            <p:nvPr/>
          </p:nvSpPr>
          <p:spPr bwMode="auto">
            <a:xfrm>
              <a:off x="14111288" y="4114800"/>
              <a:ext cx="285750" cy="2809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73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74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75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6"/>
            <p:cNvSpPr>
              <a:spLocks/>
            </p:cNvSpPr>
            <p:nvPr/>
          </p:nvSpPr>
          <p:spPr bwMode="auto">
            <a:xfrm>
              <a:off x="14039850" y="4373563"/>
              <a:ext cx="415925" cy="190500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77"/>
            <p:cNvSpPr>
              <a:spLocks/>
            </p:cNvSpPr>
            <p:nvPr/>
          </p:nvSpPr>
          <p:spPr bwMode="auto">
            <a:xfrm>
              <a:off x="13965238" y="4452938"/>
              <a:ext cx="566737" cy="176213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78"/>
            <p:cNvSpPr>
              <a:spLocks/>
            </p:cNvSpPr>
            <p:nvPr/>
          </p:nvSpPr>
          <p:spPr bwMode="auto">
            <a:xfrm>
              <a:off x="14254163" y="4508500"/>
              <a:ext cx="306387" cy="473075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79"/>
            <p:cNvSpPr>
              <a:spLocks/>
            </p:cNvSpPr>
            <p:nvPr/>
          </p:nvSpPr>
          <p:spPr bwMode="auto">
            <a:xfrm>
              <a:off x="13943013" y="4508500"/>
              <a:ext cx="617537" cy="473075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80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81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82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83"/>
            <p:cNvSpPr>
              <a:spLocks/>
            </p:cNvSpPr>
            <p:nvPr/>
          </p:nvSpPr>
          <p:spPr bwMode="auto">
            <a:xfrm>
              <a:off x="16762413" y="4433888"/>
              <a:ext cx="161925" cy="63500"/>
            </a:xfrm>
            <a:custGeom>
              <a:avLst/>
              <a:gdLst>
                <a:gd name="T0" fmla="*/ 0 w 43"/>
                <a:gd name="T1" fmla="*/ 0 h 17"/>
                <a:gd name="T2" fmla="*/ 13 w 43"/>
                <a:gd name="T3" fmla="*/ 0 h 17"/>
                <a:gd name="T4" fmla="*/ 16 w 43"/>
                <a:gd name="T5" fmla="*/ 4 h 17"/>
                <a:gd name="T6" fmla="*/ 21 w 43"/>
                <a:gd name="T7" fmla="*/ 5 h 17"/>
                <a:gd name="T8" fmla="*/ 26 w 43"/>
                <a:gd name="T9" fmla="*/ 4 h 17"/>
                <a:gd name="T10" fmla="*/ 30 w 43"/>
                <a:gd name="T11" fmla="*/ 0 h 17"/>
                <a:gd name="T12" fmla="*/ 43 w 43"/>
                <a:gd name="T13" fmla="*/ 0 h 17"/>
                <a:gd name="T14" fmla="*/ 36 w 43"/>
                <a:gd name="T15" fmla="*/ 13 h 17"/>
                <a:gd name="T16" fmla="*/ 21 w 43"/>
                <a:gd name="T17" fmla="*/ 17 h 17"/>
                <a:gd name="T18" fmla="*/ 7 w 43"/>
                <a:gd name="T19" fmla="*/ 13 h 17"/>
                <a:gd name="T20" fmla="*/ 0 w 43"/>
                <a:gd name="T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17">
                  <a:moveTo>
                    <a:pt x="0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5" y="3"/>
                    <a:pt x="16" y="4"/>
                  </a:cubicBezTo>
                  <a:cubicBezTo>
                    <a:pt x="18" y="4"/>
                    <a:pt x="19" y="5"/>
                    <a:pt x="21" y="5"/>
                  </a:cubicBezTo>
                  <a:cubicBezTo>
                    <a:pt x="23" y="5"/>
                    <a:pt x="25" y="4"/>
                    <a:pt x="26" y="4"/>
                  </a:cubicBezTo>
                  <a:cubicBezTo>
                    <a:pt x="28" y="3"/>
                    <a:pt x="29" y="1"/>
                    <a:pt x="3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2" y="6"/>
                    <a:pt x="40" y="10"/>
                    <a:pt x="36" y="13"/>
                  </a:cubicBezTo>
                  <a:cubicBezTo>
                    <a:pt x="32" y="16"/>
                    <a:pt x="27" y="17"/>
                    <a:pt x="21" y="17"/>
                  </a:cubicBezTo>
                  <a:cubicBezTo>
                    <a:pt x="15" y="17"/>
                    <a:pt x="11" y="16"/>
                    <a:pt x="7" y="13"/>
                  </a:cubicBezTo>
                  <a:cubicBezTo>
                    <a:pt x="3" y="10"/>
                    <a:pt x="1" y="6"/>
                    <a:pt x="0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Oval 84"/>
            <p:cNvSpPr>
              <a:spLocks noChangeArrowheads="1"/>
            </p:cNvSpPr>
            <p:nvPr/>
          </p:nvSpPr>
          <p:spPr bwMode="auto">
            <a:xfrm>
              <a:off x="19281775" y="4957763"/>
              <a:ext cx="90487" cy="904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85"/>
            <p:cNvSpPr>
              <a:spLocks/>
            </p:cNvSpPr>
            <p:nvPr/>
          </p:nvSpPr>
          <p:spPr bwMode="auto">
            <a:xfrm>
              <a:off x="14846300" y="4511675"/>
              <a:ext cx="280987" cy="417513"/>
            </a:xfrm>
            <a:custGeom>
              <a:avLst/>
              <a:gdLst>
                <a:gd name="T0" fmla="*/ 0 w 177"/>
                <a:gd name="T1" fmla="*/ 0 h 263"/>
                <a:gd name="T2" fmla="*/ 177 w 177"/>
                <a:gd name="T3" fmla="*/ 0 h 263"/>
                <a:gd name="T4" fmla="*/ 177 w 177"/>
                <a:gd name="T5" fmla="*/ 57 h 263"/>
                <a:gd name="T6" fmla="*/ 116 w 177"/>
                <a:gd name="T7" fmla="*/ 57 h 263"/>
                <a:gd name="T8" fmla="*/ 116 w 177"/>
                <a:gd name="T9" fmla="*/ 263 h 263"/>
                <a:gd name="T10" fmla="*/ 61 w 177"/>
                <a:gd name="T11" fmla="*/ 263 h 263"/>
                <a:gd name="T12" fmla="*/ 61 w 177"/>
                <a:gd name="T13" fmla="*/ 57 h 263"/>
                <a:gd name="T14" fmla="*/ 0 w 177"/>
                <a:gd name="T15" fmla="*/ 57 h 263"/>
                <a:gd name="T16" fmla="*/ 0 w 177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263">
                  <a:moveTo>
                    <a:pt x="0" y="0"/>
                  </a:moveTo>
                  <a:lnTo>
                    <a:pt x="177" y="0"/>
                  </a:lnTo>
                  <a:lnTo>
                    <a:pt x="177" y="57"/>
                  </a:lnTo>
                  <a:lnTo>
                    <a:pt x="116" y="57"/>
                  </a:lnTo>
                  <a:lnTo>
                    <a:pt x="116" y="263"/>
                  </a:lnTo>
                  <a:lnTo>
                    <a:pt x="61" y="263"/>
                  </a:lnTo>
                  <a:lnTo>
                    <a:pt x="61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86"/>
            <p:cNvSpPr>
              <a:spLocks noEditPoints="1"/>
            </p:cNvSpPr>
            <p:nvPr/>
          </p:nvSpPr>
          <p:spPr bwMode="auto">
            <a:xfrm>
              <a:off x="15171738" y="4392613"/>
              <a:ext cx="420687" cy="542925"/>
            </a:xfrm>
            <a:custGeom>
              <a:avLst/>
              <a:gdLst>
                <a:gd name="T0" fmla="*/ 0 w 112"/>
                <a:gd name="T1" fmla="*/ 88 h 145"/>
                <a:gd name="T2" fmla="*/ 16 w 112"/>
                <a:gd name="T3" fmla="*/ 47 h 145"/>
                <a:gd name="T4" fmla="*/ 55 w 112"/>
                <a:gd name="T5" fmla="*/ 31 h 145"/>
                <a:gd name="T6" fmla="*/ 96 w 112"/>
                <a:gd name="T7" fmla="*/ 47 h 145"/>
                <a:gd name="T8" fmla="*/ 112 w 112"/>
                <a:gd name="T9" fmla="*/ 88 h 145"/>
                <a:gd name="T10" fmla="*/ 96 w 112"/>
                <a:gd name="T11" fmla="*/ 128 h 145"/>
                <a:gd name="T12" fmla="*/ 56 w 112"/>
                <a:gd name="T13" fmla="*/ 145 h 145"/>
                <a:gd name="T14" fmla="*/ 16 w 112"/>
                <a:gd name="T15" fmla="*/ 129 h 145"/>
                <a:gd name="T16" fmla="*/ 0 w 112"/>
                <a:gd name="T17" fmla="*/ 88 h 145"/>
                <a:gd name="T18" fmla="*/ 56 w 112"/>
                <a:gd name="T19" fmla="*/ 53 h 145"/>
                <a:gd name="T20" fmla="*/ 33 w 112"/>
                <a:gd name="T21" fmla="*/ 63 h 145"/>
                <a:gd name="T22" fmla="*/ 25 w 112"/>
                <a:gd name="T23" fmla="*/ 88 h 145"/>
                <a:gd name="T24" fmla="*/ 34 w 112"/>
                <a:gd name="T25" fmla="*/ 113 h 145"/>
                <a:gd name="T26" fmla="*/ 56 w 112"/>
                <a:gd name="T27" fmla="*/ 123 h 145"/>
                <a:gd name="T28" fmla="*/ 78 w 112"/>
                <a:gd name="T29" fmla="*/ 113 h 145"/>
                <a:gd name="T30" fmla="*/ 87 w 112"/>
                <a:gd name="T31" fmla="*/ 88 h 145"/>
                <a:gd name="T32" fmla="*/ 78 w 112"/>
                <a:gd name="T33" fmla="*/ 63 h 145"/>
                <a:gd name="T34" fmla="*/ 56 w 112"/>
                <a:gd name="T35" fmla="*/ 53 h 145"/>
                <a:gd name="T36" fmla="*/ 43 w 112"/>
                <a:gd name="T37" fmla="*/ 25 h 145"/>
                <a:gd name="T38" fmla="*/ 55 w 112"/>
                <a:gd name="T39" fmla="*/ 0 h 145"/>
                <a:gd name="T40" fmla="*/ 82 w 112"/>
                <a:gd name="T41" fmla="*/ 0 h 145"/>
                <a:gd name="T42" fmla="*/ 58 w 112"/>
                <a:gd name="T43" fmla="*/ 25 h 145"/>
                <a:gd name="T44" fmla="*/ 43 w 112"/>
                <a:gd name="T45" fmla="*/ 2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2" h="145">
                  <a:moveTo>
                    <a:pt x="0" y="88"/>
                  </a:moveTo>
                  <a:cubicBezTo>
                    <a:pt x="0" y="71"/>
                    <a:pt x="5" y="58"/>
                    <a:pt x="16" y="47"/>
                  </a:cubicBezTo>
                  <a:cubicBezTo>
                    <a:pt x="27" y="37"/>
                    <a:pt x="40" y="31"/>
                    <a:pt x="55" y="31"/>
                  </a:cubicBezTo>
                  <a:cubicBezTo>
                    <a:pt x="71" y="31"/>
                    <a:pt x="85" y="37"/>
                    <a:pt x="96" y="47"/>
                  </a:cubicBezTo>
                  <a:cubicBezTo>
                    <a:pt x="106" y="58"/>
                    <a:pt x="112" y="72"/>
                    <a:pt x="112" y="88"/>
                  </a:cubicBezTo>
                  <a:cubicBezTo>
                    <a:pt x="112" y="104"/>
                    <a:pt x="106" y="118"/>
                    <a:pt x="96" y="128"/>
                  </a:cubicBezTo>
                  <a:cubicBezTo>
                    <a:pt x="85" y="139"/>
                    <a:pt x="72" y="145"/>
                    <a:pt x="56" y="145"/>
                  </a:cubicBezTo>
                  <a:cubicBezTo>
                    <a:pt x="39" y="145"/>
                    <a:pt x="26" y="139"/>
                    <a:pt x="16" y="129"/>
                  </a:cubicBezTo>
                  <a:cubicBezTo>
                    <a:pt x="5" y="118"/>
                    <a:pt x="0" y="104"/>
                    <a:pt x="0" y="88"/>
                  </a:cubicBezTo>
                  <a:close/>
                  <a:moveTo>
                    <a:pt x="56" y="53"/>
                  </a:moveTo>
                  <a:cubicBezTo>
                    <a:pt x="47" y="53"/>
                    <a:pt x="39" y="56"/>
                    <a:pt x="33" y="63"/>
                  </a:cubicBezTo>
                  <a:cubicBezTo>
                    <a:pt x="28" y="70"/>
                    <a:pt x="25" y="78"/>
                    <a:pt x="25" y="88"/>
                  </a:cubicBezTo>
                  <a:cubicBezTo>
                    <a:pt x="25" y="98"/>
                    <a:pt x="28" y="106"/>
                    <a:pt x="34" y="113"/>
                  </a:cubicBezTo>
                  <a:cubicBezTo>
                    <a:pt x="39" y="119"/>
                    <a:pt x="47" y="123"/>
                    <a:pt x="56" y="123"/>
                  </a:cubicBezTo>
                  <a:cubicBezTo>
                    <a:pt x="65" y="123"/>
                    <a:pt x="72" y="119"/>
                    <a:pt x="78" y="113"/>
                  </a:cubicBezTo>
                  <a:cubicBezTo>
                    <a:pt x="84" y="107"/>
                    <a:pt x="87" y="98"/>
                    <a:pt x="87" y="88"/>
                  </a:cubicBezTo>
                  <a:cubicBezTo>
                    <a:pt x="87" y="78"/>
                    <a:pt x="84" y="69"/>
                    <a:pt x="78" y="63"/>
                  </a:cubicBezTo>
                  <a:cubicBezTo>
                    <a:pt x="73" y="57"/>
                    <a:pt x="65" y="54"/>
                    <a:pt x="56" y="53"/>
                  </a:cubicBezTo>
                  <a:close/>
                  <a:moveTo>
                    <a:pt x="43" y="25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58" y="25"/>
                    <a:pt x="58" y="25"/>
                    <a:pt x="58" y="25"/>
                  </a:cubicBezTo>
                  <a:lnTo>
                    <a:pt x="43" y="25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87"/>
            <p:cNvSpPr>
              <a:spLocks/>
            </p:cNvSpPr>
            <p:nvPr/>
          </p:nvSpPr>
          <p:spPr bwMode="auto">
            <a:xfrm>
              <a:off x="16825913" y="4324350"/>
              <a:ext cx="142875" cy="93663"/>
            </a:xfrm>
            <a:custGeom>
              <a:avLst/>
              <a:gdLst>
                <a:gd name="T0" fmla="*/ 0 w 90"/>
                <a:gd name="T1" fmla="*/ 59 h 59"/>
                <a:gd name="T2" fmla="*/ 26 w 90"/>
                <a:gd name="T3" fmla="*/ 0 h 59"/>
                <a:gd name="T4" fmla="*/ 90 w 90"/>
                <a:gd name="T5" fmla="*/ 0 h 59"/>
                <a:gd name="T6" fmla="*/ 36 w 90"/>
                <a:gd name="T7" fmla="*/ 59 h 59"/>
                <a:gd name="T8" fmla="*/ 0 w 90"/>
                <a:gd name="T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59">
                  <a:moveTo>
                    <a:pt x="0" y="59"/>
                  </a:moveTo>
                  <a:lnTo>
                    <a:pt x="26" y="0"/>
                  </a:lnTo>
                  <a:lnTo>
                    <a:pt x="90" y="0"/>
                  </a:lnTo>
                  <a:lnTo>
                    <a:pt x="36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88"/>
            <p:cNvSpPr>
              <a:spLocks/>
            </p:cNvSpPr>
            <p:nvPr/>
          </p:nvSpPr>
          <p:spPr bwMode="auto">
            <a:xfrm>
              <a:off x="17984788" y="4373563"/>
              <a:ext cx="142875" cy="96838"/>
            </a:xfrm>
            <a:custGeom>
              <a:avLst/>
              <a:gdLst>
                <a:gd name="T0" fmla="*/ 54 w 90"/>
                <a:gd name="T1" fmla="*/ 61 h 61"/>
                <a:gd name="T2" fmla="*/ 0 w 90"/>
                <a:gd name="T3" fmla="*/ 0 h 61"/>
                <a:gd name="T4" fmla="*/ 61 w 90"/>
                <a:gd name="T5" fmla="*/ 0 h 61"/>
                <a:gd name="T6" fmla="*/ 90 w 90"/>
                <a:gd name="T7" fmla="*/ 61 h 61"/>
                <a:gd name="T8" fmla="*/ 54 w 90"/>
                <a:gd name="T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61">
                  <a:moveTo>
                    <a:pt x="54" y="61"/>
                  </a:moveTo>
                  <a:lnTo>
                    <a:pt x="0" y="0"/>
                  </a:lnTo>
                  <a:lnTo>
                    <a:pt x="61" y="0"/>
                  </a:lnTo>
                  <a:lnTo>
                    <a:pt x="90" y="61"/>
                  </a:lnTo>
                  <a:lnTo>
                    <a:pt x="54" y="61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89"/>
            <p:cNvSpPr>
              <a:spLocks/>
            </p:cNvSpPr>
            <p:nvPr/>
          </p:nvSpPr>
          <p:spPr bwMode="auto">
            <a:xfrm>
              <a:off x="15644813" y="4511675"/>
              <a:ext cx="468312" cy="417513"/>
            </a:xfrm>
            <a:custGeom>
              <a:avLst/>
              <a:gdLst>
                <a:gd name="T0" fmla="*/ 33 w 295"/>
                <a:gd name="T1" fmla="*/ 0 h 263"/>
                <a:gd name="T2" fmla="*/ 99 w 295"/>
                <a:gd name="T3" fmla="*/ 0 h 263"/>
                <a:gd name="T4" fmla="*/ 149 w 295"/>
                <a:gd name="T5" fmla="*/ 159 h 263"/>
                <a:gd name="T6" fmla="*/ 196 w 295"/>
                <a:gd name="T7" fmla="*/ 0 h 263"/>
                <a:gd name="T8" fmla="*/ 262 w 295"/>
                <a:gd name="T9" fmla="*/ 0 h 263"/>
                <a:gd name="T10" fmla="*/ 295 w 295"/>
                <a:gd name="T11" fmla="*/ 263 h 263"/>
                <a:gd name="T12" fmla="*/ 241 w 295"/>
                <a:gd name="T13" fmla="*/ 263 h 263"/>
                <a:gd name="T14" fmla="*/ 217 w 295"/>
                <a:gd name="T15" fmla="*/ 78 h 263"/>
                <a:gd name="T16" fmla="*/ 161 w 295"/>
                <a:gd name="T17" fmla="*/ 263 h 263"/>
                <a:gd name="T18" fmla="*/ 135 w 295"/>
                <a:gd name="T19" fmla="*/ 263 h 263"/>
                <a:gd name="T20" fmla="*/ 76 w 295"/>
                <a:gd name="T21" fmla="*/ 78 h 263"/>
                <a:gd name="T22" fmla="*/ 54 w 295"/>
                <a:gd name="T23" fmla="*/ 263 h 263"/>
                <a:gd name="T24" fmla="*/ 0 w 295"/>
                <a:gd name="T25" fmla="*/ 263 h 263"/>
                <a:gd name="T26" fmla="*/ 33 w 295"/>
                <a:gd name="T2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5" h="263">
                  <a:moveTo>
                    <a:pt x="33" y="0"/>
                  </a:moveTo>
                  <a:lnTo>
                    <a:pt x="99" y="0"/>
                  </a:lnTo>
                  <a:lnTo>
                    <a:pt x="149" y="159"/>
                  </a:lnTo>
                  <a:lnTo>
                    <a:pt x="196" y="0"/>
                  </a:lnTo>
                  <a:lnTo>
                    <a:pt x="262" y="0"/>
                  </a:lnTo>
                  <a:lnTo>
                    <a:pt x="295" y="263"/>
                  </a:lnTo>
                  <a:lnTo>
                    <a:pt x="241" y="263"/>
                  </a:lnTo>
                  <a:lnTo>
                    <a:pt x="217" y="78"/>
                  </a:lnTo>
                  <a:lnTo>
                    <a:pt x="161" y="263"/>
                  </a:lnTo>
                  <a:lnTo>
                    <a:pt x="135" y="263"/>
                  </a:lnTo>
                  <a:lnTo>
                    <a:pt x="76" y="78"/>
                  </a:lnTo>
                  <a:lnTo>
                    <a:pt x="54" y="263"/>
                  </a:lnTo>
                  <a:lnTo>
                    <a:pt x="0" y="26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90"/>
            <p:cNvSpPr>
              <a:spLocks/>
            </p:cNvSpPr>
            <p:nvPr/>
          </p:nvSpPr>
          <p:spPr bwMode="auto">
            <a:xfrm>
              <a:off x="16324263" y="4511675"/>
              <a:ext cx="276225" cy="417513"/>
            </a:xfrm>
            <a:custGeom>
              <a:avLst/>
              <a:gdLst>
                <a:gd name="T0" fmla="*/ 0 w 174"/>
                <a:gd name="T1" fmla="*/ 0 h 263"/>
                <a:gd name="T2" fmla="*/ 174 w 174"/>
                <a:gd name="T3" fmla="*/ 0 h 263"/>
                <a:gd name="T4" fmla="*/ 174 w 174"/>
                <a:gd name="T5" fmla="*/ 57 h 263"/>
                <a:gd name="T6" fmla="*/ 115 w 174"/>
                <a:gd name="T7" fmla="*/ 57 h 263"/>
                <a:gd name="T8" fmla="*/ 115 w 174"/>
                <a:gd name="T9" fmla="*/ 263 h 263"/>
                <a:gd name="T10" fmla="*/ 59 w 174"/>
                <a:gd name="T11" fmla="*/ 263 h 263"/>
                <a:gd name="T12" fmla="*/ 59 w 174"/>
                <a:gd name="T13" fmla="*/ 57 h 263"/>
                <a:gd name="T14" fmla="*/ 0 w 174"/>
                <a:gd name="T15" fmla="*/ 57 h 263"/>
                <a:gd name="T16" fmla="*/ 0 w 174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263">
                  <a:moveTo>
                    <a:pt x="0" y="0"/>
                  </a:moveTo>
                  <a:lnTo>
                    <a:pt x="174" y="0"/>
                  </a:lnTo>
                  <a:lnTo>
                    <a:pt x="174" y="57"/>
                  </a:lnTo>
                  <a:lnTo>
                    <a:pt x="115" y="57"/>
                  </a:lnTo>
                  <a:lnTo>
                    <a:pt x="115" y="263"/>
                  </a:lnTo>
                  <a:lnTo>
                    <a:pt x="59" y="263"/>
                  </a:lnTo>
                  <a:lnTo>
                    <a:pt x="59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91"/>
            <p:cNvSpPr>
              <a:spLocks noEditPoints="1"/>
            </p:cNvSpPr>
            <p:nvPr/>
          </p:nvSpPr>
          <p:spPr bwMode="auto">
            <a:xfrm>
              <a:off x="16638588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7 w 255"/>
                <a:gd name="T9" fmla="*/ 211 h 263"/>
                <a:gd name="T10" fmla="*/ 78 w 255"/>
                <a:gd name="T11" fmla="*/ 211 h 263"/>
                <a:gd name="T12" fmla="*/ 57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8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8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7" y="211"/>
                  </a:lnTo>
                  <a:lnTo>
                    <a:pt x="78" y="211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8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8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92"/>
            <p:cNvSpPr>
              <a:spLocks/>
            </p:cNvSpPr>
            <p:nvPr/>
          </p:nvSpPr>
          <p:spPr bwMode="auto">
            <a:xfrm>
              <a:off x="17076738" y="4511675"/>
              <a:ext cx="282575" cy="417513"/>
            </a:xfrm>
            <a:custGeom>
              <a:avLst/>
              <a:gdLst>
                <a:gd name="T0" fmla="*/ 0 w 178"/>
                <a:gd name="T1" fmla="*/ 0 h 263"/>
                <a:gd name="T2" fmla="*/ 178 w 178"/>
                <a:gd name="T3" fmla="*/ 0 h 263"/>
                <a:gd name="T4" fmla="*/ 178 w 178"/>
                <a:gd name="T5" fmla="*/ 57 h 263"/>
                <a:gd name="T6" fmla="*/ 118 w 178"/>
                <a:gd name="T7" fmla="*/ 57 h 263"/>
                <a:gd name="T8" fmla="*/ 118 w 178"/>
                <a:gd name="T9" fmla="*/ 263 h 263"/>
                <a:gd name="T10" fmla="*/ 62 w 178"/>
                <a:gd name="T11" fmla="*/ 263 h 263"/>
                <a:gd name="T12" fmla="*/ 62 w 178"/>
                <a:gd name="T13" fmla="*/ 57 h 263"/>
                <a:gd name="T14" fmla="*/ 0 w 178"/>
                <a:gd name="T15" fmla="*/ 57 h 263"/>
                <a:gd name="T16" fmla="*/ 0 w 178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8" h="263">
                  <a:moveTo>
                    <a:pt x="0" y="0"/>
                  </a:moveTo>
                  <a:lnTo>
                    <a:pt x="178" y="0"/>
                  </a:lnTo>
                  <a:lnTo>
                    <a:pt x="178" y="57"/>
                  </a:lnTo>
                  <a:lnTo>
                    <a:pt x="118" y="57"/>
                  </a:lnTo>
                  <a:lnTo>
                    <a:pt x="118" y="263"/>
                  </a:lnTo>
                  <a:lnTo>
                    <a:pt x="62" y="263"/>
                  </a:lnTo>
                  <a:lnTo>
                    <a:pt x="62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93"/>
            <p:cNvSpPr>
              <a:spLocks noEditPoints="1"/>
            </p:cNvSpPr>
            <p:nvPr/>
          </p:nvSpPr>
          <p:spPr bwMode="auto">
            <a:xfrm>
              <a:off x="17591088" y="4511675"/>
              <a:ext cx="288925" cy="417513"/>
            </a:xfrm>
            <a:custGeom>
              <a:avLst/>
              <a:gdLst>
                <a:gd name="T0" fmla="*/ 0 w 77"/>
                <a:gd name="T1" fmla="*/ 0 h 111"/>
                <a:gd name="T2" fmla="*/ 32 w 77"/>
                <a:gd name="T3" fmla="*/ 0 h 111"/>
                <a:gd name="T4" fmla="*/ 59 w 77"/>
                <a:gd name="T5" fmla="*/ 9 h 111"/>
                <a:gd name="T6" fmla="*/ 67 w 77"/>
                <a:gd name="T7" fmla="*/ 29 h 111"/>
                <a:gd name="T8" fmla="*/ 64 w 77"/>
                <a:gd name="T9" fmla="*/ 41 h 111"/>
                <a:gd name="T10" fmla="*/ 55 w 77"/>
                <a:gd name="T11" fmla="*/ 51 h 111"/>
                <a:gd name="T12" fmla="*/ 72 w 77"/>
                <a:gd name="T13" fmla="*/ 62 h 111"/>
                <a:gd name="T14" fmla="*/ 77 w 77"/>
                <a:gd name="T15" fmla="*/ 79 h 111"/>
                <a:gd name="T16" fmla="*/ 66 w 77"/>
                <a:gd name="T17" fmla="*/ 103 h 111"/>
                <a:gd name="T18" fmla="*/ 37 w 77"/>
                <a:gd name="T19" fmla="*/ 111 h 111"/>
                <a:gd name="T20" fmla="*/ 0 w 77"/>
                <a:gd name="T21" fmla="*/ 111 h 111"/>
                <a:gd name="T22" fmla="*/ 0 w 77"/>
                <a:gd name="T23" fmla="*/ 0 h 111"/>
                <a:gd name="T24" fmla="*/ 23 w 77"/>
                <a:gd name="T25" fmla="*/ 19 h 111"/>
                <a:gd name="T26" fmla="*/ 23 w 77"/>
                <a:gd name="T27" fmla="*/ 43 h 111"/>
                <a:gd name="T28" fmla="*/ 29 w 77"/>
                <a:gd name="T29" fmla="*/ 43 h 111"/>
                <a:gd name="T30" fmla="*/ 39 w 77"/>
                <a:gd name="T31" fmla="*/ 39 h 111"/>
                <a:gd name="T32" fmla="*/ 43 w 77"/>
                <a:gd name="T33" fmla="*/ 30 h 111"/>
                <a:gd name="T34" fmla="*/ 39 w 77"/>
                <a:gd name="T35" fmla="*/ 22 h 111"/>
                <a:gd name="T36" fmla="*/ 29 w 77"/>
                <a:gd name="T37" fmla="*/ 19 h 111"/>
                <a:gd name="T38" fmla="*/ 23 w 77"/>
                <a:gd name="T39" fmla="*/ 19 h 111"/>
                <a:gd name="T40" fmla="*/ 23 w 77"/>
                <a:gd name="T41" fmla="*/ 62 h 111"/>
                <a:gd name="T42" fmla="*/ 23 w 77"/>
                <a:gd name="T43" fmla="*/ 93 h 111"/>
                <a:gd name="T44" fmla="*/ 32 w 77"/>
                <a:gd name="T45" fmla="*/ 93 h 111"/>
                <a:gd name="T46" fmla="*/ 52 w 77"/>
                <a:gd name="T47" fmla="*/ 78 h 111"/>
                <a:gd name="T48" fmla="*/ 47 w 77"/>
                <a:gd name="T49" fmla="*/ 66 h 111"/>
                <a:gd name="T50" fmla="*/ 33 w 77"/>
                <a:gd name="T51" fmla="*/ 62 h 111"/>
                <a:gd name="T52" fmla="*/ 23 w 77"/>
                <a:gd name="T53" fmla="*/ 6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7" h="111">
                  <a:moveTo>
                    <a:pt x="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45" y="0"/>
                    <a:pt x="55" y="3"/>
                    <a:pt x="59" y="9"/>
                  </a:cubicBezTo>
                  <a:cubicBezTo>
                    <a:pt x="64" y="15"/>
                    <a:pt x="67" y="21"/>
                    <a:pt x="67" y="29"/>
                  </a:cubicBezTo>
                  <a:cubicBezTo>
                    <a:pt x="67" y="33"/>
                    <a:pt x="66" y="37"/>
                    <a:pt x="64" y="41"/>
                  </a:cubicBezTo>
                  <a:cubicBezTo>
                    <a:pt x="62" y="44"/>
                    <a:pt x="59" y="47"/>
                    <a:pt x="55" y="51"/>
                  </a:cubicBezTo>
                  <a:cubicBezTo>
                    <a:pt x="63" y="53"/>
                    <a:pt x="69" y="57"/>
                    <a:pt x="72" y="62"/>
                  </a:cubicBezTo>
                  <a:cubicBezTo>
                    <a:pt x="75" y="68"/>
                    <a:pt x="77" y="73"/>
                    <a:pt x="77" y="79"/>
                  </a:cubicBezTo>
                  <a:cubicBezTo>
                    <a:pt x="77" y="89"/>
                    <a:pt x="73" y="97"/>
                    <a:pt x="66" y="103"/>
                  </a:cubicBezTo>
                  <a:cubicBezTo>
                    <a:pt x="59" y="108"/>
                    <a:pt x="49" y="111"/>
                    <a:pt x="37" y="111"/>
                  </a:cubicBezTo>
                  <a:cubicBezTo>
                    <a:pt x="0" y="111"/>
                    <a:pt x="0" y="111"/>
                    <a:pt x="0" y="111"/>
                  </a:cubicBezTo>
                  <a:lnTo>
                    <a:pt x="0" y="0"/>
                  </a:lnTo>
                  <a:close/>
                  <a:moveTo>
                    <a:pt x="23" y="19"/>
                  </a:moveTo>
                  <a:cubicBezTo>
                    <a:pt x="23" y="43"/>
                    <a:pt x="23" y="43"/>
                    <a:pt x="23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33" y="43"/>
                    <a:pt x="36" y="42"/>
                    <a:pt x="39" y="39"/>
                  </a:cubicBezTo>
                  <a:cubicBezTo>
                    <a:pt x="42" y="37"/>
                    <a:pt x="43" y="34"/>
                    <a:pt x="43" y="30"/>
                  </a:cubicBezTo>
                  <a:cubicBezTo>
                    <a:pt x="43" y="27"/>
                    <a:pt x="42" y="24"/>
                    <a:pt x="39" y="22"/>
                  </a:cubicBezTo>
                  <a:cubicBezTo>
                    <a:pt x="36" y="20"/>
                    <a:pt x="33" y="19"/>
                    <a:pt x="29" y="19"/>
                  </a:cubicBezTo>
                  <a:lnTo>
                    <a:pt x="23" y="19"/>
                  </a:lnTo>
                  <a:close/>
                  <a:moveTo>
                    <a:pt x="23" y="62"/>
                  </a:moveTo>
                  <a:cubicBezTo>
                    <a:pt x="23" y="93"/>
                    <a:pt x="23" y="93"/>
                    <a:pt x="23" y="93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45" y="93"/>
                    <a:pt x="52" y="88"/>
                    <a:pt x="52" y="78"/>
                  </a:cubicBezTo>
                  <a:cubicBezTo>
                    <a:pt x="52" y="73"/>
                    <a:pt x="50" y="69"/>
                    <a:pt x="47" y="66"/>
                  </a:cubicBezTo>
                  <a:cubicBezTo>
                    <a:pt x="44" y="64"/>
                    <a:pt x="39" y="62"/>
                    <a:pt x="33" y="62"/>
                  </a:cubicBezTo>
                  <a:lnTo>
                    <a:pt x="23" y="62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94"/>
            <p:cNvSpPr>
              <a:spLocks noEditPoints="1"/>
            </p:cNvSpPr>
            <p:nvPr/>
          </p:nvSpPr>
          <p:spPr bwMode="auto">
            <a:xfrm>
              <a:off x="17910175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9 w 255"/>
                <a:gd name="T9" fmla="*/ 211 h 263"/>
                <a:gd name="T10" fmla="*/ 78 w 255"/>
                <a:gd name="T11" fmla="*/ 211 h 263"/>
                <a:gd name="T12" fmla="*/ 56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7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7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9" y="211"/>
                  </a:lnTo>
                  <a:lnTo>
                    <a:pt x="78" y="211"/>
                  </a:lnTo>
                  <a:lnTo>
                    <a:pt x="56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7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7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95"/>
            <p:cNvSpPr>
              <a:spLocks noChangeArrowheads="1"/>
            </p:cNvSpPr>
            <p:nvPr/>
          </p:nvSpPr>
          <p:spPr bwMode="auto">
            <a:xfrm>
              <a:off x="18375313" y="4511675"/>
              <a:ext cx="88900" cy="417513"/>
            </a:xfrm>
            <a:prstGeom prst="rect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96"/>
            <p:cNvSpPr>
              <a:spLocks/>
            </p:cNvSpPr>
            <p:nvPr/>
          </p:nvSpPr>
          <p:spPr bwMode="auto">
            <a:xfrm>
              <a:off x="18719800" y="4511675"/>
              <a:ext cx="325437" cy="417513"/>
            </a:xfrm>
            <a:custGeom>
              <a:avLst/>
              <a:gdLst>
                <a:gd name="T0" fmla="*/ 0 w 205"/>
                <a:gd name="T1" fmla="*/ 0 h 263"/>
                <a:gd name="T2" fmla="*/ 57 w 205"/>
                <a:gd name="T3" fmla="*/ 0 h 263"/>
                <a:gd name="T4" fmla="*/ 57 w 205"/>
                <a:gd name="T5" fmla="*/ 102 h 263"/>
                <a:gd name="T6" fmla="*/ 149 w 205"/>
                <a:gd name="T7" fmla="*/ 102 h 263"/>
                <a:gd name="T8" fmla="*/ 149 w 205"/>
                <a:gd name="T9" fmla="*/ 0 h 263"/>
                <a:gd name="T10" fmla="*/ 205 w 205"/>
                <a:gd name="T11" fmla="*/ 0 h 263"/>
                <a:gd name="T12" fmla="*/ 205 w 205"/>
                <a:gd name="T13" fmla="*/ 263 h 263"/>
                <a:gd name="T14" fmla="*/ 149 w 205"/>
                <a:gd name="T15" fmla="*/ 263 h 263"/>
                <a:gd name="T16" fmla="*/ 149 w 205"/>
                <a:gd name="T17" fmla="*/ 159 h 263"/>
                <a:gd name="T18" fmla="*/ 57 w 205"/>
                <a:gd name="T19" fmla="*/ 159 h 263"/>
                <a:gd name="T20" fmla="*/ 57 w 205"/>
                <a:gd name="T21" fmla="*/ 263 h 263"/>
                <a:gd name="T22" fmla="*/ 0 w 205"/>
                <a:gd name="T23" fmla="*/ 263 h 263"/>
                <a:gd name="T24" fmla="*/ 0 w 205"/>
                <a:gd name="T25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3">
                  <a:moveTo>
                    <a:pt x="0" y="0"/>
                  </a:moveTo>
                  <a:lnTo>
                    <a:pt x="57" y="0"/>
                  </a:lnTo>
                  <a:lnTo>
                    <a:pt x="57" y="102"/>
                  </a:lnTo>
                  <a:lnTo>
                    <a:pt x="149" y="102"/>
                  </a:lnTo>
                  <a:lnTo>
                    <a:pt x="149" y="0"/>
                  </a:lnTo>
                  <a:lnTo>
                    <a:pt x="205" y="0"/>
                  </a:lnTo>
                  <a:lnTo>
                    <a:pt x="205" y="263"/>
                  </a:lnTo>
                  <a:lnTo>
                    <a:pt x="149" y="263"/>
                  </a:lnTo>
                  <a:lnTo>
                    <a:pt x="149" y="159"/>
                  </a:lnTo>
                  <a:lnTo>
                    <a:pt x="57" y="159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97"/>
            <p:cNvSpPr>
              <a:spLocks noEditPoints="1"/>
            </p:cNvSpPr>
            <p:nvPr/>
          </p:nvSpPr>
          <p:spPr bwMode="auto">
            <a:xfrm>
              <a:off x="19116675" y="4508500"/>
              <a:ext cx="420687" cy="427038"/>
            </a:xfrm>
            <a:custGeom>
              <a:avLst/>
              <a:gdLst>
                <a:gd name="T0" fmla="*/ 0 w 112"/>
                <a:gd name="T1" fmla="*/ 57 h 114"/>
                <a:gd name="T2" fmla="*/ 16 w 112"/>
                <a:gd name="T3" fmla="*/ 16 h 114"/>
                <a:gd name="T4" fmla="*/ 55 w 112"/>
                <a:gd name="T5" fmla="*/ 0 h 114"/>
                <a:gd name="T6" fmla="*/ 96 w 112"/>
                <a:gd name="T7" fmla="*/ 16 h 114"/>
                <a:gd name="T8" fmla="*/ 112 w 112"/>
                <a:gd name="T9" fmla="*/ 57 h 114"/>
                <a:gd name="T10" fmla="*/ 96 w 112"/>
                <a:gd name="T11" fmla="*/ 97 h 114"/>
                <a:gd name="T12" fmla="*/ 56 w 112"/>
                <a:gd name="T13" fmla="*/ 114 h 114"/>
                <a:gd name="T14" fmla="*/ 16 w 112"/>
                <a:gd name="T15" fmla="*/ 98 h 114"/>
                <a:gd name="T16" fmla="*/ 0 w 112"/>
                <a:gd name="T17" fmla="*/ 57 h 114"/>
                <a:gd name="T18" fmla="*/ 56 w 112"/>
                <a:gd name="T19" fmla="*/ 22 h 114"/>
                <a:gd name="T20" fmla="*/ 34 w 112"/>
                <a:gd name="T21" fmla="*/ 32 h 114"/>
                <a:gd name="T22" fmla="*/ 25 w 112"/>
                <a:gd name="T23" fmla="*/ 57 h 114"/>
                <a:gd name="T24" fmla="*/ 34 w 112"/>
                <a:gd name="T25" fmla="*/ 82 h 114"/>
                <a:gd name="T26" fmla="*/ 56 w 112"/>
                <a:gd name="T27" fmla="*/ 92 h 114"/>
                <a:gd name="T28" fmla="*/ 78 w 112"/>
                <a:gd name="T29" fmla="*/ 82 h 114"/>
                <a:gd name="T30" fmla="*/ 87 w 112"/>
                <a:gd name="T31" fmla="*/ 57 h 114"/>
                <a:gd name="T32" fmla="*/ 78 w 112"/>
                <a:gd name="T33" fmla="*/ 32 h 114"/>
                <a:gd name="T34" fmla="*/ 56 w 112"/>
                <a:gd name="T35" fmla="*/ 2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" h="114">
                  <a:moveTo>
                    <a:pt x="0" y="57"/>
                  </a:moveTo>
                  <a:cubicBezTo>
                    <a:pt x="0" y="40"/>
                    <a:pt x="6" y="27"/>
                    <a:pt x="16" y="16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71" y="0"/>
                    <a:pt x="85" y="6"/>
                    <a:pt x="96" y="16"/>
                  </a:cubicBezTo>
                  <a:cubicBezTo>
                    <a:pt x="106" y="27"/>
                    <a:pt x="112" y="41"/>
                    <a:pt x="112" y="57"/>
                  </a:cubicBezTo>
                  <a:cubicBezTo>
                    <a:pt x="112" y="73"/>
                    <a:pt x="106" y="87"/>
                    <a:pt x="96" y="97"/>
                  </a:cubicBezTo>
                  <a:cubicBezTo>
                    <a:pt x="85" y="108"/>
                    <a:pt x="72" y="114"/>
                    <a:pt x="56" y="114"/>
                  </a:cubicBezTo>
                  <a:cubicBezTo>
                    <a:pt x="40" y="114"/>
                    <a:pt x="26" y="108"/>
                    <a:pt x="16" y="98"/>
                  </a:cubicBezTo>
                  <a:cubicBezTo>
                    <a:pt x="5" y="87"/>
                    <a:pt x="0" y="73"/>
                    <a:pt x="0" y="57"/>
                  </a:cubicBezTo>
                  <a:close/>
                  <a:moveTo>
                    <a:pt x="56" y="22"/>
                  </a:moveTo>
                  <a:cubicBezTo>
                    <a:pt x="47" y="22"/>
                    <a:pt x="39" y="25"/>
                    <a:pt x="34" y="32"/>
                  </a:cubicBezTo>
                  <a:cubicBezTo>
                    <a:pt x="28" y="39"/>
                    <a:pt x="25" y="47"/>
                    <a:pt x="25" y="57"/>
                  </a:cubicBezTo>
                  <a:cubicBezTo>
                    <a:pt x="25" y="67"/>
                    <a:pt x="28" y="75"/>
                    <a:pt x="34" y="82"/>
                  </a:cubicBezTo>
                  <a:cubicBezTo>
                    <a:pt x="40" y="88"/>
                    <a:pt x="47" y="92"/>
                    <a:pt x="56" y="92"/>
                  </a:cubicBezTo>
                  <a:cubicBezTo>
                    <a:pt x="65" y="92"/>
                    <a:pt x="72" y="88"/>
                    <a:pt x="78" y="82"/>
                  </a:cubicBezTo>
                  <a:cubicBezTo>
                    <a:pt x="84" y="76"/>
                    <a:pt x="87" y="67"/>
                    <a:pt x="87" y="57"/>
                  </a:cubicBezTo>
                  <a:cubicBezTo>
                    <a:pt x="87" y="47"/>
                    <a:pt x="84" y="38"/>
                    <a:pt x="78" y="32"/>
                  </a:cubicBezTo>
                  <a:cubicBezTo>
                    <a:pt x="73" y="26"/>
                    <a:pt x="65" y="23"/>
                    <a:pt x="56" y="22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98"/>
            <p:cNvSpPr>
              <a:spLocks/>
            </p:cNvSpPr>
            <p:nvPr/>
          </p:nvSpPr>
          <p:spPr bwMode="auto">
            <a:xfrm>
              <a:off x="19597688" y="4508500"/>
              <a:ext cx="322262" cy="427038"/>
            </a:xfrm>
            <a:custGeom>
              <a:avLst/>
              <a:gdLst>
                <a:gd name="T0" fmla="*/ 86 w 86"/>
                <a:gd name="T1" fmla="*/ 7 h 114"/>
                <a:gd name="T2" fmla="*/ 86 w 86"/>
                <a:gd name="T3" fmla="*/ 34 h 114"/>
                <a:gd name="T4" fmla="*/ 55 w 86"/>
                <a:gd name="T5" fmla="*/ 24 h 114"/>
                <a:gd name="T6" fmla="*/ 33 w 86"/>
                <a:gd name="T7" fmla="*/ 33 h 114"/>
                <a:gd name="T8" fmla="*/ 25 w 86"/>
                <a:gd name="T9" fmla="*/ 58 h 114"/>
                <a:gd name="T10" fmla="*/ 34 w 86"/>
                <a:gd name="T11" fmla="*/ 82 h 114"/>
                <a:gd name="T12" fmla="*/ 57 w 86"/>
                <a:gd name="T13" fmla="*/ 90 h 114"/>
                <a:gd name="T14" fmla="*/ 86 w 86"/>
                <a:gd name="T15" fmla="*/ 80 h 114"/>
                <a:gd name="T16" fmla="*/ 86 w 86"/>
                <a:gd name="T17" fmla="*/ 107 h 114"/>
                <a:gd name="T18" fmla="*/ 54 w 86"/>
                <a:gd name="T19" fmla="*/ 114 h 114"/>
                <a:gd name="T20" fmla="*/ 16 w 86"/>
                <a:gd name="T21" fmla="*/ 97 h 114"/>
                <a:gd name="T22" fmla="*/ 0 w 86"/>
                <a:gd name="T23" fmla="*/ 57 h 114"/>
                <a:gd name="T24" fmla="*/ 16 w 86"/>
                <a:gd name="T25" fmla="*/ 17 h 114"/>
                <a:gd name="T26" fmla="*/ 55 w 86"/>
                <a:gd name="T27" fmla="*/ 0 h 114"/>
                <a:gd name="T28" fmla="*/ 86 w 86"/>
                <a:gd name="T29" fmla="*/ 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14">
                  <a:moveTo>
                    <a:pt x="86" y="7"/>
                  </a:moveTo>
                  <a:cubicBezTo>
                    <a:pt x="86" y="34"/>
                    <a:pt x="86" y="34"/>
                    <a:pt x="86" y="34"/>
                  </a:cubicBezTo>
                  <a:cubicBezTo>
                    <a:pt x="74" y="27"/>
                    <a:pt x="64" y="24"/>
                    <a:pt x="55" y="24"/>
                  </a:cubicBezTo>
                  <a:cubicBezTo>
                    <a:pt x="46" y="24"/>
                    <a:pt x="39" y="27"/>
                    <a:pt x="33" y="33"/>
                  </a:cubicBezTo>
                  <a:cubicBezTo>
                    <a:pt x="28" y="39"/>
                    <a:pt x="25" y="47"/>
                    <a:pt x="25" y="58"/>
                  </a:cubicBezTo>
                  <a:cubicBezTo>
                    <a:pt x="25" y="68"/>
                    <a:pt x="28" y="76"/>
                    <a:pt x="34" y="82"/>
                  </a:cubicBezTo>
                  <a:cubicBezTo>
                    <a:pt x="40" y="88"/>
                    <a:pt x="47" y="90"/>
                    <a:pt x="57" y="90"/>
                  </a:cubicBezTo>
                  <a:cubicBezTo>
                    <a:pt x="65" y="90"/>
                    <a:pt x="75" y="87"/>
                    <a:pt x="86" y="80"/>
                  </a:cubicBezTo>
                  <a:cubicBezTo>
                    <a:pt x="86" y="107"/>
                    <a:pt x="86" y="107"/>
                    <a:pt x="86" y="107"/>
                  </a:cubicBezTo>
                  <a:cubicBezTo>
                    <a:pt x="73" y="112"/>
                    <a:pt x="63" y="114"/>
                    <a:pt x="54" y="114"/>
                  </a:cubicBezTo>
                  <a:cubicBezTo>
                    <a:pt x="39" y="114"/>
                    <a:pt x="26" y="108"/>
                    <a:pt x="16" y="97"/>
                  </a:cubicBezTo>
                  <a:cubicBezTo>
                    <a:pt x="6" y="86"/>
                    <a:pt x="0" y="73"/>
                    <a:pt x="0" y="57"/>
                  </a:cubicBezTo>
                  <a:cubicBezTo>
                    <a:pt x="0" y="41"/>
                    <a:pt x="6" y="28"/>
                    <a:pt x="16" y="17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65" y="0"/>
                    <a:pt x="75" y="2"/>
                    <a:pt x="86" y="7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4347440" y="3802791"/>
            <a:ext cx="2711813" cy="7004348"/>
            <a:chOff x="4347440" y="3802791"/>
            <a:chExt cx="2711813" cy="5295689"/>
          </a:xfrm>
        </p:grpSpPr>
        <p:grpSp>
          <p:nvGrpSpPr>
            <p:cNvPr id="60" name="Group 59"/>
            <p:cNvGrpSpPr/>
            <p:nvPr/>
          </p:nvGrpSpPr>
          <p:grpSpPr>
            <a:xfrm>
              <a:off x="5105727" y="3802791"/>
              <a:ext cx="1953526" cy="5295689"/>
              <a:chOff x="4379589" y="3103547"/>
              <a:chExt cx="1953526" cy="5295689"/>
            </a:xfrm>
          </p:grpSpPr>
          <p:sp>
            <p:nvSpPr>
              <p:cNvPr id="37" name="Rounded Rectangle 36"/>
              <p:cNvSpPr/>
              <p:nvPr/>
            </p:nvSpPr>
            <p:spPr>
              <a:xfrm rot="16200000">
                <a:off x="2716941" y="4854500"/>
                <a:ext cx="5295689" cy="1793783"/>
              </a:xfrm>
              <a:prstGeom prst="roundRect">
                <a:avLst/>
              </a:prstGeom>
              <a:solidFill>
                <a:srgbClr val="66FF9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4379589" y="3547303"/>
                <a:ext cx="1953526" cy="34206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800" dirty="0">
                    <a:latin typeface="Times New Roman" pitchFamily="18" charset="0"/>
                    <a:cs typeface="Times New Roman" pitchFamily="18" charset="0"/>
                  </a:rPr>
                  <a:t>CÁC </a:t>
                </a:r>
              </a:p>
              <a:p>
                <a:pPr algn="ctr"/>
                <a:r>
                  <a:rPr lang="en-US" sz="4800" dirty="0">
                    <a:latin typeface="Times New Roman" pitchFamily="18" charset="0"/>
                    <a:cs typeface="Times New Roman" pitchFamily="18" charset="0"/>
                  </a:rPr>
                  <a:t>DẠNG </a:t>
                </a:r>
              </a:p>
              <a:p>
                <a:pPr algn="ctr"/>
                <a:r>
                  <a:rPr lang="en-US" sz="4800" dirty="0">
                    <a:latin typeface="Times New Roman" pitchFamily="18" charset="0"/>
                    <a:cs typeface="Times New Roman" pitchFamily="18" charset="0"/>
                  </a:rPr>
                  <a:t>BÀI </a:t>
                </a:r>
              </a:p>
              <a:p>
                <a:pPr algn="ctr"/>
                <a:r>
                  <a:rPr lang="en-US" sz="4800" dirty="0">
                    <a:latin typeface="Times New Roman" pitchFamily="18" charset="0"/>
                    <a:cs typeface="Times New Roman" pitchFamily="18" charset="0"/>
                  </a:rPr>
                  <a:t>TẬP </a:t>
                </a:r>
              </a:p>
              <a:p>
                <a:pPr algn="ctr"/>
                <a:r>
                  <a:rPr lang="en-US" sz="4800" dirty="0">
                    <a:latin typeface="Times New Roman" pitchFamily="18" charset="0"/>
                    <a:cs typeface="Times New Roman" pitchFamily="18" charset="0"/>
                  </a:rPr>
                  <a:t>CƠ </a:t>
                </a:r>
              </a:p>
              <a:p>
                <a:pPr algn="ctr"/>
                <a:r>
                  <a:rPr lang="en-US" sz="4800" dirty="0">
                    <a:latin typeface="Times New Roman" pitchFamily="18" charset="0"/>
                    <a:cs typeface="Times New Roman" pitchFamily="18" charset="0"/>
                  </a:rPr>
                  <a:t>BẢN</a:t>
                </a:r>
              </a:p>
            </p:txBody>
          </p:sp>
        </p:grpSp>
        <p:sp>
          <p:nvSpPr>
            <p:cNvPr id="39" name="Down Arrow 38"/>
            <p:cNvSpPr/>
            <p:nvPr/>
          </p:nvSpPr>
          <p:spPr>
            <a:xfrm rot="16200000">
              <a:off x="4419476" y="5992626"/>
              <a:ext cx="726717" cy="870789"/>
            </a:xfrm>
            <a:prstGeom prst="downArrow">
              <a:avLst/>
            </a:prstGeom>
            <a:solidFill>
              <a:srgbClr val="FFFF66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8763224" y="3996365"/>
            <a:ext cx="4812631" cy="1227218"/>
            <a:chOff x="5649180" y="6091517"/>
            <a:chExt cx="4812631" cy="927847"/>
          </a:xfrm>
        </p:grpSpPr>
        <p:sp>
          <p:nvSpPr>
            <p:cNvPr id="40" name="Rounded Rectangle 39"/>
            <p:cNvSpPr/>
            <p:nvPr/>
          </p:nvSpPr>
          <p:spPr>
            <a:xfrm>
              <a:off x="5649180" y="6091517"/>
              <a:ext cx="4436113" cy="927847"/>
            </a:xfrm>
            <a:prstGeom prst="roundRect">
              <a:avLst/>
            </a:prstGeom>
            <a:solidFill>
              <a:srgbClr val="99FF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680652" y="6091518"/>
              <a:ext cx="4781159" cy="754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latin typeface="Times New Roman" pitchFamily="18" charset="0"/>
                  <a:cs typeface="Times New Roman" pitchFamily="18" charset="0"/>
                </a:rPr>
                <a:t>Xét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>
                  <a:latin typeface="Times New Roman" pitchFamily="18" charset="0"/>
                  <a:cs typeface="Times New Roman" pitchFamily="18" charset="0"/>
                </a:rPr>
                <a:t>dấu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 GTLG</a:t>
              </a: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6879444" y="4357770"/>
            <a:ext cx="1972023" cy="5836981"/>
            <a:chOff x="6879444" y="4357771"/>
            <a:chExt cx="1972023" cy="4413092"/>
          </a:xfrm>
        </p:grpSpPr>
        <p:sp>
          <p:nvSpPr>
            <p:cNvPr id="61" name="Down Arrow 60"/>
            <p:cNvSpPr/>
            <p:nvPr/>
          </p:nvSpPr>
          <p:spPr>
            <a:xfrm rot="16200000">
              <a:off x="6951480" y="6096327"/>
              <a:ext cx="726717" cy="870789"/>
            </a:xfrm>
            <a:prstGeom prst="downArrow">
              <a:avLst/>
            </a:prstGeom>
            <a:solidFill>
              <a:srgbClr val="FFFF66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Left Arrow 54"/>
            <p:cNvSpPr/>
            <p:nvPr/>
          </p:nvSpPr>
          <p:spPr>
            <a:xfrm rot="10800000">
              <a:off x="8079770" y="6293548"/>
              <a:ext cx="771697" cy="516675"/>
            </a:xfrm>
            <a:prstGeom prst="leftArrow">
              <a:avLst/>
            </a:prstGeom>
            <a:solidFill>
              <a:srgbClr val="FFFF66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Left Arrow 43"/>
            <p:cNvSpPr/>
            <p:nvPr/>
          </p:nvSpPr>
          <p:spPr>
            <a:xfrm rot="10800000">
              <a:off x="7980313" y="4357771"/>
              <a:ext cx="779425" cy="498154"/>
            </a:xfrm>
            <a:prstGeom prst="leftArrow">
              <a:avLst/>
            </a:prstGeom>
            <a:solidFill>
              <a:srgbClr val="FFFF66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Bent-Up Arrow 50"/>
            <p:cNvSpPr/>
            <p:nvPr/>
          </p:nvSpPr>
          <p:spPr>
            <a:xfrm rot="5400000">
              <a:off x="6107529" y="6061380"/>
              <a:ext cx="4370604" cy="1048361"/>
            </a:xfrm>
            <a:prstGeom prst="bentUpArrow">
              <a:avLst/>
            </a:prstGeom>
            <a:solidFill>
              <a:srgbClr val="FFFF66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13218548" y="3329683"/>
            <a:ext cx="7566467" cy="1104063"/>
            <a:chOff x="13218548" y="3646204"/>
            <a:chExt cx="6341163" cy="834735"/>
          </a:xfrm>
        </p:grpSpPr>
        <p:grpSp>
          <p:nvGrpSpPr>
            <p:cNvPr id="49" name="Group 48"/>
            <p:cNvGrpSpPr/>
            <p:nvPr/>
          </p:nvGrpSpPr>
          <p:grpSpPr>
            <a:xfrm>
              <a:off x="14284472" y="3646204"/>
              <a:ext cx="5275239" cy="834735"/>
              <a:chOff x="2416488" y="7890970"/>
              <a:chExt cx="5275239" cy="834735"/>
            </a:xfrm>
          </p:grpSpPr>
          <p:sp>
            <p:nvSpPr>
              <p:cNvPr id="46" name="Rounded Rectangle 45"/>
              <p:cNvSpPr/>
              <p:nvPr/>
            </p:nvSpPr>
            <p:spPr>
              <a:xfrm>
                <a:off x="2416488" y="7913061"/>
                <a:ext cx="5240601" cy="812644"/>
              </a:xfrm>
              <a:prstGeom prst="roundRect">
                <a:avLst/>
              </a:prstGeom>
              <a:solidFill>
                <a:srgbClr val="CCFF3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2451126" y="7890970"/>
                <a:ext cx="5240601" cy="7540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Đường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tròn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lượng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giác</a:t>
                </a: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53" name="Left Arrow 52"/>
            <p:cNvSpPr/>
            <p:nvPr/>
          </p:nvSpPr>
          <p:spPr>
            <a:xfrm rot="10800000">
              <a:off x="13218548" y="4009783"/>
              <a:ext cx="1037432" cy="430306"/>
            </a:xfrm>
            <a:prstGeom prst="leftArrow">
              <a:avLst/>
            </a:prstGeom>
            <a:solidFill>
              <a:srgbClr val="FFFF66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13227260" y="4723947"/>
            <a:ext cx="8019090" cy="1176268"/>
            <a:chOff x="13227260" y="4653609"/>
            <a:chExt cx="6708609" cy="889326"/>
          </a:xfrm>
        </p:grpSpPr>
        <p:grpSp>
          <p:nvGrpSpPr>
            <p:cNvPr id="84" name="Group 83"/>
            <p:cNvGrpSpPr/>
            <p:nvPr/>
          </p:nvGrpSpPr>
          <p:grpSpPr>
            <a:xfrm>
              <a:off x="14175298" y="4653609"/>
              <a:ext cx="5760571" cy="889326"/>
              <a:chOff x="14175298" y="4653609"/>
              <a:chExt cx="5760571" cy="889326"/>
            </a:xfrm>
          </p:grpSpPr>
          <p:sp>
            <p:nvSpPr>
              <p:cNvPr id="48" name="Rounded Rectangle 47"/>
              <p:cNvSpPr/>
              <p:nvPr/>
            </p:nvSpPr>
            <p:spPr>
              <a:xfrm>
                <a:off x="14289935" y="4730291"/>
                <a:ext cx="5240601" cy="812644"/>
              </a:xfrm>
              <a:prstGeom prst="roundRect">
                <a:avLst/>
              </a:prstGeom>
              <a:solidFill>
                <a:srgbClr val="CCFF3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14175298" y="4653609"/>
                <a:ext cx="5760571" cy="7540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Bảng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xét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dấu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các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GTLG</a:t>
                </a:r>
              </a:p>
            </p:txBody>
          </p:sp>
        </p:grpSp>
        <p:sp>
          <p:nvSpPr>
            <p:cNvPr id="54" name="Left Arrow 53"/>
            <p:cNvSpPr/>
            <p:nvPr/>
          </p:nvSpPr>
          <p:spPr>
            <a:xfrm rot="10800000">
              <a:off x="13227260" y="4754443"/>
              <a:ext cx="1037432" cy="430306"/>
            </a:xfrm>
            <a:prstGeom prst="leftArrow">
              <a:avLst/>
            </a:prstGeom>
            <a:solidFill>
              <a:srgbClr val="FFFF66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845025" y="4303251"/>
            <a:ext cx="3653573" cy="5446716"/>
            <a:chOff x="1361064" y="4657147"/>
            <a:chExt cx="2898776" cy="3411088"/>
          </a:xfrm>
        </p:grpSpPr>
        <p:sp>
          <p:nvSpPr>
            <p:cNvPr id="57" name="Rounded Rectangle 56"/>
            <p:cNvSpPr/>
            <p:nvPr/>
          </p:nvSpPr>
          <p:spPr>
            <a:xfrm>
              <a:off x="1361064" y="4657147"/>
              <a:ext cx="2752726" cy="341108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>
                <a:solidFill>
                  <a:schemeClr val="tx1"/>
                </a:solidFill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464252" y="5072637"/>
              <a:ext cx="2795588" cy="28621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latin typeface="Times New Roman" pitchFamily="18" charset="0"/>
                  <a:cs typeface="Times New Roman" pitchFamily="18" charset="0"/>
                </a:rPr>
                <a:t>ÔN </a:t>
              </a:r>
            </a:p>
            <a:p>
              <a:r>
                <a:rPr lang="en-US" sz="4800" b="1" dirty="0">
                  <a:latin typeface="Times New Roman" pitchFamily="18" charset="0"/>
                  <a:cs typeface="Times New Roman" pitchFamily="18" charset="0"/>
                </a:rPr>
                <a:t>TẬP CHƯƠNG </a:t>
              </a:r>
            </a:p>
            <a:p>
              <a:r>
                <a:rPr lang="en-US" sz="4800" b="1" dirty="0">
                  <a:latin typeface="Times New Roman" pitchFamily="18" charset="0"/>
                  <a:cs typeface="Times New Roman" pitchFamily="18" charset="0"/>
                </a:rPr>
                <a:t>VI</a:t>
              </a: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8861836" y="6654043"/>
            <a:ext cx="4812631" cy="1227218"/>
            <a:chOff x="5649180" y="6091517"/>
            <a:chExt cx="4812631" cy="927847"/>
          </a:xfrm>
        </p:grpSpPr>
        <p:sp>
          <p:nvSpPr>
            <p:cNvPr id="63" name="Rounded Rectangle 62"/>
            <p:cNvSpPr/>
            <p:nvPr/>
          </p:nvSpPr>
          <p:spPr>
            <a:xfrm>
              <a:off x="5649180" y="6091517"/>
              <a:ext cx="4436113" cy="927847"/>
            </a:xfrm>
            <a:prstGeom prst="roundRect">
              <a:avLst/>
            </a:prstGeom>
            <a:solidFill>
              <a:srgbClr val="99FF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5680652" y="6091518"/>
              <a:ext cx="4781159" cy="754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latin typeface="Times New Roman" pitchFamily="18" charset="0"/>
                  <a:cs typeface="Times New Roman" pitchFamily="18" charset="0"/>
                </a:rPr>
                <a:t>Đổi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>
                  <a:latin typeface="Times New Roman" pitchFamily="18" charset="0"/>
                  <a:cs typeface="Times New Roman" pitchFamily="18" charset="0"/>
                </a:rPr>
                <a:t>đơn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>
                  <a:latin typeface="Times New Roman" pitchFamily="18" charset="0"/>
                  <a:cs typeface="Times New Roman" pitchFamily="18" charset="0"/>
                </a:rPr>
                <a:t>vị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>
                  <a:latin typeface="Times New Roman" pitchFamily="18" charset="0"/>
                  <a:cs typeface="Times New Roman" pitchFamily="18" charset="0"/>
                </a:rPr>
                <a:t>đo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13317160" y="6057699"/>
            <a:ext cx="7426524" cy="1104063"/>
            <a:chOff x="13317160" y="5600502"/>
            <a:chExt cx="6341163" cy="834735"/>
          </a:xfrm>
        </p:grpSpPr>
        <p:grpSp>
          <p:nvGrpSpPr>
            <p:cNvPr id="65" name="Group 64"/>
            <p:cNvGrpSpPr/>
            <p:nvPr/>
          </p:nvGrpSpPr>
          <p:grpSpPr>
            <a:xfrm>
              <a:off x="14383084" y="5600502"/>
              <a:ext cx="5275239" cy="834735"/>
              <a:chOff x="2416488" y="7890970"/>
              <a:chExt cx="5275239" cy="834735"/>
            </a:xfrm>
          </p:grpSpPr>
          <p:sp>
            <p:nvSpPr>
              <p:cNvPr id="66" name="Rounded Rectangle 65"/>
              <p:cNvSpPr/>
              <p:nvPr/>
            </p:nvSpPr>
            <p:spPr>
              <a:xfrm>
                <a:off x="2416488" y="7913061"/>
                <a:ext cx="5240601" cy="812644"/>
              </a:xfrm>
              <a:prstGeom prst="roundRect">
                <a:avLst/>
              </a:prstGeom>
              <a:solidFill>
                <a:srgbClr val="CCFF3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2451126" y="7890970"/>
                <a:ext cx="5240601" cy="7540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Đổi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từ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độ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sang rad</a:t>
                </a:r>
              </a:p>
            </p:txBody>
          </p:sp>
        </p:grpSp>
        <p:sp>
          <p:nvSpPr>
            <p:cNvPr id="69" name="Left Arrow 68"/>
            <p:cNvSpPr/>
            <p:nvPr/>
          </p:nvSpPr>
          <p:spPr>
            <a:xfrm rot="10800000">
              <a:off x="13317160" y="5964081"/>
              <a:ext cx="1037432" cy="430306"/>
            </a:xfrm>
            <a:prstGeom prst="leftArrow">
              <a:avLst/>
            </a:prstGeom>
            <a:solidFill>
              <a:srgbClr val="FFFF66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13325872" y="7381625"/>
            <a:ext cx="7920478" cy="1074844"/>
            <a:chOff x="13325872" y="6607907"/>
            <a:chExt cx="6816185" cy="812644"/>
          </a:xfrm>
        </p:grpSpPr>
        <p:grpSp>
          <p:nvGrpSpPr>
            <p:cNvPr id="72" name="Group 71"/>
            <p:cNvGrpSpPr/>
            <p:nvPr/>
          </p:nvGrpSpPr>
          <p:grpSpPr>
            <a:xfrm>
              <a:off x="14381486" y="6607907"/>
              <a:ext cx="5760571" cy="812644"/>
              <a:chOff x="13547772" y="8248441"/>
              <a:chExt cx="5760571" cy="812644"/>
            </a:xfrm>
          </p:grpSpPr>
          <p:sp>
            <p:nvSpPr>
              <p:cNvPr id="71" name="Rounded Rectangle 70"/>
              <p:cNvSpPr/>
              <p:nvPr/>
            </p:nvSpPr>
            <p:spPr>
              <a:xfrm>
                <a:off x="13558333" y="8248441"/>
                <a:ext cx="5275240" cy="812644"/>
              </a:xfrm>
              <a:prstGeom prst="roundRect">
                <a:avLst/>
              </a:prstGeom>
              <a:solidFill>
                <a:srgbClr val="CCFF3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13547772" y="8248441"/>
                <a:ext cx="5760571" cy="7540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Đổi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từ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rad sang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độ</a:t>
                </a: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70" name="Left Arrow 69"/>
            <p:cNvSpPr/>
            <p:nvPr/>
          </p:nvSpPr>
          <p:spPr>
            <a:xfrm rot="10800000">
              <a:off x="13325872" y="6708741"/>
              <a:ext cx="1037432" cy="430306"/>
            </a:xfrm>
            <a:prstGeom prst="leftArrow">
              <a:avLst/>
            </a:prstGeom>
            <a:solidFill>
              <a:srgbClr val="FFFF66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8879766" y="9365512"/>
            <a:ext cx="4812631" cy="1227218"/>
            <a:chOff x="5649180" y="6091517"/>
            <a:chExt cx="4812631" cy="927847"/>
          </a:xfrm>
        </p:grpSpPr>
        <p:sp>
          <p:nvSpPr>
            <p:cNvPr id="77" name="Rounded Rectangle 76"/>
            <p:cNvSpPr/>
            <p:nvPr/>
          </p:nvSpPr>
          <p:spPr>
            <a:xfrm>
              <a:off x="5649180" y="6091517"/>
              <a:ext cx="4436113" cy="927847"/>
            </a:xfrm>
            <a:prstGeom prst="roundRect">
              <a:avLst/>
            </a:prstGeom>
            <a:solidFill>
              <a:srgbClr val="99FF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5680652" y="6091518"/>
              <a:ext cx="4781159" cy="754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 GTLG</a:t>
              </a: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13335090" y="8752618"/>
            <a:ext cx="8434664" cy="1104063"/>
            <a:chOff x="13335090" y="7662376"/>
            <a:chExt cx="7911260" cy="834735"/>
          </a:xfrm>
        </p:grpSpPr>
        <p:grpSp>
          <p:nvGrpSpPr>
            <p:cNvPr id="79" name="Group 78"/>
            <p:cNvGrpSpPr/>
            <p:nvPr/>
          </p:nvGrpSpPr>
          <p:grpSpPr>
            <a:xfrm>
              <a:off x="14401014" y="7662376"/>
              <a:ext cx="6845336" cy="834735"/>
              <a:chOff x="2416488" y="7890970"/>
              <a:chExt cx="6146089" cy="834735"/>
            </a:xfrm>
          </p:grpSpPr>
          <p:sp>
            <p:nvSpPr>
              <p:cNvPr id="80" name="Rounded Rectangle 79"/>
              <p:cNvSpPr/>
              <p:nvPr/>
            </p:nvSpPr>
            <p:spPr>
              <a:xfrm>
                <a:off x="2416488" y="7913061"/>
                <a:ext cx="5240601" cy="812644"/>
              </a:xfrm>
              <a:prstGeom prst="roundRect">
                <a:avLst/>
              </a:prstGeom>
              <a:solidFill>
                <a:srgbClr val="CCFF3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TextBox 80"/>
              <p:cNvSpPr txBox="1"/>
              <p:nvPr/>
            </p:nvSpPr>
            <p:spPr>
              <a:xfrm>
                <a:off x="2451126" y="7890970"/>
                <a:ext cx="6111451" cy="7540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Dùng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đường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tròn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LG, MT</a:t>
                </a:r>
              </a:p>
            </p:txBody>
          </p:sp>
        </p:grpSp>
        <p:sp>
          <p:nvSpPr>
            <p:cNvPr id="82" name="Left Arrow 81"/>
            <p:cNvSpPr/>
            <p:nvPr/>
          </p:nvSpPr>
          <p:spPr>
            <a:xfrm rot="10800000">
              <a:off x="13335090" y="7972167"/>
              <a:ext cx="1037432" cy="430306"/>
            </a:xfrm>
            <a:prstGeom prst="leftArrow">
              <a:avLst/>
            </a:prstGeom>
            <a:solidFill>
              <a:srgbClr val="FFFF66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13343802" y="10163432"/>
            <a:ext cx="7399882" cy="1074844"/>
            <a:chOff x="13343802" y="8615993"/>
            <a:chExt cx="6816185" cy="812644"/>
          </a:xfrm>
        </p:grpSpPr>
        <p:grpSp>
          <p:nvGrpSpPr>
            <p:cNvPr id="73" name="Group 72"/>
            <p:cNvGrpSpPr/>
            <p:nvPr/>
          </p:nvGrpSpPr>
          <p:grpSpPr>
            <a:xfrm>
              <a:off x="14399416" y="8615993"/>
              <a:ext cx="5760571" cy="812644"/>
              <a:chOff x="13547772" y="8248441"/>
              <a:chExt cx="5760571" cy="812644"/>
            </a:xfrm>
          </p:grpSpPr>
          <p:sp>
            <p:nvSpPr>
              <p:cNvPr id="74" name="Rounded Rectangle 73"/>
              <p:cNvSpPr/>
              <p:nvPr/>
            </p:nvSpPr>
            <p:spPr>
              <a:xfrm>
                <a:off x="13558333" y="8248441"/>
                <a:ext cx="5732080" cy="812644"/>
              </a:xfrm>
              <a:prstGeom prst="roundRect">
                <a:avLst/>
              </a:prstGeom>
              <a:solidFill>
                <a:srgbClr val="CCFF3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13547772" y="8248441"/>
                <a:ext cx="5760571" cy="7540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Dùng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các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hệ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thức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cơ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bản</a:t>
                </a: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83" name="Left Arrow 82"/>
            <p:cNvSpPr/>
            <p:nvPr/>
          </p:nvSpPr>
          <p:spPr>
            <a:xfrm rot="10800000">
              <a:off x="13343802" y="8716827"/>
              <a:ext cx="1037432" cy="430306"/>
            </a:xfrm>
            <a:prstGeom prst="leftArrow">
              <a:avLst/>
            </a:prstGeom>
            <a:solidFill>
              <a:srgbClr val="FFFF66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399468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DẠNG I: XÉT DẤU CỦA CÁC GIÁ TRỊ LƯỢNG GIÁC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4526" y="2289684"/>
            <a:ext cx="12937003" cy="861774"/>
            <a:chOff x="644526" y="2766774"/>
            <a:chExt cx="12937003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1167494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Đường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tròn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lượng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giác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030660" y="2795826"/>
              <a:ext cx="46679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1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052494" y="2981847"/>
            <a:ext cx="22349501" cy="5113285"/>
            <a:chOff x="1052494" y="4403390"/>
            <a:chExt cx="22349501" cy="5113285"/>
          </a:xfrm>
        </p:grpSpPr>
        <p:grpSp>
          <p:nvGrpSpPr>
            <p:cNvPr id="22" name="Group 5"/>
            <p:cNvGrpSpPr/>
            <p:nvPr/>
          </p:nvGrpSpPr>
          <p:grpSpPr>
            <a:xfrm>
              <a:off x="1533269" y="4528601"/>
              <a:ext cx="21868726" cy="4988074"/>
              <a:chOff x="637542" y="1027840"/>
              <a:chExt cx="8611674" cy="1963827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637542" y="1027840"/>
                <a:ext cx="8611674" cy="1963827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23" name="Group 65"/>
            <p:cNvGrpSpPr/>
            <p:nvPr/>
          </p:nvGrpSpPr>
          <p:grpSpPr>
            <a:xfrm>
              <a:off x="1052494" y="4403390"/>
              <a:ext cx="4193447" cy="1213645"/>
              <a:chOff x="142476" y="8780577"/>
              <a:chExt cx="4193447" cy="1213645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142476" y="9212279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624868" y="9169244"/>
                <a:ext cx="3646634" cy="8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 nghĩa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p:grpSp>
      </p:grpSp>
      <p:sp>
        <p:nvSpPr>
          <p:cNvPr id="10" name="TextBox 9"/>
          <p:cNvSpPr txBox="1"/>
          <p:nvPr/>
        </p:nvSpPr>
        <p:spPr>
          <a:xfrm>
            <a:off x="12181541" y="3554076"/>
            <a:ext cx="10705353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ý: 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12172577" y="4298144"/>
            <a:ext cx="10705353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R = 1. 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12190507" y="4934636"/>
            <a:ext cx="10705353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hoành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cosin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12208437" y="5598022"/>
            <a:ext cx="10705353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tung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sin.  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6690693"/>
              </p:ext>
            </p:extLst>
          </p:nvPr>
        </p:nvGraphicFramePr>
        <p:xfrm>
          <a:off x="5016876" y="8994382"/>
          <a:ext cx="16258115" cy="44275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877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466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121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684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4053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III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IV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72" name="Straight Connector 71"/>
          <p:cNvCxnSpPr/>
          <p:nvPr/>
        </p:nvCxnSpPr>
        <p:spPr>
          <a:xfrm>
            <a:off x="5070664" y="8992932"/>
            <a:ext cx="4936191" cy="144198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7007788" y="8939144"/>
            <a:ext cx="3012515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8F8F8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dirty="0">
                <a:solidFill>
                  <a:srgbClr val="F8F8F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8F8F8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dirty="0">
                <a:solidFill>
                  <a:srgbClr val="F8F8F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8F8F8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endParaRPr lang="en-US" dirty="0">
              <a:solidFill>
                <a:srgbClr val="F8F8F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5689226" y="9687030"/>
            <a:ext cx="3012515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8F8F8"/>
                </a:solidFill>
                <a:latin typeface="Times New Roman" pitchFamily="18" charset="0"/>
                <a:cs typeface="Times New Roman" pitchFamily="18" charset="0"/>
              </a:rPr>
              <a:t>GTLG</a:t>
            </a:r>
          </a:p>
        </p:txBody>
      </p:sp>
      <p:grpSp>
        <p:nvGrpSpPr>
          <p:cNvPr id="84" name="Group 83"/>
          <p:cNvGrpSpPr/>
          <p:nvPr/>
        </p:nvGrpSpPr>
        <p:grpSpPr>
          <a:xfrm>
            <a:off x="352301" y="8080545"/>
            <a:ext cx="8707833" cy="874556"/>
            <a:chOff x="352301" y="7999863"/>
            <a:chExt cx="8707833" cy="874556"/>
          </a:xfrm>
        </p:grpSpPr>
        <p:sp>
          <p:nvSpPr>
            <p:cNvPr id="82" name="Freeform 20"/>
            <p:cNvSpPr>
              <a:spLocks/>
            </p:cNvSpPr>
            <p:nvPr/>
          </p:nvSpPr>
          <p:spPr bwMode="auto">
            <a:xfrm>
              <a:off x="484403" y="8111641"/>
              <a:ext cx="8417550" cy="762778"/>
            </a:xfrm>
            <a:prstGeom prst="roundRect">
              <a:avLst/>
            </a:prstGeom>
            <a:solidFill>
              <a:srgbClr val="AB7C37"/>
            </a:solidFill>
            <a:ln w="57150">
              <a:solidFill>
                <a:srgbClr val="AB7C37"/>
              </a:solidFill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352301" y="7999863"/>
              <a:ext cx="8707833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Bảng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xác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dấu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GTLG</a:t>
              </a: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9B5A94F0-D373-4128-9D30-3847B09C4B6D}"/>
              </a:ext>
            </a:extLst>
          </p:cNvPr>
          <p:cNvGrpSpPr/>
          <p:nvPr/>
        </p:nvGrpSpPr>
        <p:grpSpPr>
          <a:xfrm>
            <a:off x="5019748" y="2859114"/>
            <a:ext cx="6345838" cy="5174702"/>
            <a:chOff x="5019748" y="2859114"/>
            <a:chExt cx="6345838" cy="5174702"/>
          </a:xfrm>
        </p:grpSpPr>
        <p:sp>
          <p:nvSpPr>
            <p:cNvPr id="11" name="Flowchart: Connector 10">
              <a:extLst>
                <a:ext uri="{FF2B5EF4-FFF2-40B4-BE49-F238E27FC236}">
                  <a16:creationId xmlns:a16="http://schemas.microsoft.com/office/drawing/2014/main" id="{223CECC4-AF80-4B9B-B08E-BDC051C75614}"/>
                </a:ext>
              </a:extLst>
            </p:cNvPr>
            <p:cNvSpPr/>
            <p:nvPr/>
          </p:nvSpPr>
          <p:spPr>
            <a:xfrm>
              <a:off x="6526716" y="3979991"/>
              <a:ext cx="3287068" cy="3082025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6A2F2FD2-01AE-48E6-B760-50F54983EF3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50683" y="3151458"/>
              <a:ext cx="0" cy="4882358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5387665D-D763-439E-BC7B-CCCCEDFCE919}"/>
                </a:ext>
              </a:extLst>
            </p:cNvPr>
            <p:cNvCxnSpPr>
              <a:cxnSpLocks/>
            </p:cNvCxnSpPr>
            <p:nvPr/>
          </p:nvCxnSpPr>
          <p:spPr>
            <a:xfrm>
              <a:off x="5019748" y="5507832"/>
              <a:ext cx="5855079" cy="44187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8FBF84A1-4C87-4DC0-ABF3-70DCE265D88E}"/>
                </a:ext>
              </a:extLst>
            </p:cNvPr>
            <p:cNvSpPr/>
            <p:nvPr/>
          </p:nvSpPr>
          <p:spPr>
            <a:xfrm>
              <a:off x="10172599" y="5463142"/>
              <a:ext cx="1192987" cy="8046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x</a:t>
              </a: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710693EB-4102-4377-B0B3-F36F54A5C93C}"/>
                </a:ext>
              </a:extLst>
            </p:cNvPr>
            <p:cNvSpPr/>
            <p:nvPr/>
          </p:nvSpPr>
          <p:spPr>
            <a:xfrm>
              <a:off x="7183144" y="5428207"/>
              <a:ext cx="1192987" cy="8046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O</a:t>
              </a:r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6552A67D-F8AA-4BF7-AACE-78D045631730}"/>
                </a:ext>
              </a:extLst>
            </p:cNvPr>
            <p:cNvSpPr/>
            <p:nvPr/>
          </p:nvSpPr>
          <p:spPr>
            <a:xfrm>
              <a:off x="7867147" y="2859114"/>
              <a:ext cx="1192987" cy="8046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y</a:t>
              </a: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896708FE-3A58-415C-A97C-C8F83FDB6297}"/>
              </a:ext>
            </a:extLst>
          </p:cNvPr>
          <p:cNvGrpSpPr/>
          <p:nvPr/>
        </p:nvGrpSpPr>
        <p:grpSpPr>
          <a:xfrm>
            <a:off x="4680678" y="3098519"/>
            <a:ext cx="6910684" cy="4636105"/>
            <a:chOff x="4680678" y="3098519"/>
            <a:chExt cx="6910684" cy="4636105"/>
          </a:xfrm>
        </p:grpSpPr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36D19B4A-B0C3-48E5-9EAE-8F7BB5406EB1}"/>
                </a:ext>
              </a:extLst>
            </p:cNvPr>
            <p:cNvSpPr/>
            <p:nvPr/>
          </p:nvSpPr>
          <p:spPr>
            <a:xfrm>
              <a:off x="6222044" y="6929952"/>
              <a:ext cx="2057864" cy="8046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B’(0;-1)</a:t>
              </a:r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665B3CDD-A415-41E5-80CD-D6BDF8E6C86E}"/>
                </a:ext>
              </a:extLst>
            </p:cNvPr>
            <p:cNvSpPr/>
            <p:nvPr/>
          </p:nvSpPr>
          <p:spPr>
            <a:xfrm>
              <a:off x="6474791" y="3098519"/>
              <a:ext cx="2293866" cy="88728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B(0;1)</a:t>
              </a:r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07C60906-6507-48C0-A8BD-96F04B130588}"/>
                </a:ext>
              </a:extLst>
            </p:cNvPr>
            <p:cNvSpPr/>
            <p:nvPr/>
          </p:nvSpPr>
          <p:spPr>
            <a:xfrm>
              <a:off x="9533498" y="4658470"/>
              <a:ext cx="2057864" cy="8046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A(1;0)</a:t>
              </a:r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2688C829-4160-4F77-99FC-72F35897BEF3}"/>
                </a:ext>
              </a:extLst>
            </p:cNvPr>
            <p:cNvSpPr/>
            <p:nvPr/>
          </p:nvSpPr>
          <p:spPr>
            <a:xfrm>
              <a:off x="4680678" y="4702435"/>
              <a:ext cx="2057864" cy="8046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A’(-1;0)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D5492FDE-9253-4C89-83F0-E8F20A66AFF4}"/>
                  </a:ext>
                </a:extLst>
              </p:cNvPr>
              <p:cNvSpPr/>
              <p:nvPr/>
            </p:nvSpPr>
            <p:spPr>
              <a:xfrm>
                <a:off x="12217403" y="6424673"/>
                <a:ext cx="8236742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 </a:t>
                </a:r>
                <a:r>
                  <a:rPr lang="en-US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Trục</a:t>
                </a: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𝐴𝑡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còn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trục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tan.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D5492FDE-9253-4C89-83F0-E8F20A66AF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17403" y="6424673"/>
                <a:ext cx="8236742" cy="754053"/>
              </a:xfrm>
              <a:prstGeom prst="rect">
                <a:avLst/>
              </a:prstGeom>
              <a:blipFill>
                <a:blip r:embed="rId3"/>
                <a:stretch>
                  <a:fillRect l="-2887" t="-16129" r="-2073" b="-37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EC9C412A-B944-44FD-B89B-22C6E27D065B}"/>
                  </a:ext>
                </a:extLst>
              </p:cNvPr>
              <p:cNvSpPr/>
              <p:nvPr/>
            </p:nvSpPr>
            <p:spPr>
              <a:xfrm>
                <a:off x="12208437" y="7232368"/>
                <a:ext cx="8355685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 </a:t>
                </a:r>
                <a:r>
                  <a:rPr lang="en-US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Trục</a:t>
                </a: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còn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trục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cot.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EC9C412A-B944-44FD-B89B-22C6E27D06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08437" y="7232368"/>
                <a:ext cx="8355685" cy="754053"/>
              </a:xfrm>
              <a:prstGeom prst="rect">
                <a:avLst/>
              </a:prstGeom>
              <a:blipFill>
                <a:blip r:embed="rId4"/>
                <a:stretch>
                  <a:fillRect l="-2920" t="-16129" r="-2044" b="-37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B16A6F47-52F8-4906-AAA3-5060E9C7CD99}"/>
                  </a:ext>
                </a:extLst>
              </p:cNvPr>
              <p:cNvSpPr/>
              <p:nvPr/>
            </p:nvSpPr>
            <p:spPr>
              <a:xfrm>
                <a:off x="6159959" y="11849176"/>
                <a:ext cx="1695657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latin typeface="Cambria Math" panose="02040503050406030204" pitchFamily="18" charset="0"/>
                        </a:rPr>
                        <m:t> 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𝑡𝑎𝑛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B16A6F47-52F8-4906-AAA3-5060E9C7CD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9959" y="11849176"/>
                <a:ext cx="1695657" cy="7540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155824E3-B317-4650-996D-D5B60E28C29D}"/>
                  </a:ext>
                </a:extLst>
              </p:cNvPr>
              <p:cNvSpPr/>
              <p:nvPr/>
            </p:nvSpPr>
            <p:spPr>
              <a:xfrm>
                <a:off x="6151177" y="10395848"/>
                <a:ext cx="1657441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latin typeface="Cambria Math" panose="02040503050406030204" pitchFamily="18" charset="0"/>
                        </a:rPr>
                        <m:t> 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𝑐𝑜𝑠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155824E3-B317-4650-996D-D5B60E28C2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1177" y="10395848"/>
                <a:ext cx="1657441" cy="75405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16D2DA7D-1506-4421-989A-7980552763C3}"/>
                  </a:ext>
                </a:extLst>
              </p:cNvPr>
              <p:cNvSpPr/>
              <p:nvPr/>
            </p:nvSpPr>
            <p:spPr>
              <a:xfrm>
                <a:off x="6180160" y="11116997"/>
                <a:ext cx="1599477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 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𝑠𝑖𝑛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16D2DA7D-1506-4421-989A-7980552763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0160" y="11116997"/>
                <a:ext cx="1599477" cy="75405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FCDCB010-B3A9-4F36-98D8-9AC42636F56C}"/>
                  </a:ext>
                </a:extLst>
              </p:cNvPr>
              <p:cNvSpPr/>
              <p:nvPr/>
            </p:nvSpPr>
            <p:spPr>
              <a:xfrm>
                <a:off x="6159959" y="12635566"/>
                <a:ext cx="1622752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latin typeface="Cambria Math" panose="02040503050406030204" pitchFamily="18" charset="0"/>
                        </a:rPr>
                        <m:t> 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𝑐𝑜𝑡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FCDCB010-B3A9-4F36-98D8-9AC42636F5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9959" y="12635566"/>
                <a:ext cx="1622752" cy="75405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30DB2483-1965-4971-A5BE-A9901B8FB2E3}"/>
              </a:ext>
            </a:extLst>
          </p:cNvPr>
          <p:cNvGrpSpPr/>
          <p:nvPr/>
        </p:nvGrpSpPr>
        <p:grpSpPr>
          <a:xfrm>
            <a:off x="5181520" y="2996208"/>
            <a:ext cx="6085773" cy="944478"/>
            <a:chOff x="-5919130" y="5104771"/>
            <a:chExt cx="5225200" cy="944478"/>
          </a:xfrm>
        </p:grpSpPr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2FB0DA0E-21A8-472B-8649-F5E655E53B2D}"/>
                </a:ext>
              </a:extLst>
            </p:cNvPr>
            <p:cNvSpPr/>
            <p:nvPr/>
          </p:nvSpPr>
          <p:spPr>
            <a:xfrm>
              <a:off x="-5919130" y="5104771"/>
              <a:ext cx="1192987" cy="8046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s</a:t>
              </a:r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55E1B653-B026-4879-8616-BD2AAA527079}"/>
                </a:ext>
              </a:extLst>
            </p:cNvPr>
            <p:cNvSpPr/>
            <p:nvPr/>
          </p:nvSpPr>
          <p:spPr>
            <a:xfrm>
              <a:off x="-1886917" y="5158297"/>
              <a:ext cx="1192987" cy="8046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s’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9021E51E-3AF6-41A5-ABBE-A19F4F5ADD05}"/>
                </a:ext>
              </a:extLst>
            </p:cNvPr>
            <p:cNvCxnSpPr/>
            <p:nvPr/>
          </p:nvCxnSpPr>
          <p:spPr>
            <a:xfrm>
              <a:off x="-5613035" y="6049249"/>
              <a:ext cx="4322611" cy="0"/>
            </a:xfrm>
            <a:prstGeom prst="straightConnector1">
              <a:avLst/>
            </a:prstGeom>
            <a:ln w="762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4988709-E511-4188-97C3-7807E6A2F008}"/>
              </a:ext>
            </a:extLst>
          </p:cNvPr>
          <p:cNvGrpSpPr/>
          <p:nvPr/>
        </p:nvGrpSpPr>
        <p:grpSpPr>
          <a:xfrm>
            <a:off x="8975130" y="3310045"/>
            <a:ext cx="1204430" cy="4308006"/>
            <a:chOff x="-2349190" y="3450678"/>
            <a:chExt cx="1204430" cy="4308006"/>
          </a:xfrm>
        </p:grpSpPr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89A6E693-3E9F-4F9E-BB72-EFB9C777EB1F}"/>
                </a:ext>
              </a:extLst>
            </p:cNvPr>
            <p:cNvSpPr/>
            <p:nvPr/>
          </p:nvSpPr>
          <p:spPr>
            <a:xfrm>
              <a:off x="-2337747" y="6954012"/>
              <a:ext cx="1192987" cy="8046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t’</a:t>
              </a:r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EEAF29CB-DE9C-4F26-80BE-0261C2437B11}"/>
                </a:ext>
              </a:extLst>
            </p:cNvPr>
            <p:cNvSpPr/>
            <p:nvPr/>
          </p:nvSpPr>
          <p:spPr>
            <a:xfrm>
              <a:off x="-2349190" y="3450678"/>
              <a:ext cx="1192987" cy="8046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t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406E6E24-826E-494C-9D99-C4019588685E}"/>
                </a:ext>
              </a:extLst>
            </p:cNvPr>
            <p:cNvCxnSpPr/>
            <p:nvPr/>
          </p:nvCxnSpPr>
          <p:spPr>
            <a:xfrm flipV="1">
              <a:off x="-1449030" y="3610649"/>
              <a:ext cx="0" cy="3998745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2" grpId="0"/>
      <p:bldP spid="64" grpId="0"/>
      <p:bldP spid="65" grpId="0"/>
      <p:bldP spid="76" grpId="0"/>
      <p:bldP spid="77" grpId="0"/>
      <p:bldP spid="104" grpId="0"/>
      <p:bldP spid="105" grpId="0"/>
      <p:bldP spid="106" grpId="0"/>
      <p:bldP spid="107" grpId="0"/>
      <p:bldP spid="108" grpId="0"/>
      <p:bldP spid="10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26">
            <a:extLst>
              <a:ext uri="{FF2B5EF4-FFF2-40B4-BE49-F238E27FC236}">
                <a16:creationId xmlns:a16="http://schemas.microsoft.com/office/drawing/2014/main" id="{4B43C20A-DC15-4870-8EE0-CDA6C0B78209}"/>
              </a:ext>
            </a:extLst>
          </p:cNvPr>
          <p:cNvGrpSpPr/>
          <p:nvPr/>
        </p:nvGrpSpPr>
        <p:grpSpPr>
          <a:xfrm>
            <a:off x="458787" y="2133600"/>
            <a:ext cx="14646001" cy="907199"/>
            <a:chOff x="7483861" y="7543801"/>
            <a:chExt cx="14646001" cy="907200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2AF71FB-A887-4535-9101-748F335DBB9D}"/>
                </a:ext>
              </a:extLst>
            </p:cNvPr>
            <p:cNvSpPr txBox="1"/>
            <p:nvPr/>
          </p:nvSpPr>
          <p:spPr>
            <a:xfrm>
              <a:off x="8993187" y="7620003"/>
              <a:ext cx="13136675" cy="830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về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nhà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35F82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33" name="Group 27">
              <a:extLst>
                <a:ext uri="{FF2B5EF4-FFF2-40B4-BE49-F238E27FC236}">
                  <a16:creationId xmlns:a16="http://schemas.microsoft.com/office/drawing/2014/main" id="{83AAAF85-FBE5-4DDA-ADC5-5C35FB12E5CD}"/>
                </a:ext>
              </a:extLst>
            </p:cNvPr>
            <p:cNvGrpSpPr/>
            <p:nvPr/>
          </p:nvGrpSpPr>
          <p:grpSpPr>
            <a:xfrm>
              <a:off x="7483861" y="7543801"/>
              <a:ext cx="1381118" cy="872846"/>
              <a:chOff x="7483860" y="7543801"/>
              <a:chExt cx="1381118" cy="872846"/>
            </a:xfrm>
          </p:grpSpPr>
          <p:sp>
            <p:nvSpPr>
              <p:cNvPr id="34" name="Isosceles Triangle 44">
                <a:extLst>
                  <a:ext uri="{FF2B5EF4-FFF2-40B4-BE49-F238E27FC236}">
                    <a16:creationId xmlns:a16="http://schemas.microsoft.com/office/drawing/2014/main" id="{D1F78598-557E-4217-8757-15E647D39790}"/>
                  </a:ext>
                </a:extLst>
              </p:cNvPr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35" name="Group 29">
                <a:extLst>
                  <a:ext uri="{FF2B5EF4-FFF2-40B4-BE49-F238E27FC236}">
                    <a16:creationId xmlns:a16="http://schemas.microsoft.com/office/drawing/2014/main" id="{8A6834D0-F66A-4832-8E9A-62B06166D86F}"/>
                  </a:ext>
                </a:extLst>
              </p:cNvPr>
              <p:cNvGrpSpPr/>
              <p:nvPr/>
            </p:nvGrpSpPr>
            <p:grpSpPr>
              <a:xfrm>
                <a:off x="7493378" y="7646473"/>
                <a:ext cx="1371600" cy="770174"/>
                <a:chOff x="7493378" y="7646473"/>
                <a:chExt cx="1371600" cy="770174"/>
              </a:xfrm>
            </p:grpSpPr>
            <p:sp>
              <p:nvSpPr>
                <p:cNvPr id="36" name="Round Same Side Corner Rectangle 68">
                  <a:extLst>
                    <a:ext uri="{FF2B5EF4-FFF2-40B4-BE49-F238E27FC236}">
                      <a16:creationId xmlns:a16="http://schemas.microsoft.com/office/drawing/2014/main" id="{26BE477E-14BB-4B9C-86A6-9C89FD1CCCEB}"/>
                    </a:ext>
                  </a:extLst>
                </p:cNvPr>
                <p:cNvSpPr/>
                <p:nvPr/>
              </p:nvSpPr>
              <p:spPr>
                <a:xfrm rot="5400000">
                  <a:off x="7813418" y="7365087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361198DC-3F06-4285-9F87-EC1397391CD0}"/>
                    </a:ext>
                  </a:extLst>
                </p:cNvPr>
                <p:cNvSpPr txBox="1"/>
                <p:nvPr/>
              </p:nvSpPr>
              <p:spPr>
                <a:xfrm>
                  <a:off x="7818326" y="7646473"/>
                  <a:ext cx="822662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3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IV</a:t>
                  </a:r>
                </a:p>
              </p:txBody>
            </p:sp>
          </p:grpSp>
        </p:grp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5471B7FD-6372-41FA-9CEF-D60F251F6FEC}"/>
              </a:ext>
            </a:extLst>
          </p:cNvPr>
          <p:cNvSpPr/>
          <p:nvPr/>
        </p:nvSpPr>
        <p:spPr>
          <a:xfrm>
            <a:off x="3457574" y="4731998"/>
            <a:ext cx="1219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just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30555" algn="l"/>
                <a:tab pos="2160270" algn="l"/>
                <a:tab pos="3600450" algn="l"/>
                <a:tab pos="5029200" algn="l"/>
              </a:tabLst>
              <a:defRPr/>
            </a:pP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</a:t>
            </a:r>
          </a:p>
          <a:p>
            <a:pPr marL="0" marR="0" lvl="0" indent="-457200" algn="just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30555" algn="l"/>
                <a:tab pos="2160270" algn="l"/>
                <a:tab pos="3600450" algn="l"/>
                <a:tab pos="5029200" algn="l"/>
              </a:tabLst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0" name="Graphic 39" descr="Corn">
            <a:extLst>
              <a:ext uri="{FF2B5EF4-FFF2-40B4-BE49-F238E27FC236}">
                <a16:creationId xmlns:a16="http://schemas.microsoft.com/office/drawing/2014/main" id="{88539C41-8F81-45EE-8670-D834A340FC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38758" y="4409577"/>
            <a:ext cx="1676400" cy="1676400"/>
          </a:xfrm>
          <a:prstGeom prst="rect">
            <a:avLst/>
          </a:prstGeom>
        </p:spPr>
      </p:pic>
      <p:pic>
        <p:nvPicPr>
          <p:cNvPr id="41" name="Graphic 40" descr="Corn">
            <a:extLst>
              <a:ext uri="{FF2B5EF4-FFF2-40B4-BE49-F238E27FC236}">
                <a16:creationId xmlns:a16="http://schemas.microsoft.com/office/drawing/2014/main" id="{744825C2-60FE-4A78-BA82-28CA49835B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04584" y="6670990"/>
            <a:ext cx="1676400" cy="1676400"/>
          </a:xfrm>
          <a:prstGeom prst="rect">
            <a:avLst/>
          </a:prstGeom>
        </p:spPr>
      </p:pic>
      <p:pic>
        <p:nvPicPr>
          <p:cNvPr id="42" name="Graphic 41" descr="Corn">
            <a:extLst>
              <a:ext uri="{FF2B5EF4-FFF2-40B4-BE49-F238E27FC236}">
                <a16:creationId xmlns:a16="http://schemas.microsoft.com/office/drawing/2014/main" id="{8924EF06-FB0D-4AE5-B9C1-7BCD9FEB5E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04584" y="8839200"/>
            <a:ext cx="1676400" cy="1676400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496FDE8C-C530-4143-BD4C-F6A6F084B6FD}"/>
              </a:ext>
            </a:extLst>
          </p:cNvPr>
          <p:cNvSpPr/>
          <p:nvPr/>
        </p:nvSpPr>
        <p:spPr>
          <a:xfrm>
            <a:off x="3575439" y="7095776"/>
            <a:ext cx="1023549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30555" algn="l"/>
                <a:tab pos="2160270" algn="l"/>
                <a:tab pos="3600450" algn="l"/>
                <a:tab pos="5029200" algn="l"/>
              </a:tabLst>
              <a:defRPr/>
            </a:pP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 (</a:t>
            </a:r>
            <a:r>
              <a:rPr lang="en-US" sz="6000" noProof="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+d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(SGK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155)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45E39C82-D1B8-457E-A99F-337B3CB48FD7}"/>
              </a:ext>
            </a:extLst>
          </p:cNvPr>
          <p:cNvSpPr/>
          <p:nvPr/>
        </p:nvSpPr>
        <p:spPr>
          <a:xfrm>
            <a:off x="3575439" y="9169568"/>
            <a:ext cx="750930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30555" algn="l"/>
                <a:tab pos="2160270" algn="l"/>
                <a:tab pos="3600450" algn="l"/>
                <a:tab pos="5029200" algn="l"/>
              </a:tabLst>
              <a:defRPr/>
            </a:pPr>
            <a:r>
              <a:rPr lang="en-US" sz="60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kumimoji="0" lang="en-US" sz="6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6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CT </a:t>
            </a:r>
            <a:r>
              <a:rPr kumimoji="0" lang="en-US" sz="6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kumimoji="0" lang="en-US" sz="6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6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3" grpId="0"/>
      <p:bldP spid="4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39BAF16-3C69-4BA9-8E9A-2B9B767994B7}"/>
              </a:ext>
            </a:extLst>
          </p:cNvPr>
          <p:cNvGrpSpPr/>
          <p:nvPr/>
        </p:nvGrpSpPr>
        <p:grpSpPr>
          <a:xfrm>
            <a:off x="420880" y="7145208"/>
            <a:ext cx="23669800" cy="6189792"/>
            <a:chOff x="184495" y="3636276"/>
            <a:chExt cx="11834900" cy="3094896"/>
          </a:xfrm>
        </p:grpSpPr>
        <p:sp>
          <p:nvSpPr>
            <p:cNvPr id="7" name="Rounded Rectangle 4">
              <a:extLst>
                <a:ext uri="{FF2B5EF4-FFF2-40B4-BE49-F238E27FC236}">
                  <a16:creationId xmlns:a16="http://schemas.microsoft.com/office/drawing/2014/main" id="{3A2180FE-386C-451B-972A-0D7FABEFA2F9}"/>
                </a:ext>
              </a:extLst>
            </p:cNvPr>
            <p:cNvSpPr/>
            <p:nvPr/>
          </p:nvSpPr>
          <p:spPr>
            <a:xfrm>
              <a:off x="184495" y="3865218"/>
              <a:ext cx="11834900" cy="2865954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8123C7F-8199-4997-B9A8-B447AABACE74}"/>
                </a:ext>
              </a:extLst>
            </p:cNvPr>
            <p:cNvGrpSpPr/>
            <p:nvPr/>
          </p:nvGrpSpPr>
          <p:grpSpPr>
            <a:xfrm>
              <a:off x="203200" y="3636276"/>
              <a:ext cx="2342698" cy="507832"/>
              <a:chOff x="1275608" y="6239450"/>
              <a:chExt cx="4592537" cy="922706"/>
            </a:xfrm>
          </p:grpSpPr>
          <p:sp>
            <p:nvSpPr>
              <p:cNvPr id="9" name="Freeform 20">
                <a:extLst>
                  <a:ext uri="{FF2B5EF4-FFF2-40B4-BE49-F238E27FC236}">
                    <a16:creationId xmlns:a16="http://schemas.microsoft.com/office/drawing/2014/main" id="{AFC9F831-0A62-489A-B34D-1399103F58F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6E1BBE6-AFDD-4579-8EF9-B05F756EA7B6}"/>
                  </a:ext>
                </a:extLst>
              </p:cNvPr>
              <p:cNvSpPr txBox="1"/>
              <p:nvPr/>
            </p:nvSpPr>
            <p:spPr>
              <a:xfrm>
                <a:off x="2187353" y="6239450"/>
                <a:ext cx="2633702" cy="922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Round Diagonal Corner Rectangle 8">
                <a:extLst>
                  <a:ext uri="{FF2B5EF4-FFF2-40B4-BE49-F238E27FC236}">
                    <a16:creationId xmlns:a16="http://schemas.microsoft.com/office/drawing/2014/main" id="{8235F729-A8FF-4B98-936D-014AD4194B71}"/>
                  </a:ext>
                </a:extLst>
              </p:cNvPr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" name="Freeform 9">
                <a:extLst>
                  <a:ext uri="{FF2B5EF4-FFF2-40B4-BE49-F238E27FC236}">
                    <a16:creationId xmlns:a16="http://schemas.microsoft.com/office/drawing/2014/main" id="{1F210F6E-F79C-4234-AABE-BDC29123646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50" name="Action Button: Forward or Next 5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99BCEF2A-FED3-4FE6-B2DF-B27E30CC35ED}"/>
              </a:ext>
            </a:extLst>
          </p:cNvPr>
          <p:cNvSpPr/>
          <p:nvPr/>
        </p:nvSpPr>
        <p:spPr>
          <a:xfrm>
            <a:off x="23512131" y="12839820"/>
            <a:ext cx="873456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7C6E2194-59D9-408F-904F-19114199A7CD}"/>
              </a:ext>
            </a:extLst>
          </p:cNvPr>
          <p:cNvGrpSpPr/>
          <p:nvPr/>
        </p:nvGrpSpPr>
        <p:grpSpPr>
          <a:xfrm>
            <a:off x="91847" y="2496305"/>
            <a:ext cx="23812793" cy="2448357"/>
            <a:chOff x="91847" y="2496305"/>
            <a:chExt cx="23812793" cy="2448357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42880601-8484-449F-944D-4B085921D967}"/>
                </a:ext>
              </a:extLst>
            </p:cNvPr>
            <p:cNvGrpSpPr/>
            <p:nvPr/>
          </p:nvGrpSpPr>
          <p:grpSpPr>
            <a:xfrm>
              <a:off x="91847" y="2496305"/>
              <a:ext cx="23812793" cy="2448357"/>
              <a:chOff x="534987" y="1647866"/>
              <a:chExt cx="23340848" cy="2053172"/>
            </a:xfrm>
          </p:grpSpPr>
          <p:sp>
            <p:nvSpPr>
              <p:cNvPr id="14" name="Rounded Rectangle 24">
                <a:extLst>
                  <a:ext uri="{FF2B5EF4-FFF2-40B4-BE49-F238E27FC236}">
                    <a16:creationId xmlns:a16="http://schemas.microsoft.com/office/drawing/2014/main" id="{8B0DDE11-73A1-4332-9B31-FF82A87F8875}"/>
                  </a:ext>
                </a:extLst>
              </p:cNvPr>
              <p:cNvSpPr/>
              <p:nvPr/>
            </p:nvSpPr>
            <p:spPr bwMode="auto">
              <a:xfrm>
                <a:off x="755649" y="1720890"/>
                <a:ext cx="23120186" cy="1980148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35455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34379ADD-C1B3-4D86-A9C3-6EFE516C6BBB}"/>
                  </a:ext>
                </a:extLst>
              </p:cNvPr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16" name="Isosceles Triangle 44">
                  <a:extLst>
                    <a:ext uri="{FF2B5EF4-FFF2-40B4-BE49-F238E27FC236}">
                      <a16:creationId xmlns:a16="http://schemas.microsoft.com/office/drawing/2014/main" id="{AC74273D-734C-49E6-8B4B-04D1DA61F78A}"/>
                    </a:ext>
                  </a:extLst>
                </p:cNvPr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7" name="Pentagon 27">
                  <a:extLst>
                    <a:ext uri="{FF2B5EF4-FFF2-40B4-BE49-F238E27FC236}">
                      <a16:creationId xmlns:a16="http://schemas.microsoft.com/office/drawing/2014/main" id="{2258C135-B327-408E-91EE-B02D0694BC1A}"/>
                    </a:ext>
                  </a:extLst>
                </p:cNvPr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18" name="Group 11">
                  <a:extLst>
                    <a:ext uri="{FF2B5EF4-FFF2-40B4-BE49-F238E27FC236}">
                      <a16:creationId xmlns:a16="http://schemas.microsoft.com/office/drawing/2014/main" id="{437FD286-16D0-4570-9188-8DDAC1020CB0}"/>
                    </a:ext>
                  </a:extLst>
                </p:cNvPr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21" name="Freeform 31">
                    <a:extLst>
                      <a:ext uri="{FF2B5EF4-FFF2-40B4-BE49-F238E27FC236}">
                        <a16:creationId xmlns:a16="http://schemas.microsoft.com/office/drawing/2014/main" id="{902B8CB7-6BA3-4358-B858-CCC8E1F3336E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2" name="Freeform 32">
                    <a:extLst>
                      <a:ext uri="{FF2B5EF4-FFF2-40B4-BE49-F238E27FC236}">
                        <a16:creationId xmlns:a16="http://schemas.microsoft.com/office/drawing/2014/main" id="{EDB1836D-3A5B-47F5-94EC-06C65C33AB98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3" name="Freeform 33">
                    <a:extLst>
                      <a:ext uri="{FF2B5EF4-FFF2-40B4-BE49-F238E27FC236}">
                        <a16:creationId xmlns:a16="http://schemas.microsoft.com/office/drawing/2014/main" id="{979C2823-3873-4A08-AC71-B270EE0F589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4" name="Rectangle 23">
                    <a:extLst>
                      <a:ext uri="{FF2B5EF4-FFF2-40B4-BE49-F238E27FC236}">
                        <a16:creationId xmlns:a16="http://schemas.microsoft.com/office/drawing/2014/main" id="{B5A2608D-3BCF-4662-82EF-FFB81CB84C0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5" name="Rectangle 24">
                    <a:extLst>
                      <a:ext uri="{FF2B5EF4-FFF2-40B4-BE49-F238E27FC236}">
                        <a16:creationId xmlns:a16="http://schemas.microsoft.com/office/drawing/2014/main" id="{F90413D4-C105-4B15-B2DF-B64C230721A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" name="Rectangle 25">
                    <a:extLst>
                      <a:ext uri="{FF2B5EF4-FFF2-40B4-BE49-F238E27FC236}">
                        <a16:creationId xmlns:a16="http://schemas.microsoft.com/office/drawing/2014/main" id="{F898C190-A425-4253-9BFB-895573F7F48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" name="Rectangle 26">
                    <a:extLst>
                      <a:ext uri="{FF2B5EF4-FFF2-40B4-BE49-F238E27FC236}">
                        <a16:creationId xmlns:a16="http://schemas.microsoft.com/office/drawing/2014/main" id="{C21D5C18-DDA6-4090-B70B-16FDCE8AA6E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9" name="Chevron 29">
                  <a:extLst>
                    <a:ext uri="{FF2B5EF4-FFF2-40B4-BE49-F238E27FC236}">
                      <a16:creationId xmlns:a16="http://schemas.microsoft.com/office/drawing/2014/main" id="{0C74F1A0-E940-4357-918A-039EB3455CC7}"/>
                    </a:ext>
                  </a:extLst>
                </p:cNvPr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0" name="TextBox 13">
                  <a:extLst>
                    <a:ext uri="{FF2B5EF4-FFF2-40B4-BE49-F238E27FC236}">
                      <a16:creationId xmlns:a16="http://schemas.microsoft.com/office/drawing/2014/main" id="{7A9733A4-BB2C-4C3F-8610-EBFD8AB9385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624464" y="1653394"/>
                  <a:ext cx="2097911" cy="8517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60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+mn-ea"/>
                      <a:cs typeface="Tahoma" pitchFamily="34" charset="0"/>
                    </a:rPr>
                    <a:t>Câu</a:t>
                  </a:r>
                  <a:r>
                    <a:rPr kumimoji="0" lang="en-US" sz="6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+mn-ea"/>
                      <a:cs typeface="Tahoma" pitchFamily="34" charset="0"/>
                    </a:rPr>
                    <a:t> 1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BA3623C0-8118-48DC-8554-9D0F0B024C0D}"/>
                    </a:ext>
                  </a:extLst>
                </p:cNvPr>
                <p:cNvSpPr/>
                <p:nvPr/>
              </p:nvSpPr>
              <p:spPr>
                <a:xfrm>
                  <a:off x="4634489" y="3207769"/>
                  <a:ext cx="9020839" cy="103015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07000"/>
                    </a:lnSpc>
                  </a:pP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Giá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trị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của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6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6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𝑡𝑎𝑛</m:t>
                          </m:r>
                        </m:fName>
                        <m:e>
                          <m:r>
                            <a:rPr lang="en-US" sz="6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e>
                      </m:func>
                      <m:r>
                        <a:rPr lang="en-US" sz="6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8</m:t>
                      </m:r>
                      <m:sSup>
                        <m:sSupPr>
                          <m:ctrlPr>
                            <a:rPr lang="en-US" sz="6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6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sz="6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p>
                      </m:sSup>
                    </m:oMath>
                  </a14:m>
                  <a:r>
                    <a:rPr lang="en-US" sz="60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là</a:t>
                  </a:r>
                  <a:endParaRPr lang="en-US" sz="6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BA3623C0-8118-48DC-8554-9D0F0B024C0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34489" y="3207769"/>
                  <a:ext cx="9020839" cy="1030154"/>
                </a:xfrm>
                <a:prstGeom prst="rect">
                  <a:avLst/>
                </a:prstGeom>
                <a:blipFill>
                  <a:blip r:embed="rId3"/>
                  <a:stretch>
                    <a:fillRect l="-4054" t="-18343" b="-372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35198085-76C1-4AF2-B203-AC8DE6487820}"/>
              </a:ext>
            </a:extLst>
          </p:cNvPr>
          <p:cNvGrpSpPr/>
          <p:nvPr/>
        </p:nvGrpSpPr>
        <p:grpSpPr>
          <a:xfrm>
            <a:off x="51181" y="5261842"/>
            <a:ext cx="23715568" cy="1827442"/>
            <a:chOff x="51181" y="5261842"/>
            <a:chExt cx="23715568" cy="1827442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F1D9E1E3-5568-4532-8A2F-5A5F3F44BAD9}"/>
                </a:ext>
              </a:extLst>
            </p:cNvPr>
            <p:cNvGrpSpPr/>
            <p:nvPr/>
          </p:nvGrpSpPr>
          <p:grpSpPr>
            <a:xfrm>
              <a:off x="51181" y="5261842"/>
              <a:ext cx="23556178" cy="1827442"/>
              <a:chOff x="241306" y="2243792"/>
              <a:chExt cx="11778089" cy="617268"/>
            </a:xfrm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BED4A010-3DCD-40EE-B1CD-F1CFAF3C4A0B}"/>
                  </a:ext>
                </a:extLst>
              </p:cNvPr>
              <p:cNvSpPr/>
              <p:nvPr/>
            </p:nvSpPr>
            <p:spPr>
              <a:xfrm>
                <a:off x="3538287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0F2BBAED-301C-4B16-A674-2E97D2CB814A}"/>
                  </a:ext>
                </a:extLst>
              </p:cNvPr>
              <p:cNvSpPr/>
              <p:nvPr/>
            </p:nvSpPr>
            <p:spPr>
              <a:xfrm>
                <a:off x="3247742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</a:t>
                </a:r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88B484B6-97DD-4B6F-9EB9-6C4DE5D693FB}"/>
                  </a:ext>
                </a:extLst>
              </p:cNvPr>
              <p:cNvSpPr/>
              <p:nvPr/>
            </p:nvSpPr>
            <p:spPr>
              <a:xfrm>
                <a:off x="531851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781D234B-2DD4-4DB2-B9DA-A26E26B4B6E0}"/>
                  </a:ext>
                </a:extLst>
              </p:cNvPr>
              <p:cNvSpPr/>
              <p:nvPr/>
            </p:nvSpPr>
            <p:spPr>
              <a:xfrm>
                <a:off x="241306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A</a:t>
                </a:r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7CE733BA-8C1C-4920-9AB5-BB74853D0BDA}"/>
                  </a:ext>
                </a:extLst>
              </p:cNvPr>
              <p:cNvSpPr/>
              <p:nvPr/>
            </p:nvSpPr>
            <p:spPr>
              <a:xfrm>
                <a:off x="6544723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E091E0C6-4A17-43D8-A322-C9FA1A8730F1}"/>
                  </a:ext>
                </a:extLst>
              </p:cNvPr>
              <p:cNvSpPr/>
              <p:nvPr/>
            </p:nvSpPr>
            <p:spPr>
              <a:xfrm>
                <a:off x="6254178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</a:t>
                </a:r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B74CEE48-3F84-4D31-8A90-15E0B6FB24D2}"/>
                  </a:ext>
                </a:extLst>
              </p:cNvPr>
              <p:cNvSpPr/>
              <p:nvPr/>
            </p:nvSpPr>
            <p:spPr>
              <a:xfrm>
                <a:off x="9551160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363AA8C4-78CD-4ACF-92AF-9FEF72641104}"/>
                  </a:ext>
                </a:extLst>
              </p:cNvPr>
              <p:cNvSpPr/>
              <p:nvPr/>
            </p:nvSpPr>
            <p:spPr>
              <a:xfrm>
                <a:off x="9260615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D</a:t>
                </a:r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548F01E5-7D29-4D71-9EF4-4140A6CEDE9D}"/>
                    </a:ext>
                  </a:extLst>
                </p:cNvPr>
                <p:cNvSpPr/>
                <p:nvPr/>
              </p:nvSpPr>
              <p:spPr>
                <a:xfrm>
                  <a:off x="2867317" y="5885811"/>
                  <a:ext cx="679993" cy="83099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4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548F01E5-7D29-4D71-9EF4-4140A6CEDE9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67317" y="5885811"/>
                  <a:ext cx="679993" cy="83099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B2C19B58-6707-4E78-B129-A4B91F478AAB}"/>
                </a:ext>
              </a:extLst>
            </p:cNvPr>
            <p:cNvSpPr/>
            <p:nvPr/>
          </p:nvSpPr>
          <p:spPr>
            <a:xfrm>
              <a:off x="8806241" y="5885811"/>
              <a:ext cx="492443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21353685-8975-4EAC-ABB4-D7EC7BBFA683}"/>
                    </a:ext>
                  </a:extLst>
                </p:cNvPr>
                <p:cNvSpPr/>
                <p:nvPr/>
              </p:nvSpPr>
              <p:spPr>
                <a:xfrm>
                  <a:off x="14765698" y="5798536"/>
                  <a:ext cx="1140056" cy="83099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4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21353685-8975-4EAC-ABB4-D7EC7BBFA68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765698" y="5798536"/>
                  <a:ext cx="1140056" cy="830997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Rectangle 60">
                  <a:extLst>
                    <a:ext uri="{FF2B5EF4-FFF2-40B4-BE49-F238E27FC236}">
                      <a16:creationId xmlns:a16="http://schemas.microsoft.com/office/drawing/2014/main" id="{A01E25B4-0B89-460C-AE9E-165D0A734D78}"/>
                    </a:ext>
                  </a:extLst>
                </p:cNvPr>
                <p:cNvSpPr/>
                <p:nvPr/>
              </p:nvSpPr>
              <p:spPr>
                <a:xfrm>
                  <a:off x="19168504" y="5854279"/>
                  <a:ext cx="4598245" cy="83099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𝐾h</m:t>
                        </m:r>
                        <m:r>
                          <a:rPr lang="en-US" sz="4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ô</m:t>
                        </m:r>
                        <m:r>
                          <a:rPr lang="en-US" sz="4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𝑛𝑔</m:t>
                        </m:r>
                        <m:r>
                          <a:rPr lang="en-US" sz="4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á</m:t>
                        </m:r>
                        <m:r>
                          <a:rPr lang="en-US" sz="4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4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đị</m:t>
                        </m:r>
                        <m:r>
                          <a:rPr lang="en-US" sz="4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𝑛h</m:t>
                        </m:r>
                      </m:oMath>
                    </m:oMathPara>
                  </a14:m>
                  <a:endParaRPr lang="en-US" sz="4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1" name="Rectangle 60">
                  <a:extLst>
                    <a:ext uri="{FF2B5EF4-FFF2-40B4-BE49-F238E27FC236}">
                      <a16:creationId xmlns:a16="http://schemas.microsoft.com/office/drawing/2014/main" id="{A01E25B4-0B89-460C-AE9E-165D0A734D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168504" y="5854279"/>
                  <a:ext cx="4598245" cy="83099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4" name="Rectangle 63">
            <a:extLst>
              <a:ext uri="{FF2B5EF4-FFF2-40B4-BE49-F238E27FC236}">
                <a16:creationId xmlns:a16="http://schemas.microsoft.com/office/drawing/2014/main" id="{C57F0422-170C-4130-BFB1-5D50744482CD}"/>
              </a:ext>
            </a:extLst>
          </p:cNvPr>
          <p:cNvSpPr/>
          <p:nvPr/>
        </p:nvSpPr>
        <p:spPr>
          <a:xfrm>
            <a:off x="926617" y="8241732"/>
            <a:ext cx="255550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</a:rPr>
              <a:t> 1:</a:t>
            </a:r>
            <a:endParaRPr lang="en-US" sz="6000" dirty="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704DEE18-AB19-4027-A728-919CE37691DD}"/>
              </a:ext>
            </a:extLst>
          </p:cNvPr>
          <p:cNvSpPr/>
          <p:nvPr/>
        </p:nvSpPr>
        <p:spPr>
          <a:xfrm>
            <a:off x="3482125" y="8188560"/>
            <a:ext cx="860498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máy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cầm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tay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FF6939F8-8012-4D47-88DB-5F2B53BC3425}"/>
              </a:ext>
            </a:extLst>
          </p:cNvPr>
          <p:cNvSpPr/>
          <p:nvPr/>
        </p:nvSpPr>
        <p:spPr>
          <a:xfrm>
            <a:off x="928443" y="9226943"/>
            <a:ext cx="255550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36B80A1C-5B89-401D-851A-F645659A9D96}"/>
              </a:ext>
            </a:extLst>
          </p:cNvPr>
          <p:cNvSpPr/>
          <p:nvPr/>
        </p:nvSpPr>
        <p:spPr>
          <a:xfrm>
            <a:off x="942792" y="11447558"/>
            <a:ext cx="255550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</a:rPr>
              <a:t> 3:</a:t>
            </a:r>
            <a:endParaRPr lang="en-US" sz="6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E53ED5D3-5E82-47DA-932A-BEE3EF268974}"/>
                  </a:ext>
                </a:extLst>
              </p:cNvPr>
              <p:cNvSpPr/>
              <p:nvPr/>
            </p:nvSpPr>
            <p:spPr>
              <a:xfrm>
                <a:off x="3498300" y="9231911"/>
                <a:ext cx="12433086" cy="20016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R="0" lvl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457200" algn="l"/>
                    <a:tab pos="1943100" algn="l"/>
                    <a:tab pos="3429000" algn="l"/>
                    <a:tab pos="4857750" algn="l"/>
                  </a:tabLst>
                </a:pPr>
                <a:r>
                  <a:rPr lang="en-US" sz="6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Cung</a:t>
                </a:r>
                <a:r>
                  <a:rPr lang="en-US" sz="6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6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6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</a:t>
                </a:r>
                <a:r>
                  <a:rPr lang="en-US" sz="6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18</m:t>
                    </m:r>
                    <m:sSup>
                      <m:sSupPr>
                        <m:ctrlPr>
                          <a:rPr lang="en-US" sz="6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6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6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6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6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6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cuối</a:t>
                </a:r>
                <a:r>
                  <a:rPr lang="en-US" sz="6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trùng</a:t>
                </a:r>
                <a:r>
                  <a:rPr lang="en-US" sz="6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6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6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6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E53ED5D3-5E82-47DA-932A-BEE3EF2689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8300" y="9231911"/>
                <a:ext cx="12433086" cy="2001638"/>
              </a:xfrm>
              <a:prstGeom prst="rect">
                <a:avLst/>
              </a:prstGeom>
              <a:blipFill>
                <a:blip r:embed="rId7"/>
                <a:stretch>
                  <a:fillRect l="-2992" t="-9422" r="-2943" b="-194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5A4D246F-F3EB-472A-B401-3BB0E735813B}"/>
                  </a:ext>
                </a:extLst>
              </p:cNvPr>
              <p:cNvSpPr/>
              <p:nvPr/>
            </p:nvSpPr>
            <p:spPr>
              <a:xfrm>
                <a:off x="3547310" y="10889918"/>
                <a:ext cx="10921259" cy="19454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𝑡𝑎𝑛</m:t>
                          </m:r>
                        </m:fName>
                        <m:e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func>
                      <m:r>
                        <a:rPr lang="en-US" sz="6000">
                          <a:latin typeface="Cambria Math" panose="02040503050406030204" pitchFamily="18" charset="0"/>
                        </a:rPr>
                        <m:t>8</m:t>
                      </m:r>
                      <m:sSup>
                        <m:sSup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60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</m:fName>
                            <m:e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func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8</m:t>
                          </m:r>
                          <m:sSup>
                            <m:sSup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num>
                        <m:den>
                          <m:func>
                            <m:func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fName>
                            <m:e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func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8</m:t>
                          </m:r>
                          <m:sSup>
                            <m:sSup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den>
                      </m:f>
                      <m:r>
                        <a:rPr lang="en-US" sz="60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0</m:t>
                          </m:r>
                        </m:num>
                        <m:den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r>
                        <a:rPr lang="en-US" sz="600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5A4D246F-F3EB-472A-B401-3BB0E73581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7310" y="10889918"/>
                <a:ext cx="10921259" cy="194546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1" name="Group 80">
            <a:extLst>
              <a:ext uri="{FF2B5EF4-FFF2-40B4-BE49-F238E27FC236}">
                <a16:creationId xmlns:a16="http://schemas.microsoft.com/office/drawing/2014/main" id="{E0C4766D-BBFA-4719-8B10-1610C64FC7D9}"/>
              </a:ext>
            </a:extLst>
          </p:cNvPr>
          <p:cNvGrpSpPr/>
          <p:nvPr/>
        </p:nvGrpSpPr>
        <p:grpSpPr>
          <a:xfrm>
            <a:off x="16832574" y="8013303"/>
            <a:ext cx="6910684" cy="5067865"/>
            <a:chOff x="17318977" y="226627"/>
            <a:chExt cx="6910684" cy="5067865"/>
          </a:xfrm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7833443B-6697-4535-BD5E-24EE4A23EC1A}"/>
                </a:ext>
              </a:extLst>
            </p:cNvPr>
            <p:cNvGrpSpPr/>
            <p:nvPr/>
          </p:nvGrpSpPr>
          <p:grpSpPr>
            <a:xfrm>
              <a:off x="17735554" y="226627"/>
              <a:ext cx="6345838" cy="5067865"/>
              <a:chOff x="5019748" y="2965951"/>
              <a:chExt cx="6345838" cy="5067865"/>
            </a:xfrm>
          </p:grpSpPr>
          <p:sp>
            <p:nvSpPr>
              <p:cNvPr id="71" name="Flowchart: Connector 70">
                <a:extLst>
                  <a:ext uri="{FF2B5EF4-FFF2-40B4-BE49-F238E27FC236}">
                    <a16:creationId xmlns:a16="http://schemas.microsoft.com/office/drawing/2014/main" id="{340C25CA-1E6E-4496-BBC2-E1717C8AE980}"/>
                  </a:ext>
                </a:extLst>
              </p:cNvPr>
              <p:cNvSpPr/>
              <p:nvPr/>
            </p:nvSpPr>
            <p:spPr>
              <a:xfrm>
                <a:off x="6526716" y="3979991"/>
                <a:ext cx="3287068" cy="3082025"/>
              </a:xfrm>
              <a:prstGeom prst="flowChartConnector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2" name="Straight Arrow Connector 71">
                <a:extLst>
                  <a:ext uri="{FF2B5EF4-FFF2-40B4-BE49-F238E27FC236}">
                    <a16:creationId xmlns:a16="http://schemas.microsoft.com/office/drawing/2014/main" id="{44A112A6-DCFA-4C4B-B6E4-0625A449E6B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150683" y="3151458"/>
                <a:ext cx="0" cy="4882358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Arrow Connector 72">
                <a:extLst>
                  <a:ext uri="{FF2B5EF4-FFF2-40B4-BE49-F238E27FC236}">
                    <a16:creationId xmlns:a16="http://schemas.microsoft.com/office/drawing/2014/main" id="{E03FC803-69F4-421A-9B68-0A11DE688ED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19748" y="5507832"/>
                <a:ext cx="5855079" cy="44187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F8653569-8AC8-4B8C-9AE5-3E1062634F58}"/>
                  </a:ext>
                </a:extLst>
              </p:cNvPr>
              <p:cNvSpPr/>
              <p:nvPr/>
            </p:nvSpPr>
            <p:spPr>
              <a:xfrm>
                <a:off x="10172599" y="5463142"/>
                <a:ext cx="1192987" cy="80467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x</a:t>
                </a:r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BDDF8E7A-0ED1-454E-8F4C-28C0219D499D}"/>
                  </a:ext>
                </a:extLst>
              </p:cNvPr>
              <p:cNvSpPr/>
              <p:nvPr/>
            </p:nvSpPr>
            <p:spPr>
              <a:xfrm>
                <a:off x="7183144" y="5428207"/>
                <a:ext cx="1192987" cy="80467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O</a:t>
                </a:r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751C51DC-71AE-4706-95BD-0FF17D862271}"/>
                  </a:ext>
                </a:extLst>
              </p:cNvPr>
              <p:cNvSpPr/>
              <p:nvPr/>
            </p:nvSpPr>
            <p:spPr>
              <a:xfrm>
                <a:off x="7307076" y="2965951"/>
                <a:ext cx="1192987" cy="80467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y</a:t>
                </a:r>
              </a:p>
            </p:txBody>
          </p:sp>
        </p:grp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9F31F8F8-9DEF-4C22-BA95-B6B52086326D}"/>
                </a:ext>
              </a:extLst>
            </p:cNvPr>
            <p:cNvSpPr/>
            <p:nvPr/>
          </p:nvSpPr>
          <p:spPr>
            <a:xfrm>
              <a:off x="20708206" y="4260786"/>
              <a:ext cx="2057864" cy="8046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B’(0;-1)</a:t>
              </a: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F693D4A0-0BAD-4636-A52F-635458496D7F}"/>
                </a:ext>
              </a:extLst>
            </p:cNvPr>
            <p:cNvSpPr/>
            <p:nvPr/>
          </p:nvSpPr>
          <p:spPr>
            <a:xfrm>
              <a:off x="20472204" y="456464"/>
              <a:ext cx="2293866" cy="88728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B(0;1)</a:t>
              </a: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643D7D1C-EFEB-4FFB-9515-2B1B710E0F5D}"/>
                </a:ext>
              </a:extLst>
            </p:cNvPr>
            <p:cNvSpPr/>
            <p:nvPr/>
          </p:nvSpPr>
          <p:spPr>
            <a:xfrm>
              <a:off x="22171797" y="1947929"/>
              <a:ext cx="2057864" cy="8046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A(1;0)</a:t>
              </a: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3B36D9D1-5447-48E7-9B21-9971CDE74177}"/>
                </a:ext>
              </a:extLst>
            </p:cNvPr>
            <p:cNvSpPr/>
            <p:nvPr/>
          </p:nvSpPr>
          <p:spPr>
            <a:xfrm>
              <a:off x="17318977" y="1991894"/>
              <a:ext cx="2057864" cy="8046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A’(-1;0)</a:t>
              </a: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3159F806-7D49-41B9-AC98-B63FF68263A6}"/>
              </a:ext>
            </a:extLst>
          </p:cNvPr>
          <p:cNvGrpSpPr/>
          <p:nvPr/>
        </p:nvGrpSpPr>
        <p:grpSpPr>
          <a:xfrm>
            <a:off x="0" y="1437522"/>
            <a:ext cx="12937003" cy="861774"/>
            <a:chOff x="644526" y="2766774"/>
            <a:chExt cx="12937003" cy="861774"/>
          </a:xfrm>
        </p:grpSpPr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DDB52A06-92AE-414D-8DF0-E9DEAC67FA8D}"/>
                </a:ext>
              </a:extLst>
            </p:cNvPr>
            <p:cNvSpPr txBox="1"/>
            <p:nvPr/>
          </p:nvSpPr>
          <p:spPr>
            <a:xfrm>
              <a:off x="1906587" y="2766774"/>
              <a:ext cx="1167494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>
                  <a:solidFill>
                    <a:srgbClr val="14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Đường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tròn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lượng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giác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4" name="Rounded Rectangle 7">
              <a:extLst>
                <a:ext uri="{FF2B5EF4-FFF2-40B4-BE49-F238E27FC236}">
                  <a16:creationId xmlns:a16="http://schemas.microsoft.com/office/drawing/2014/main" id="{ED380CFD-94E0-4C39-B5F3-29C89CB48662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13A01041-0E0D-4775-AD8D-3A899070D089}"/>
                </a:ext>
              </a:extLst>
            </p:cNvPr>
            <p:cNvSpPr txBox="1"/>
            <p:nvPr/>
          </p:nvSpPr>
          <p:spPr>
            <a:xfrm>
              <a:off x="1030660" y="2795826"/>
              <a:ext cx="46679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1</a:t>
              </a:r>
            </a:p>
          </p:txBody>
        </p:sp>
      </p:grpSp>
      <p:sp>
        <p:nvSpPr>
          <p:cNvPr id="88" name="Oval 87">
            <a:extLst>
              <a:ext uri="{FF2B5EF4-FFF2-40B4-BE49-F238E27FC236}">
                <a16:creationId xmlns:a16="http://schemas.microsoft.com/office/drawing/2014/main" id="{CBC6800A-1C0F-4989-AD61-460389A4DA0F}"/>
              </a:ext>
            </a:extLst>
          </p:cNvPr>
          <p:cNvSpPr/>
          <p:nvPr/>
        </p:nvSpPr>
        <p:spPr>
          <a:xfrm>
            <a:off x="6035191" y="5437268"/>
            <a:ext cx="1088530" cy="1408597"/>
          </a:xfrm>
          <a:prstGeom prst="ellipse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kumimoji="0" lang="en-US" sz="6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: Rounded Corners 1">
            <a:hlinkClick r:id="rId9" action="ppaction://hlinkfile"/>
            <a:extLst>
              <a:ext uri="{FF2B5EF4-FFF2-40B4-BE49-F238E27FC236}">
                <a16:creationId xmlns:a16="http://schemas.microsoft.com/office/drawing/2014/main" id="{BC84361A-7493-43F1-8AB3-8E618DED0C73}"/>
              </a:ext>
            </a:extLst>
          </p:cNvPr>
          <p:cNvSpPr/>
          <p:nvPr/>
        </p:nvSpPr>
        <p:spPr>
          <a:xfrm>
            <a:off x="12076925" y="8241732"/>
            <a:ext cx="3317980" cy="887288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ysClr val="windowText" lastClr="000000"/>
                </a:solidFill>
              </a:rPr>
              <a:t>580vnx </a:t>
            </a:r>
          </a:p>
        </p:txBody>
      </p:sp>
      <p:sp>
        <p:nvSpPr>
          <p:cNvPr id="3" name="Rectangle: Rounded Corners 2">
            <a:hlinkClick r:id="rId10" action="ppaction://hlinkfile"/>
            <a:extLst>
              <a:ext uri="{FF2B5EF4-FFF2-40B4-BE49-F238E27FC236}">
                <a16:creationId xmlns:a16="http://schemas.microsoft.com/office/drawing/2014/main" id="{08C1F1DC-3687-4DEF-9774-6D82221593B5}"/>
              </a:ext>
            </a:extLst>
          </p:cNvPr>
          <p:cNvSpPr/>
          <p:nvPr/>
        </p:nvSpPr>
        <p:spPr>
          <a:xfrm>
            <a:off x="15779644" y="8243085"/>
            <a:ext cx="2681567" cy="8859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ysClr val="windowText" lastClr="000000"/>
                </a:solidFill>
              </a:rPr>
              <a:t>570vn</a:t>
            </a:r>
          </a:p>
        </p:txBody>
      </p:sp>
    </p:spTree>
    <p:extLst>
      <p:ext uri="{BB962C8B-B14F-4D97-AF65-F5344CB8AC3E}">
        <p14:creationId xmlns:p14="http://schemas.microsoft.com/office/powerpoint/2010/main" val="3182857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5" grpId="0"/>
      <p:bldP spid="66" grpId="0"/>
      <p:bldP spid="67" grpId="0"/>
      <p:bldP spid="88" grpId="0" animBg="1"/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39BAF16-3C69-4BA9-8E9A-2B9B767994B7}"/>
              </a:ext>
            </a:extLst>
          </p:cNvPr>
          <p:cNvGrpSpPr/>
          <p:nvPr/>
        </p:nvGrpSpPr>
        <p:grpSpPr>
          <a:xfrm>
            <a:off x="279059" y="9355697"/>
            <a:ext cx="23669800" cy="4108056"/>
            <a:chOff x="184495" y="3636276"/>
            <a:chExt cx="11834900" cy="2054028"/>
          </a:xfrm>
        </p:grpSpPr>
        <p:sp>
          <p:nvSpPr>
            <p:cNvPr id="7" name="Rounded Rectangle 4">
              <a:extLst>
                <a:ext uri="{FF2B5EF4-FFF2-40B4-BE49-F238E27FC236}">
                  <a16:creationId xmlns:a16="http://schemas.microsoft.com/office/drawing/2014/main" id="{3A2180FE-386C-451B-972A-0D7FABEFA2F9}"/>
                </a:ext>
              </a:extLst>
            </p:cNvPr>
            <p:cNvSpPr/>
            <p:nvPr/>
          </p:nvSpPr>
          <p:spPr>
            <a:xfrm>
              <a:off x="184495" y="3974752"/>
              <a:ext cx="11834900" cy="1715552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8123C7F-8199-4997-B9A8-B447AABACE74}"/>
                </a:ext>
              </a:extLst>
            </p:cNvPr>
            <p:cNvGrpSpPr/>
            <p:nvPr/>
          </p:nvGrpSpPr>
          <p:grpSpPr>
            <a:xfrm>
              <a:off x="203200" y="3636276"/>
              <a:ext cx="2342698" cy="507832"/>
              <a:chOff x="1275608" y="6239450"/>
              <a:chExt cx="4592537" cy="922706"/>
            </a:xfrm>
          </p:grpSpPr>
          <p:sp>
            <p:nvSpPr>
              <p:cNvPr id="9" name="Freeform 20">
                <a:extLst>
                  <a:ext uri="{FF2B5EF4-FFF2-40B4-BE49-F238E27FC236}">
                    <a16:creationId xmlns:a16="http://schemas.microsoft.com/office/drawing/2014/main" id="{AFC9F831-0A62-489A-B34D-1399103F58F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6E1BBE6-AFDD-4579-8EF9-B05F756EA7B6}"/>
                  </a:ext>
                </a:extLst>
              </p:cNvPr>
              <p:cNvSpPr txBox="1"/>
              <p:nvPr/>
            </p:nvSpPr>
            <p:spPr>
              <a:xfrm>
                <a:off x="2187353" y="6239450"/>
                <a:ext cx="2633702" cy="922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Round Diagonal Corner Rectangle 8">
                <a:extLst>
                  <a:ext uri="{FF2B5EF4-FFF2-40B4-BE49-F238E27FC236}">
                    <a16:creationId xmlns:a16="http://schemas.microsoft.com/office/drawing/2014/main" id="{8235F729-A8FF-4B98-936D-014AD4194B71}"/>
                  </a:ext>
                </a:extLst>
              </p:cNvPr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" name="Freeform 9">
                <a:extLst>
                  <a:ext uri="{FF2B5EF4-FFF2-40B4-BE49-F238E27FC236}">
                    <a16:creationId xmlns:a16="http://schemas.microsoft.com/office/drawing/2014/main" id="{1F210F6E-F79C-4234-AABE-BDC29123646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50" name="Action Button: Forward or Next 53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99BCEF2A-FED3-4FE6-B2DF-B27E30CC35ED}"/>
              </a:ext>
            </a:extLst>
          </p:cNvPr>
          <p:cNvSpPr/>
          <p:nvPr/>
        </p:nvSpPr>
        <p:spPr>
          <a:xfrm>
            <a:off x="23512131" y="12839820"/>
            <a:ext cx="873456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1A3296A1-2584-4962-875C-23A14A60B071}"/>
              </a:ext>
            </a:extLst>
          </p:cNvPr>
          <p:cNvGrpSpPr/>
          <p:nvPr/>
        </p:nvGrpSpPr>
        <p:grpSpPr>
          <a:xfrm>
            <a:off x="0" y="1527547"/>
            <a:ext cx="12937003" cy="861774"/>
            <a:chOff x="644526" y="2766774"/>
            <a:chExt cx="12937003" cy="861774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E81755FC-913E-4CA3-9D8C-78570ED4E153}"/>
                </a:ext>
              </a:extLst>
            </p:cNvPr>
            <p:cNvSpPr txBox="1"/>
            <p:nvPr/>
          </p:nvSpPr>
          <p:spPr>
            <a:xfrm>
              <a:off x="1906587" y="2766774"/>
              <a:ext cx="1167494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>
                  <a:solidFill>
                    <a:srgbClr val="14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Đường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tròn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lượng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giác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4" name="Rounded Rectangle 7">
              <a:extLst>
                <a:ext uri="{FF2B5EF4-FFF2-40B4-BE49-F238E27FC236}">
                  <a16:creationId xmlns:a16="http://schemas.microsoft.com/office/drawing/2014/main" id="{E5B3F8E2-DDC2-44D9-9103-F778F4676B0A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DE1E41BD-7CA1-4D3D-8F20-6ADD57D5D815}"/>
                </a:ext>
              </a:extLst>
            </p:cNvPr>
            <p:cNvSpPr txBox="1"/>
            <p:nvPr/>
          </p:nvSpPr>
          <p:spPr>
            <a:xfrm>
              <a:off x="1030660" y="2795826"/>
              <a:ext cx="46679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1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1DD0AA5F-DC5A-48C8-8B28-11EF3692A0C3}"/>
              </a:ext>
            </a:extLst>
          </p:cNvPr>
          <p:cNvGrpSpPr/>
          <p:nvPr/>
        </p:nvGrpSpPr>
        <p:grpSpPr>
          <a:xfrm>
            <a:off x="153987" y="2590800"/>
            <a:ext cx="23812793" cy="2448356"/>
            <a:chOff x="153987" y="2590800"/>
            <a:chExt cx="23812793" cy="2448356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42880601-8484-449F-944D-4B085921D967}"/>
                </a:ext>
              </a:extLst>
            </p:cNvPr>
            <p:cNvGrpSpPr/>
            <p:nvPr/>
          </p:nvGrpSpPr>
          <p:grpSpPr>
            <a:xfrm>
              <a:off x="153987" y="2590800"/>
              <a:ext cx="23812793" cy="2448356"/>
              <a:chOff x="534987" y="1647866"/>
              <a:chExt cx="23340848" cy="2053171"/>
            </a:xfrm>
          </p:grpSpPr>
          <p:sp>
            <p:nvSpPr>
              <p:cNvPr id="14" name="Rounded Rectangle 24">
                <a:extLst>
                  <a:ext uri="{FF2B5EF4-FFF2-40B4-BE49-F238E27FC236}">
                    <a16:creationId xmlns:a16="http://schemas.microsoft.com/office/drawing/2014/main" id="{8B0DDE11-73A1-4332-9B31-FF82A87F8875}"/>
                  </a:ext>
                </a:extLst>
              </p:cNvPr>
              <p:cNvSpPr/>
              <p:nvPr/>
            </p:nvSpPr>
            <p:spPr bwMode="auto">
              <a:xfrm>
                <a:off x="755649" y="1720889"/>
                <a:ext cx="23120186" cy="1980148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35455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34379ADD-C1B3-4D86-A9C3-6EFE516C6BBB}"/>
                  </a:ext>
                </a:extLst>
              </p:cNvPr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16" name="Isosceles Triangle 44">
                  <a:extLst>
                    <a:ext uri="{FF2B5EF4-FFF2-40B4-BE49-F238E27FC236}">
                      <a16:creationId xmlns:a16="http://schemas.microsoft.com/office/drawing/2014/main" id="{AC74273D-734C-49E6-8B4B-04D1DA61F78A}"/>
                    </a:ext>
                  </a:extLst>
                </p:cNvPr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7" name="Pentagon 27">
                  <a:extLst>
                    <a:ext uri="{FF2B5EF4-FFF2-40B4-BE49-F238E27FC236}">
                      <a16:creationId xmlns:a16="http://schemas.microsoft.com/office/drawing/2014/main" id="{2258C135-B327-408E-91EE-B02D0694BC1A}"/>
                    </a:ext>
                  </a:extLst>
                </p:cNvPr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18" name="Group 11">
                  <a:extLst>
                    <a:ext uri="{FF2B5EF4-FFF2-40B4-BE49-F238E27FC236}">
                      <a16:creationId xmlns:a16="http://schemas.microsoft.com/office/drawing/2014/main" id="{437FD286-16D0-4570-9188-8DDAC1020CB0}"/>
                    </a:ext>
                  </a:extLst>
                </p:cNvPr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21" name="Freeform 31">
                    <a:extLst>
                      <a:ext uri="{FF2B5EF4-FFF2-40B4-BE49-F238E27FC236}">
                        <a16:creationId xmlns:a16="http://schemas.microsoft.com/office/drawing/2014/main" id="{902B8CB7-6BA3-4358-B858-CCC8E1F3336E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2" name="Freeform 32">
                    <a:extLst>
                      <a:ext uri="{FF2B5EF4-FFF2-40B4-BE49-F238E27FC236}">
                        <a16:creationId xmlns:a16="http://schemas.microsoft.com/office/drawing/2014/main" id="{EDB1836D-3A5B-47F5-94EC-06C65C33AB98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3" name="Freeform 33">
                    <a:extLst>
                      <a:ext uri="{FF2B5EF4-FFF2-40B4-BE49-F238E27FC236}">
                        <a16:creationId xmlns:a16="http://schemas.microsoft.com/office/drawing/2014/main" id="{979C2823-3873-4A08-AC71-B270EE0F589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4" name="Rectangle 23">
                    <a:extLst>
                      <a:ext uri="{FF2B5EF4-FFF2-40B4-BE49-F238E27FC236}">
                        <a16:creationId xmlns:a16="http://schemas.microsoft.com/office/drawing/2014/main" id="{B5A2608D-3BCF-4662-82EF-FFB81CB84C0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5" name="Rectangle 24">
                    <a:extLst>
                      <a:ext uri="{FF2B5EF4-FFF2-40B4-BE49-F238E27FC236}">
                        <a16:creationId xmlns:a16="http://schemas.microsoft.com/office/drawing/2014/main" id="{F90413D4-C105-4B15-B2DF-B64C230721A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" name="Rectangle 25">
                    <a:extLst>
                      <a:ext uri="{FF2B5EF4-FFF2-40B4-BE49-F238E27FC236}">
                        <a16:creationId xmlns:a16="http://schemas.microsoft.com/office/drawing/2014/main" id="{F898C190-A425-4253-9BFB-895573F7F48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" name="Rectangle 26">
                    <a:extLst>
                      <a:ext uri="{FF2B5EF4-FFF2-40B4-BE49-F238E27FC236}">
                        <a16:creationId xmlns:a16="http://schemas.microsoft.com/office/drawing/2014/main" id="{C21D5C18-DDA6-4090-B70B-16FDCE8AA6E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9" name="Chevron 29">
                  <a:extLst>
                    <a:ext uri="{FF2B5EF4-FFF2-40B4-BE49-F238E27FC236}">
                      <a16:creationId xmlns:a16="http://schemas.microsoft.com/office/drawing/2014/main" id="{0C74F1A0-E940-4357-918A-039EB3455CC7}"/>
                    </a:ext>
                  </a:extLst>
                </p:cNvPr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0" name="TextBox 13">
                  <a:extLst>
                    <a:ext uri="{FF2B5EF4-FFF2-40B4-BE49-F238E27FC236}">
                      <a16:creationId xmlns:a16="http://schemas.microsoft.com/office/drawing/2014/main" id="{7A9733A4-BB2C-4C3F-8610-EBFD8AB9385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624464" y="1653394"/>
                  <a:ext cx="2097911" cy="8517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60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+mn-ea"/>
                      <a:cs typeface="Tahoma" pitchFamily="34" charset="0"/>
                    </a:rPr>
                    <a:t>Câu</a:t>
                  </a:r>
                  <a:r>
                    <a:rPr kumimoji="0" lang="en-US" sz="6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+mn-ea"/>
                      <a:cs typeface="Tahoma" pitchFamily="34" charset="0"/>
                    </a:rPr>
                    <a:t> 2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Rectangle 1">
                  <a:extLst>
                    <a:ext uri="{FF2B5EF4-FFF2-40B4-BE49-F238E27FC236}">
                      <a16:creationId xmlns:a16="http://schemas.microsoft.com/office/drawing/2014/main" id="{00100119-3197-4B86-BA98-EA7BE995A5F3}"/>
                    </a:ext>
                  </a:extLst>
                </p:cNvPr>
                <p:cNvSpPr/>
                <p:nvPr/>
              </p:nvSpPr>
              <p:spPr>
                <a:xfrm>
                  <a:off x="2447928" y="3371394"/>
                  <a:ext cx="20483236" cy="14028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just">
                    <a:lnSpc>
                      <a:spcPct val="107000"/>
                    </a:lnSpc>
                    <a:tabLst>
                      <a:tab pos="457200" algn="l"/>
                      <a:tab pos="1943100" algn="l"/>
                      <a:tab pos="3429000" algn="l"/>
                      <a:tab pos="4857750" algn="l"/>
                    </a:tabLst>
                  </a:pP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Cho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6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6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6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&lt;</m:t>
                      </m:r>
                      <m:r>
                        <a:rPr lang="en-US" sz="6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sz="6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&lt;</m:t>
                      </m:r>
                      <m:r>
                        <a:rPr lang="en-US" sz="6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𝜋</m:t>
                      </m:r>
                    </m:oMath>
                  </a14:m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Chọn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khẳng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định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đúng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trong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các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khẳng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định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sau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:</a:t>
                  </a:r>
                </a:p>
              </p:txBody>
            </p:sp>
          </mc:Choice>
          <mc:Fallback xmlns="">
            <p:sp>
              <p:nvSpPr>
                <p:cNvPr id="2" name="Rectangle 1">
                  <a:extLst>
                    <a:ext uri="{FF2B5EF4-FFF2-40B4-BE49-F238E27FC236}">
                      <a16:creationId xmlns:a16="http://schemas.microsoft.com/office/drawing/2014/main" id="{00100119-3197-4B86-BA98-EA7BE995A5F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47928" y="3371394"/>
                  <a:ext cx="20483236" cy="1402820"/>
                </a:xfrm>
                <a:prstGeom prst="rect">
                  <a:avLst/>
                </a:prstGeom>
                <a:blipFill>
                  <a:blip r:embed="rId4"/>
                  <a:stretch>
                    <a:fillRect l="-1815" t="-435" r="-833" b="-1391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71CCF530-27F9-49F9-93A3-0390E4D2A1BA}"/>
              </a:ext>
            </a:extLst>
          </p:cNvPr>
          <p:cNvGrpSpPr/>
          <p:nvPr/>
        </p:nvGrpSpPr>
        <p:grpSpPr>
          <a:xfrm>
            <a:off x="74304" y="5356204"/>
            <a:ext cx="8530075" cy="1827442"/>
            <a:chOff x="459032" y="5356204"/>
            <a:chExt cx="10671423" cy="1827442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F1D9E1E3-5568-4532-8A2F-5A5F3F44BAD9}"/>
                </a:ext>
              </a:extLst>
            </p:cNvPr>
            <p:cNvGrpSpPr/>
            <p:nvPr/>
          </p:nvGrpSpPr>
          <p:grpSpPr>
            <a:xfrm>
              <a:off x="459032" y="5356204"/>
              <a:ext cx="10671423" cy="1827442"/>
              <a:chOff x="365507" y="2243792"/>
              <a:chExt cx="2634579" cy="617268"/>
            </a:xfrm>
          </p:grpSpPr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88B484B6-97DD-4B6F-9EB9-6C4DE5D693FB}"/>
                  </a:ext>
                </a:extLst>
              </p:cNvPr>
              <p:cNvSpPr/>
              <p:nvPr/>
            </p:nvSpPr>
            <p:spPr>
              <a:xfrm>
                <a:off x="531851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781D234B-2DD4-4DB2-B9DA-A26E26B4B6E0}"/>
                  </a:ext>
                </a:extLst>
              </p:cNvPr>
              <p:cNvSpPr/>
              <p:nvPr/>
            </p:nvSpPr>
            <p:spPr>
              <a:xfrm>
                <a:off x="365507" y="2303047"/>
                <a:ext cx="420064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A</a:t>
                </a:r>
                <a:endPara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CCFD8DFA-FAB1-495D-920C-B968DB33A8DD}"/>
                    </a:ext>
                  </a:extLst>
                </p:cNvPr>
                <p:cNvSpPr/>
                <p:nvPr/>
              </p:nvSpPr>
              <p:spPr>
                <a:xfrm>
                  <a:off x="2447616" y="5837831"/>
                  <a:ext cx="7166962" cy="101566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60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fName>
                          <m:e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func>
                        <m:r>
                          <a:rPr lang="en-US" sz="6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&gt;0; </m:t>
                        </m:r>
                        <m:func>
                          <m:funcPr>
                            <m:ctrlP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𝑐𝑜𝑠</m:t>
                            </m:r>
                          </m:fName>
                          <m:e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func>
                        <m:r>
                          <a:rPr lang="en-US" sz="6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&gt;0</m:t>
                        </m:r>
                      </m:oMath>
                    </m:oMathPara>
                  </a14:m>
                  <a:endPara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CCFD8DFA-FAB1-495D-920C-B968DB33A8D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47616" y="5837831"/>
                  <a:ext cx="7166962" cy="1015663"/>
                </a:xfrm>
                <a:prstGeom prst="rect">
                  <a:avLst/>
                </a:prstGeom>
                <a:blipFill>
                  <a:blip r:embed="rId5"/>
                  <a:stretch>
                    <a:fillRect r="-181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4D0C5B2-3CBC-45A8-8DFF-C5DF7074E0E7}"/>
              </a:ext>
            </a:extLst>
          </p:cNvPr>
          <p:cNvGrpSpPr/>
          <p:nvPr/>
        </p:nvGrpSpPr>
        <p:grpSpPr>
          <a:xfrm>
            <a:off x="8828690" y="5356204"/>
            <a:ext cx="8324196" cy="1827442"/>
            <a:chOff x="12954228" y="5356204"/>
            <a:chExt cx="10413862" cy="1827442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9B3AFFAB-5EAF-4F66-A4C2-0941A0C1C117}"/>
                </a:ext>
              </a:extLst>
            </p:cNvPr>
            <p:cNvGrpSpPr/>
            <p:nvPr/>
          </p:nvGrpSpPr>
          <p:grpSpPr>
            <a:xfrm>
              <a:off x="12954228" y="5356204"/>
              <a:ext cx="10413862" cy="1827442"/>
              <a:chOff x="429094" y="2243792"/>
              <a:chExt cx="2570992" cy="617268"/>
            </a:xfrm>
          </p:grpSpPr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6A28139F-DC82-4659-941A-A5B550CABA5A}"/>
                  </a:ext>
                </a:extLst>
              </p:cNvPr>
              <p:cNvSpPr/>
              <p:nvPr/>
            </p:nvSpPr>
            <p:spPr>
              <a:xfrm>
                <a:off x="531851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6D7B1E38-F14E-4710-877A-1193F6EB754B}"/>
                  </a:ext>
                </a:extLst>
              </p:cNvPr>
              <p:cNvSpPr/>
              <p:nvPr/>
            </p:nvSpPr>
            <p:spPr>
              <a:xfrm>
                <a:off x="429094" y="2303047"/>
                <a:ext cx="356477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60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</a:t>
                </a:r>
                <a:endPara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D75ADC63-1CF5-4EEF-8CAF-DCB5905CE283}"/>
                    </a:ext>
                  </a:extLst>
                </p:cNvPr>
                <p:cNvSpPr/>
                <p:nvPr/>
              </p:nvSpPr>
              <p:spPr>
                <a:xfrm>
                  <a:off x="14768398" y="5933571"/>
                  <a:ext cx="7166962" cy="101566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60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fName>
                          <m:e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func>
                        <m:r>
                          <a:rPr lang="en-US" sz="6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&lt;0; </m:t>
                        </m:r>
                        <m:func>
                          <m:funcPr>
                            <m:ctrlP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𝑐𝑜𝑠</m:t>
                            </m:r>
                          </m:fName>
                          <m:e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func>
                        <m:r>
                          <a:rPr lang="en-US" sz="6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&lt;0</m:t>
                        </m:r>
                      </m:oMath>
                    </m:oMathPara>
                  </a14:m>
                  <a:endPara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D75ADC63-1CF5-4EEF-8CAF-DCB5905CE28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768398" y="5933571"/>
                  <a:ext cx="7166962" cy="1015663"/>
                </a:xfrm>
                <a:prstGeom prst="rect">
                  <a:avLst/>
                </a:prstGeom>
                <a:blipFill>
                  <a:blip r:embed="rId6"/>
                  <a:stretch>
                    <a:fillRect r="-181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8A5F1C0-35B7-458B-8BFC-A09ED21A8EE9}"/>
              </a:ext>
            </a:extLst>
          </p:cNvPr>
          <p:cNvGrpSpPr/>
          <p:nvPr/>
        </p:nvGrpSpPr>
        <p:grpSpPr>
          <a:xfrm>
            <a:off x="95333" y="7406533"/>
            <a:ext cx="8509046" cy="1827442"/>
            <a:chOff x="485340" y="7406533"/>
            <a:chExt cx="10645115" cy="1827442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E432C583-C138-4E6C-A4B0-98EC72F8B136}"/>
                </a:ext>
              </a:extLst>
            </p:cNvPr>
            <p:cNvGrpSpPr/>
            <p:nvPr/>
          </p:nvGrpSpPr>
          <p:grpSpPr>
            <a:xfrm>
              <a:off x="485340" y="7406533"/>
              <a:ext cx="10645115" cy="1827442"/>
              <a:chOff x="372002" y="2243792"/>
              <a:chExt cx="2628084" cy="617268"/>
            </a:xfrm>
          </p:grpSpPr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FD4A87D3-853E-489D-81F5-B513C658C06F}"/>
                  </a:ext>
                </a:extLst>
              </p:cNvPr>
              <p:cNvSpPr/>
              <p:nvPr/>
            </p:nvSpPr>
            <p:spPr>
              <a:xfrm>
                <a:off x="531851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655C689B-96BE-4868-A987-F5C5CE57D505}"/>
                  </a:ext>
                </a:extLst>
              </p:cNvPr>
              <p:cNvSpPr/>
              <p:nvPr/>
            </p:nvSpPr>
            <p:spPr>
              <a:xfrm>
                <a:off x="372002" y="2303047"/>
                <a:ext cx="413569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60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</a:t>
                </a:r>
                <a:endPara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61DD60F4-DE2C-44A7-8742-CE0D4FFCFC0B}"/>
                    </a:ext>
                  </a:extLst>
                </p:cNvPr>
                <p:cNvSpPr/>
                <p:nvPr/>
              </p:nvSpPr>
              <p:spPr>
                <a:xfrm>
                  <a:off x="2447616" y="7805976"/>
                  <a:ext cx="7166962" cy="101566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60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fName>
                          <m:e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func>
                        <m:r>
                          <a:rPr lang="en-US" sz="6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&lt;0; </m:t>
                        </m:r>
                        <m:func>
                          <m:funcPr>
                            <m:ctrlP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𝑐𝑜𝑠</m:t>
                            </m:r>
                          </m:fName>
                          <m:e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func>
                        <m:r>
                          <a:rPr lang="en-US" sz="6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&gt;0</m:t>
                        </m:r>
                      </m:oMath>
                    </m:oMathPara>
                  </a14:m>
                  <a:endPara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61DD60F4-DE2C-44A7-8742-CE0D4FFCFC0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47616" y="7805976"/>
                  <a:ext cx="7166962" cy="1015663"/>
                </a:xfrm>
                <a:prstGeom prst="rect">
                  <a:avLst/>
                </a:prstGeom>
                <a:blipFill>
                  <a:blip r:embed="rId7"/>
                  <a:stretch>
                    <a:fillRect r="-181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6E13ED40-40D1-444A-85FA-6684EE3A9976}"/>
              </a:ext>
            </a:extLst>
          </p:cNvPr>
          <p:cNvGrpSpPr/>
          <p:nvPr/>
        </p:nvGrpSpPr>
        <p:grpSpPr>
          <a:xfrm>
            <a:off x="8828690" y="7454461"/>
            <a:ext cx="8324196" cy="1827442"/>
            <a:chOff x="12954228" y="7454461"/>
            <a:chExt cx="10413862" cy="1827442"/>
          </a:xfrm>
        </p:grpSpPr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401CD2C2-3C6B-4EC5-B4EE-CEBF8DA2D362}"/>
                </a:ext>
              </a:extLst>
            </p:cNvPr>
            <p:cNvGrpSpPr/>
            <p:nvPr/>
          </p:nvGrpSpPr>
          <p:grpSpPr>
            <a:xfrm>
              <a:off x="12954228" y="7454461"/>
              <a:ext cx="10413862" cy="1827442"/>
              <a:chOff x="429094" y="2243792"/>
              <a:chExt cx="2570992" cy="617268"/>
            </a:xfrm>
          </p:grpSpPr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431E7565-DD90-4FE4-8238-8240AEB5CB6A}"/>
                  </a:ext>
                </a:extLst>
              </p:cNvPr>
              <p:cNvSpPr/>
              <p:nvPr/>
            </p:nvSpPr>
            <p:spPr>
              <a:xfrm>
                <a:off x="531851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F4DE2316-2B4C-459F-BEAC-FBC1B36140FC}"/>
                  </a:ext>
                </a:extLst>
              </p:cNvPr>
              <p:cNvSpPr/>
              <p:nvPr/>
            </p:nvSpPr>
            <p:spPr>
              <a:xfrm>
                <a:off x="429094" y="2303047"/>
                <a:ext cx="356477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60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D</a:t>
                </a:r>
                <a:endPara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CC8FFE01-85B9-421E-BDFE-DEC75BA9752D}"/>
                    </a:ext>
                  </a:extLst>
                </p:cNvPr>
                <p:cNvSpPr/>
                <p:nvPr/>
              </p:nvSpPr>
              <p:spPr>
                <a:xfrm>
                  <a:off x="14768398" y="7847270"/>
                  <a:ext cx="7166962" cy="101566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60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fName>
                          <m:e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func>
                        <m:r>
                          <a:rPr lang="en-US" sz="6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&gt;0; </m:t>
                        </m:r>
                        <m:func>
                          <m:funcPr>
                            <m:ctrlP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𝑐𝑜𝑠</m:t>
                            </m:r>
                          </m:fName>
                          <m:e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func>
                        <m:r>
                          <a:rPr lang="en-US" sz="6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&lt;0</m:t>
                        </m:r>
                      </m:oMath>
                    </m:oMathPara>
                  </a14:m>
                  <a:endPara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CC8FFE01-85B9-421E-BDFE-DEC75BA9752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768398" y="7847270"/>
                  <a:ext cx="7166962" cy="1015663"/>
                </a:xfrm>
                <a:prstGeom prst="rect">
                  <a:avLst/>
                </a:prstGeom>
                <a:blipFill>
                  <a:blip r:embed="rId8"/>
                  <a:stretch>
                    <a:fillRect r="-181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80211325-399C-49FE-BF85-8F6CD37B28CE}"/>
              </a:ext>
            </a:extLst>
          </p:cNvPr>
          <p:cNvGrpSpPr/>
          <p:nvPr/>
        </p:nvGrpSpPr>
        <p:grpSpPr>
          <a:xfrm>
            <a:off x="17485586" y="4975891"/>
            <a:ext cx="6910684" cy="5067865"/>
            <a:chOff x="17318977" y="226627"/>
            <a:chExt cx="6910684" cy="5067865"/>
          </a:xfrm>
        </p:grpSpPr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7487408A-5A6B-4ADE-A01D-AAAC8CAEAABC}"/>
                </a:ext>
              </a:extLst>
            </p:cNvPr>
            <p:cNvGrpSpPr/>
            <p:nvPr/>
          </p:nvGrpSpPr>
          <p:grpSpPr>
            <a:xfrm>
              <a:off x="17735554" y="226627"/>
              <a:ext cx="6345838" cy="5067865"/>
              <a:chOff x="5019748" y="2965951"/>
              <a:chExt cx="6345838" cy="5067865"/>
            </a:xfrm>
          </p:grpSpPr>
          <p:sp>
            <p:nvSpPr>
              <p:cNvPr id="72" name="Flowchart: Connector 71">
                <a:extLst>
                  <a:ext uri="{FF2B5EF4-FFF2-40B4-BE49-F238E27FC236}">
                    <a16:creationId xmlns:a16="http://schemas.microsoft.com/office/drawing/2014/main" id="{5DE78EFD-2C80-4106-8156-72A66D8E295B}"/>
                  </a:ext>
                </a:extLst>
              </p:cNvPr>
              <p:cNvSpPr/>
              <p:nvPr/>
            </p:nvSpPr>
            <p:spPr>
              <a:xfrm>
                <a:off x="6526716" y="3979991"/>
                <a:ext cx="3287068" cy="3082025"/>
              </a:xfrm>
              <a:prstGeom prst="flowChartConnector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3" name="Straight Arrow Connector 72">
                <a:extLst>
                  <a:ext uri="{FF2B5EF4-FFF2-40B4-BE49-F238E27FC236}">
                    <a16:creationId xmlns:a16="http://schemas.microsoft.com/office/drawing/2014/main" id="{673CAC50-4807-4EB7-B1D6-38F6C89EFEF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150683" y="3151458"/>
                <a:ext cx="0" cy="4882358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Arrow Connector 73">
                <a:extLst>
                  <a:ext uri="{FF2B5EF4-FFF2-40B4-BE49-F238E27FC236}">
                    <a16:creationId xmlns:a16="http://schemas.microsoft.com/office/drawing/2014/main" id="{DFBFF9EE-C9A8-4BB6-A304-BBD91E67E91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19748" y="5507832"/>
                <a:ext cx="5855079" cy="44187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D097DE1D-6251-4D4C-B8E0-317FAAC3429B}"/>
                  </a:ext>
                </a:extLst>
              </p:cNvPr>
              <p:cNvSpPr/>
              <p:nvPr/>
            </p:nvSpPr>
            <p:spPr>
              <a:xfrm>
                <a:off x="10172599" y="5463142"/>
                <a:ext cx="1192987" cy="80467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x</a:t>
                </a:r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BA43E114-C921-4699-9703-0E483B0ADFF5}"/>
                  </a:ext>
                </a:extLst>
              </p:cNvPr>
              <p:cNvSpPr/>
              <p:nvPr/>
            </p:nvSpPr>
            <p:spPr>
              <a:xfrm>
                <a:off x="7183144" y="5428207"/>
                <a:ext cx="1192987" cy="80467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O</a:t>
                </a:r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B5976A98-A346-4DEC-81E6-D0753193AA11}"/>
                  </a:ext>
                </a:extLst>
              </p:cNvPr>
              <p:cNvSpPr/>
              <p:nvPr/>
            </p:nvSpPr>
            <p:spPr>
              <a:xfrm>
                <a:off x="7307076" y="2965951"/>
                <a:ext cx="1192987" cy="80467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y</a:t>
                </a:r>
              </a:p>
            </p:txBody>
          </p:sp>
        </p:grp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6BFB959A-C37D-4222-9738-09CE3C67796D}"/>
                </a:ext>
              </a:extLst>
            </p:cNvPr>
            <p:cNvSpPr/>
            <p:nvPr/>
          </p:nvSpPr>
          <p:spPr>
            <a:xfrm>
              <a:off x="20806123" y="4292229"/>
              <a:ext cx="2057864" cy="8046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B’(0;-1)</a:t>
              </a: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34C917DB-E6C5-4772-AA00-CE3394DE4C3F}"/>
                </a:ext>
              </a:extLst>
            </p:cNvPr>
            <p:cNvSpPr/>
            <p:nvPr/>
          </p:nvSpPr>
          <p:spPr>
            <a:xfrm>
              <a:off x="20472204" y="456464"/>
              <a:ext cx="2293866" cy="88728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B(0;1)</a:t>
              </a: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96DA2F26-83C3-4515-A5B8-DD900F5FB7F2}"/>
                </a:ext>
              </a:extLst>
            </p:cNvPr>
            <p:cNvSpPr/>
            <p:nvPr/>
          </p:nvSpPr>
          <p:spPr>
            <a:xfrm>
              <a:off x="22171797" y="1947929"/>
              <a:ext cx="2057864" cy="8046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A(1;0)</a:t>
              </a: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3F580031-48F7-47A0-AE96-ACA141E29ADE}"/>
                </a:ext>
              </a:extLst>
            </p:cNvPr>
            <p:cNvSpPr/>
            <p:nvPr/>
          </p:nvSpPr>
          <p:spPr>
            <a:xfrm>
              <a:off x="17318977" y="1991894"/>
              <a:ext cx="2057864" cy="8046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A’(-1;0)</a:t>
              </a:r>
            </a:p>
          </p:txBody>
        </p:sp>
      </p:grpSp>
      <p:sp>
        <p:nvSpPr>
          <p:cNvPr id="47" name="Partial Circle 46">
            <a:extLst>
              <a:ext uri="{FF2B5EF4-FFF2-40B4-BE49-F238E27FC236}">
                <a16:creationId xmlns:a16="http://schemas.microsoft.com/office/drawing/2014/main" id="{B750ED37-0ED7-4091-B547-26D743E15442}"/>
              </a:ext>
            </a:extLst>
          </p:cNvPr>
          <p:cNvSpPr/>
          <p:nvPr/>
        </p:nvSpPr>
        <p:spPr>
          <a:xfrm rot="16200000">
            <a:off x="19511326" y="5922804"/>
            <a:ext cx="3117750" cy="3252003"/>
          </a:xfrm>
          <a:prstGeom prst="pie">
            <a:avLst>
              <a:gd name="adj1" fmla="val 21517085"/>
              <a:gd name="adj2" fmla="val 162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7FE314EF-9681-4191-9D1D-8B28D0C5C438}"/>
              </a:ext>
            </a:extLst>
          </p:cNvPr>
          <p:cNvSpPr/>
          <p:nvPr/>
        </p:nvSpPr>
        <p:spPr>
          <a:xfrm>
            <a:off x="1898923" y="10569255"/>
            <a:ext cx="17623735" cy="10136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457200" algn="l"/>
                <a:tab pos="1943100" algn="l"/>
                <a:tab pos="3429000" algn="l"/>
                <a:tab pos="4857750" algn="l"/>
              </a:tabLst>
            </a:pP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524FE241-4F94-4FFE-A504-9C6A94B7D254}"/>
                  </a:ext>
                </a:extLst>
              </p:cNvPr>
              <p:cNvSpPr/>
              <p:nvPr/>
            </p:nvSpPr>
            <p:spPr>
              <a:xfrm>
                <a:off x="2290273" y="11625282"/>
                <a:ext cx="11934229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6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 </a:t>
                </a:r>
                <a:r>
                  <a:rPr lang="en-US" sz="6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Cung</a:t>
                </a:r>
                <a:r>
                  <a:rPr lang="en-US" sz="6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6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sz="6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6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6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6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tư</a:t>
                </a:r>
                <a:r>
                  <a:rPr lang="en-US" sz="6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</a:t>
                </a:r>
                <a:r>
                  <a:rPr lang="en-US" sz="6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 </a:t>
                </a:r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524FE241-4F94-4FFE-A504-9C6A94B7D2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0273" y="11625282"/>
                <a:ext cx="11934229" cy="1015663"/>
              </a:xfrm>
              <a:prstGeom prst="rect">
                <a:avLst/>
              </a:prstGeom>
              <a:blipFill>
                <a:blip r:embed="rId9"/>
                <a:stretch>
                  <a:fillRect l="-3117" t="-17964" r="-2146" b="-39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B7A69812-954E-49B2-93A8-413A7FB08D43}"/>
                  </a:ext>
                </a:extLst>
              </p:cNvPr>
              <p:cNvSpPr/>
              <p:nvPr/>
            </p:nvSpPr>
            <p:spPr>
              <a:xfrm>
                <a:off x="14049132" y="11604791"/>
                <a:ext cx="4690515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60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⇒</m:t>
                          </m:r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𝑠𝑖𝑛</m:t>
                          </m:r>
                        </m:fName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func>
                      <m:r>
                        <a:rPr lang="en-US" sz="6000">
                          <a:latin typeface="Cambria Math" panose="02040503050406030204" pitchFamily="18" charset="0"/>
                        </a:rPr>
                        <m:t>&gt;0</m:t>
                      </m:r>
                      <m:r>
                        <a:rPr lang="en-US" sz="6000" b="0" i="0" smtClean="0">
                          <a:latin typeface="Cambria Math" panose="02040503050406030204" pitchFamily="18" charset="0"/>
                        </a:rPr>
                        <m:t> ;</m:t>
                      </m:r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B7A69812-954E-49B2-93A8-413A7FB08D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49132" y="11604791"/>
                <a:ext cx="4690515" cy="101566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B0838259-3051-41E8-854B-E25860C2014D}"/>
                  </a:ext>
                </a:extLst>
              </p:cNvPr>
              <p:cNvSpPr/>
              <p:nvPr/>
            </p:nvSpPr>
            <p:spPr>
              <a:xfrm>
                <a:off x="17927633" y="11509666"/>
                <a:ext cx="4275851" cy="10136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8580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457200" algn="l"/>
                    <a:tab pos="1943100" algn="l"/>
                    <a:tab pos="3429000" algn="l"/>
                    <a:tab pos="4857750" algn="l"/>
                  </a:tabLst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6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6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sz="6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func>
                    <m:r>
                      <a:rPr lang="en-US" sz="6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&lt;0</m:t>
                    </m:r>
                  </m:oMath>
                </a14:m>
                <a:r>
                  <a:rPr lang="en-US" sz="6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B0838259-3051-41E8-854B-E25860C201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27633" y="11509666"/>
                <a:ext cx="4275851" cy="1013675"/>
              </a:xfrm>
              <a:prstGeom prst="rect">
                <a:avLst/>
              </a:prstGeom>
              <a:blipFill>
                <a:blip r:embed="rId11"/>
                <a:stretch>
                  <a:fillRect t="-18675" r="-7703" b="-39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Oval 81">
            <a:extLst>
              <a:ext uri="{FF2B5EF4-FFF2-40B4-BE49-F238E27FC236}">
                <a16:creationId xmlns:a16="http://schemas.microsoft.com/office/drawing/2014/main" id="{77580A33-A941-4430-8B6A-46CA95AF319F}"/>
              </a:ext>
            </a:extLst>
          </p:cNvPr>
          <p:cNvSpPr/>
          <p:nvPr/>
        </p:nvSpPr>
        <p:spPr>
          <a:xfrm>
            <a:off x="8847091" y="7620066"/>
            <a:ext cx="1088530" cy="1456084"/>
          </a:xfrm>
          <a:prstGeom prst="ellipse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kumimoji="0" lang="en-US" sz="6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7254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78" grpId="0"/>
      <p:bldP spid="79" grpId="0"/>
      <p:bldP spid="80" grpId="0"/>
      <p:bldP spid="81" grpId="0"/>
      <p:bldP spid="8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39BAF16-3C69-4BA9-8E9A-2B9B767994B7}"/>
              </a:ext>
            </a:extLst>
          </p:cNvPr>
          <p:cNvGrpSpPr/>
          <p:nvPr/>
        </p:nvGrpSpPr>
        <p:grpSpPr>
          <a:xfrm>
            <a:off x="279059" y="9355697"/>
            <a:ext cx="23669800" cy="4108056"/>
            <a:chOff x="184495" y="3636276"/>
            <a:chExt cx="11834900" cy="2054028"/>
          </a:xfrm>
        </p:grpSpPr>
        <p:sp>
          <p:nvSpPr>
            <p:cNvPr id="7" name="Rounded Rectangle 4">
              <a:extLst>
                <a:ext uri="{FF2B5EF4-FFF2-40B4-BE49-F238E27FC236}">
                  <a16:creationId xmlns:a16="http://schemas.microsoft.com/office/drawing/2014/main" id="{3A2180FE-386C-451B-972A-0D7FABEFA2F9}"/>
                </a:ext>
              </a:extLst>
            </p:cNvPr>
            <p:cNvSpPr/>
            <p:nvPr/>
          </p:nvSpPr>
          <p:spPr>
            <a:xfrm>
              <a:off x="184495" y="3974752"/>
              <a:ext cx="11834900" cy="1715552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8123C7F-8199-4997-B9A8-B447AABACE74}"/>
                </a:ext>
              </a:extLst>
            </p:cNvPr>
            <p:cNvGrpSpPr/>
            <p:nvPr/>
          </p:nvGrpSpPr>
          <p:grpSpPr>
            <a:xfrm>
              <a:off x="203200" y="3636276"/>
              <a:ext cx="2342698" cy="507832"/>
              <a:chOff x="1275608" y="6239450"/>
              <a:chExt cx="4592537" cy="922706"/>
            </a:xfrm>
          </p:grpSpPr>
          <p:sp>
            <p:nvSpPr>
              <p:cNvPr id="9" name="Freeform 20">
                <a:extLst>
                  <a:ext uri="{FF2B5EF4-FFF2-40B4-BE49-F238E27FC236}">
                    <a16:creationId xmlns:a16="http://schemas.microsoft.com/office/drawing/2014/main" id="{AFC9F831-0A62-489A-B34D-1399103F58F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6E1BBE6-AFDD-4579-8EF9-B05F756EA7B6}"/>
                  </a:ext>
                </a:extLst>
              </p:cNvPr>
              <p:cNvSpPr txBox="1"/>
              <p:nvPr/>
            </p:nvSpPr>
            <p:spPr>
              <a:xfrm>
                <a:off x="2187353" y="6239450"/>
                <a:ext cx="2633702" cy="922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Round Diagonal Corner Rectangle 8">
                <a:extLst>
                  <a:ext uri="{FF2B5EF4-FFF2-40B4-BE49-F238E27FC236}">
                    <a16:creationId xmlns:a16="http://schemas.microsoft.com/office/drawing/2014/main" id="{8235F729-A8FF-4B98-936D-014AD4194B71}"/>
                  </a:ext>
                </a:extLst>
              </p:cNvPr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" name="Freeform 9">
                <a:extLst>
                  <a:ext uri="{FF2B5EF4-FFF2-40B4-BE49-F238E27FC236}">
                    <a16:creationId xmlns:a16="http://schemas.microsoft.com/office/drawing/2014/main" id="{1F210F6E-F79C-4234-AABE-BDC29123646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50" name="Action Button: Forward or Next 53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99BCEF2A-FED3-4FE6-B2DF-B27E30CC35ED}"/>
              </a:ext>
            </a:extLst>
          </p:cNvPr>
          <p:cNvSpPr/>
          <p:nvPr/>
        </p:nvSpPr>
        <p:spPr>
          <a:xfrm>
            <a:off x="23512131" y="12839820"/>
            <a:ext cx="873456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1A3296A1-2584-4962-875C-23A14A60B071}"/>
              </a:ext>
            </a:extLst>
          </p:cNvPr>
          <p:cNvGrpSpPr/>
          <p:nvPr/>
        </p:nvGrpSpPr>
        <p:grpSpPr>
          <a:xfrm>
            <a:off x="0" y="1527547"/>
            <a:ext cx="12937003" cy="861774"/>
            <a:chOff x="644526" y="2766774"/>
            <a:chExt cx="12937003" cy="861774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E81755FC-913E-4CA3-9D8C-78570ED4E153}"/>
                </a:ext>
              </a:extLst>
            </p:cNvPr>
            <p:cNvSpPr txBox="1"/>
            <p:nvPr/>
          </p:nvSpPr>
          <p:spPr>
            <a:xfrm>
              <a:off x="1906587" y="2766774"/>
              <a:ext cx="1167494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>
                  <a:solidFill>
                    <a:srgbClr val="14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Đường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tròn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lượng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giác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4" name="Rounded Rectangle 7">
              <a:extLst>
                <a:ext uri="{FF2B5EF4-FFF2-40B4-BE49-F238E27FC236}">
                  <a16:creationId xmlns:a16="http://schemas.microsoft.com/office/drawing/2014/main" id="{E5B3F8E2-DDC2-44D9-9103-F778F4676B0A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DE1E41BD-7CA1-4D3D-8F20-6ADD57D5D815}"/>
                </a:ext>
              </a:extLst>
            </p:cNvPr>
            <p:cNvSpPr txBox="1"/>
            <p:nvPr/>
          </p:nvSpPr>
          <p:spPr>
            <a:xfrm>
              <a:off x="1030660" y="2795826"/>
              <a:ext cx="46679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1</a:t>
              </a: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80211325-399C-49FE-BF85-8F6CD37B28CE}"/>
              </a:ext>
            </a:extLst>
          </p:cNvPr>
          <p:cNvGrpSpPr/>
          <p:nvPr/>
        </p:nvGrpSpPr>
        <p:grpSpPr>
          <a:xfrm>
            <a:off x="17485586" y="4975891"/>
            <a:ext cx="6910684" cy="5067865"/>
            <a:chOff x="17318977" y="226627"/>
            <a:chExt cx="6910684" cy="5067865"/>
          </a:xfrm>
        </p:grpSpPr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7487408A-5A6B-4ADE-A01D-AAAC8CAEAABC}"/>
                </a:ext>
              </a:extLst>
            </p:cNvPr>
            <p:cNvGrpSpPr/>
            <p:nvPr/>
          </p:nvGrpSpPr>
          <p:grpSpPr>
            <a:xfrm>
              <a:off x="17735554" y="226627"/>
              <a:ext cx="6345838" cy="5067865"/>
              <a:chOff x="5019748" y="2965951"/>
              <a:chExt cx="6345838" cy="5067865"/>
            </a:xfrm>
          </p:grpSpPr>
          <p:sp>
            <p:nvSpPr>
              <p:cNvPr id="72" name="Flowchart: Connector 71">
                <a:extLst>
                  <a:ext uri="{FF2B5EF4-FFF2-40B4-BE49-F238E27FC236}">
                    <a16:creationId xmlns:a16="http://schemas.microsoft.com/office/drawing/2014/main" id="{5DE78EFD-2C80-4106-8156-72A66D8E295B}"/>
                  </a:ext>
                </a:extLst>
              </p:cNvPr>
              <p:cNvSpPr/>
              <p:nvPr/>
            </p:nvSpPr>
            <p:spPr>
              <a:xfrm>
                <a:off x="6526716" y="3979991"/>
                <a:ext cx="3287068" cy="3082025"/>
              </a:xfrm>
              <a:prstGeom prst="flowChartConnector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3" name="Straight Arrow Connector 72">
                <a:extLst>
                  <a:ext uri="{FF2B5EF4-FFF2-40B4-BE49-F238E27FC236}">
                    <a16:creationId xmlns:a16="http://schemas.microsoft.com/office/drawing/2014/main" id="{673CAC50-4807-4EB7-B1D6-38F6C89EFEF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150683" y="3151458"/>
                <a:ext cx="0" cy="4882358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Arrow Connector 73">
                <a:extLst>
                  <a:ext uri="{FF2B5EF4-FFF2-40B4-BE49-F238E27FC236}">
                    <a16:creationId xmlns:a16="http://schemas.microsoft.com/office/drawing/2014/main" id="{DFBFF9EE-C9A8-4BB6-A304-BBD91E67E91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19748" y="5507832"/>
                <a:ext cx="5855079" cy="44187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D097DE1D-6251-4D4C-B8E0-317FAAC3429B}"/>
                  </a:ext>
                </a:extLst>
              </p:cNvPr>
              <p:cNvSpPr/>
              <p:nvPr/>
            </p:nvSpPr>
            <p:spPr>
              <a:xfrm>
                <a:off x="10172599" y="5463142"/>
                <a:ext cx="1192987" cy="80467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x</a:t>
                </a:r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BA43E114-C921-4699-9703-0E483B0ADFF5}"/>
                  </a:ext>
                </a:extLst>
              </p:cNvPr>
              <p:cNvSpPr/>
              <p:nvPr/>
            </p:nvSpPr>
            <p:spPr>
              <a:xfrm>
                <a:off x="7183144" y="5428207"/>
                <a:ext cx="1192987" cy="80467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O</a:t>
                </a:r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B5976A98-A346-4DEC-81E6-D0753193AA11}"/>
                  </a:ext>
                </a:extLst>
              </p:cNvPr>
              <p:cNvSpPr/>
              <p:nvPr/>
            </p:nvSpPr>
            <p:spPr>
              <a:xfrm>
                <a:off x="7307076" y="2965951"/>
                <a:ext cx="1192987" cy="80467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y</a:t>
                </a:r>
              </a:p>
            </p:txBody>
          </p:sp>
        </p:grp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6BFB959A-C37D-4222-9738-09CE3C67796D}"/>
                </a:ext>
              </a:extLst>
            </p:cNvPr>
            <p:cNvSpPr/>
            <p:nvPr/>
          </p:nvSpPr>
          <p:spPr>
            <a:xfrm>
              <a:off x="20806123" y="4292229"/>
              <a:ext cx="2057864" cy="8046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B’(0;-1)</a:t>
              </a: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34C917DB-E6C5-4772-AA00-CE3394DE4C3F}"/>
                </a:ext>
              </a:extLst>
            </p:cNvPr>
            <p:cNvSpPr/>
            <p:nvPr/>
          </p:nvSpPr>
          <p:spPr>
            <a:xfrm>
              <a:off x="20472204" y="456464"/>
              <a:ext cx="2293866" cy="88728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B(0;1)</a:t>
              </a: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96DA2F26-83C3-4515-A5B8-DD900F5FB7F2}"/>
                </a:ext>
              </a:extLst>
            </p:cNvPr>
            <p:cNvSpPr/>
            <p:nvPr/>
          </p:nvSpPr>
          <p:spPr>
            <a:xfrm>
              <a:off x="22171797" y="1947929"/>
              <a:ext cx="2057864" cy="8046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A(1;0)</a:t>
              </a: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3F580031-48F7-47A0-AE96-ACA141E29ADE}"/>
                </a:ext>
              </a:extLst>
            </p:cNvPr>
            <p:cNvSpPr/>
            <p:nvPr/>
          </p:nvSpPr>
          <p:spPr>
            <a:xfrm>
              <a:off x="17318977" y="1991894"/>
              <a:ext cx="2057864" cy="8046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A’(-1;0)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29CD974-EB91-42D3-8FE1-ECDA87BCECF6}"/>
              </a:ext>
            </a:extLst>
          </p:cNvPr>
          <p:cNvGrpSpPr/>
          <p:nvPr/>
        </p:nvGrpSpPr>
        <p:grpSpPr>
          <a:xfrm>
            <a:off x="153987" y="2590800"/>
            <a:ext cx="23812793" cy="2448356"/>
            <a:chOff x="153987" y="2590800"/>
            <a:chExt cx="23812793" cy="2448356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42880601-8484-449F-944D-4B085921D967}"/>
                </a:ext>
              </a:extLst>
            </p:cNvPr>
            <p:cNvGrpSpPr/>
            <p:nvPr/>
          </p:nvGrpSpPr>
          <p:grpSpPr>
            <a:xfrm>
              <a:off x="153987" y="2590800"/>
              <a:ext cx="23812793" cy="2448356"/>
              <a:chOff x="534987" y="1647866"/>
              <a:chExt cx="23340848" cy="2053171"/>
            </a:xfrm>
          </p:grpSpPr>
          <p:sp>
            <p:nvSpPr>
              <p:cNvPr id="14" name="Rounded Rectangle 24">
                <a:extLst>
                  <a:ext uri="{FF2B5EF4-FFF2-40B4-BE49-F238E27FC236}">
                    <a16:creationId xmlns:a16="http://schemas.microsoft.com/office/drawing/2014/main" id="{8B0DDE11-73A1-4332-9B31-FF82A87F8875}"/>
                  </a:ext>
                </a:extLst>
              </p:cNvPr>
              <p:cNvSpPr/>
              <p:nvPr/>
            </p:nvSpPr>
            <p:spPr bwMode="auto">
              <a:xfrm>
                <a:off x="755649" y="1720889"/>
                <a:ext cx="23120186" cy="1980148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35455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34379ADD-C1B3-4D86-A9C3-6EFE516C6BBB}"/>
                  </a:ext>
                </a:extLst>
              </p:cNvPr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16" name="Isosceles Triangle 44">
                  <a:extLst>
                    <a:ext uri="{FF2B5EF4-FFF2-40B4-BE49-F238E27FC236}">
                      <a16:creationId xmlns:a16="http://schemas.microsoft.com/office/drawing/2014/main" id="{AC74273D-734C-49E6-8B4B-04D1DA61F78A}"/>
                    </a:ext>
                  </a:extLst>
                </p:cNvPr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7" name="Pentagon 27">
                  <a:extLst>
                    <a:ext uri="{FF2B5EF4-FFF2-40B4-BE49-F238E27FC236}">
                      <a16:creationId xmlns:a16="http://schemas.microsoft.com/office/drawing/2014/main" id="{2258C135-B327-408E-91EE-B02D0694BC1A}"/>
                    </a:ext>
                  </a:extLst>
                </p:cNvPr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18" name="Group 11">
                  <a:extLst>
                    <a:ext uri="{FF2B5EF4-FFF2-40B4-BE49-F238E27FC236}">
                      <a16:creationId xmlns:a16="http://schemas.microsoft.com/office/drawing/2014/main" id="{437FD286-16D0-4570-9188-8DDAC1020CB0}"/>
                    </a:ext>
                  </a:extLst>
                </p:cNvPr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21" name="Freeform 31">
                    <a:extLst>
                      <a:ext uri="{FF2B5EF4-FFF2-40B4-BE49-F238E27FC236}">
                        <a16:creationId xmlns:a16="http://schemas.microsoft.com/office/drawing/2014/main" id="{902B8CB7-6BA3-4358-B858-CCC8E1F3336E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2" name="Freeform 32">
                    <a:extLst>
                      <a:ext uri="{FF2B5EF4-FFF2-40B4-BE49-F238E27FC236}">
                        <a16:creationId xmlns:a16="http://schemas.microsoft.com/office/drawing/2014/main" id="{EDB1836D-3A5B-47F5-94EC-06C65C33AB98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3" name="Freeform 33">
                    <a:extLst>
                      <a:ext uri="{FF2B5EF4-FFF2-40B4-BE49-F238E27FC236}">
                        <a16:creationId xmlns:a16="http://schemas.microsoft.com/office/drawing/2014/main" id="{979C2823-3873-4A08-AC71-B270EE0F589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4" name="Rectangle 23">
                    <a:extLst>
                      <a:ext uri="{FF2B5EF4-FFF2-40B4-BE49-F238E27FC236}">
                        <a16:creationId xmlns:a16="http://schemas.microsoft.com/office/drawing/2014/main" id="{B5A2608D-3BCF-4662-82EF-FFB81CB84C0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5" name="Rectangle 24">
                    <a:extLst>
                      <a:ext uri="{FF2B5EF4-FFF2-40B4-BE49-F238E27FC236}">
                        <a16:creationId xmlns:a16="http://schemas.microsoft.com/office/drawing/2014/main" id="{F90413D4-C105-4B15-B2DF-B64C230721A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" name="Rectangle 25">
                    <a:extLst>
                      <a:ext uri="{FF2B5EF4-FFF2-40B4-BE49-F238E27FC236}">
                        <a16:creationId xmlns:a16="http://schemas.microsoft.com/office/drawing/2014/main" id="{F898C190-A425-4253-9BFB-895573F7F48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" name="Rectangle 26">
                    <a:extLst>
                      <a:ext uri="{FF2B5EF4-FFF2-40B4-BE49-F238E27FC236}">
                        <a16:creationId xmlns:a16="http://schemas.microsoft.com/office/drawing/2014/main" id="{C21D5C18-DDA6-4090-B70B-16FDCE8AA6E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9" name="Chevron 29">
                  <a:extLst>
                    <a:ext uri="{FF2B5EF4-FFF2-40B4-BE49-F238E27FC236}">
                      <a16:creationId xmlns:a16="http://schemas.microsoft.com/office/drawing/2014/main" id="{0C74F1A0-E940-4357-918A-039EB3455CC7}"/>
                    </a:ext>
                  </a:extLst>
                </p:cNvPr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0" name="TextBox 13">
                  <a:extLst>
                    <a:ext uri="{FF2B5EF4-FFF2-40B4-BE49-F238E27FC236}">
                      <a16:creationId xmlns:a16="http://schemas.microsoft.com/office/drawing/2014/main" id="{7A9733A4-BB2C-4C3F-8610-EBFD8AB9385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624464" y="1653394"/>
                  <a:ext cx="2097911" cy="8517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60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+mn-ea"/>
                      <a:cs typeface="Tahoma" pitchFamily="34" charset="0"/>
                    </a:rPr>
                    <a:t>Câu</a:t>
                  </a:r>
                  <a:r>
                    <a:rPr kumimoji="0" lang="en-US" sz="6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+mn-ea"/>
                      <a:cs typeface="Tahoma" pitchFamily="34" charset="0"/>
                    </a:rPr>
                    <a:t> </a:t>
                  </a:r>
                  <a:r>
                    <a:rPr lang="en-US" sz="6000" dirty="0">
                      <a:solidFill>
                        <a:prstClr val="white"/>
                      </a:solidFill>
                      <a:latin typeface="Tahoma" pitchFamily="34" charset="0"/>
                      <a:cs typeface="Tahoma" pitchFamily="34" charset="0"/>
                    </a:rPr>
                    <a:t>3</a:t>
                  </a:r>
                  <a:endParaRPr kumimoji="0" lang="en-US" sz="6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Rectangle 1">
                  <a:extLst>
                    <a:ext uri="{FF2B5EF4-FFF2-40B4-BE49-F238E27FC236}">
                      <a16:creationId xmlns:a16="http://schemas.microsoft.com/office/drawing/2014/main" id="{368BC22C-C466-4B8E-A95C-3B99863DA978}"/>
                    </a:ext>
                  </a:extLst>
                </p:cNvPr>
                <p:cNvSpPr/>
                <p:nvPr/>
              </p:nvSpPr>
              <p:spPr>
                <a:xfrm>
                  <a:off x="1687502" y="3298016"/>
                  <a:ext cx="21235044" cy="150348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just">
                    <a:lnSpc>
                      <a:spcPct val="107000"/>
                    </a:lnSpc>
                    <a:tabLst>
                      <a:tab pos="457200" algn="l"/>
                      <a:tab pos="1943100" algn="l"/>
                      <a:tab pos="3429000" algn="l"/>
                      <a:tab pos="4857750" algn="l"/>
                    </a:tabLst>
                  </a:pP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Cho </a:t>
                  </a:r>
                  <a14:m>
                    <m:oMath xmlns:m="http://schemas.openxmlformats.org/officeDocument/2006/math">
                      <m:r>
                        <a:rPr lang="en-US" sz="6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sz="6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𝜋</m:t>
                      </m:r>
                      <m:r>
                        <a:rPr lang="en-US" sz="6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&lt;</m:t>
                      </m:r>
                      <m:r>
                        <a:rPr lang="en-US" sz="6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sz="6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&lt;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6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  <m:r>
                            <a:rPr lang="en-US" sz="6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6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Chọn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khẳng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định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đúng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trong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các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khẳng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định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sau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:</a:t>
                  </a:r>
                </a:p>
              </p:txBody>
            </p:sp>
          </mc:Choice>
          <mc:Fallback xmlns="">
            <p:sp>
              <p:nvSpPr>
                <p:cNvPr id="2" name="Rectangle 1">
                  <a:extLst>
                    <a:ext uri="{FF2B5EF4-FFF2-40B4-BE49-F238E27FC236}">
                      <a16:creationId xmlns:a16="http://schemas.microsoft.com/office/drawing/2014/main" id="{368BC22C-C466-4B8E-A95C-3B99863DA9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87502" y="3298016"/>
                  <a:ext cx="21235044" cy="1503489"/>
                </a:xfrm>
                <a:prstGeom prst="rect">
                  <a:avLst/>
                </a:prstGeom>
                <a:blipFill>
                  <a:blip r:embed="rId4"/>
                  <a:stretch>
                    <a:fillRect l="-1751" r="-775" b="-125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8920B783-EE14-447F-9B76-475EA6E60D2F}"/>
              </a:ext>
            </a:extLst>
          </p:cNvPr>
          <p:cNvGrpSpPr/>
          <p:nvPr/>
        </p:nvGrpSpPr>
        <p:grpSpPr>
          <a:xfrm>
            <a:off x="42773" y="5356204"/>
            <a:ext cx="8583353" cy="1827442"/>
            <a:chOff x="74304" y="5356204"/>
            <a:chExt cx="8583353" cy="1827442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F1D9E1E3-5568-4532-8A2F-5A5F3F44BAD9}"/>
                </a:ext>
              </a:extLst>
            </p:cNvPr>
            <p:cNvGrpSpPr/>
            <p:nvPr/>
          </p:nvGrpSpPr>
          <p:grpSpPr>
            <a:xfrm>
              <a:off x="74304" y="5356204"/>
              <a:ext cx="8530075" cy="1827442"/>
              <a:chOff x="365507" y="2243792"/>
              <a:chExt cx="2634579" cy="617268"/>
            </a:xfrm>
          </p:grpSpPr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88B484B6-97DD-4B6F-9EB9-6C4DE5D693FB}"/>
                  </a:ext>
                </a:extLst>
              </p:cNvPr>
              <p:cNvSpPr/>
              <p:nvPr/>
            </p:nvSpPr>
            <p:spPr>
              <a:xfrm>
                <a:off x="531851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781D234B-2DD4-4DB2-B9DA-A26E26B4B6E0}"/>
                  </a:ext>
                </a:extLst>
              </p:cNvPr>
              <p:cNvSpPr/>
              <p:nvPr/>
            </p:nvSpPr>
            <p:spPr>
              <a:xfrm>
                <a:off x="365507" y="2303047"/>
                <a:ext cx="420064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A</a:t>
                </a:r>
                <a:endPara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3CC8FC7E-8314-4574-9CF9-776F7CF84AA3}"/>
                    </a:ext>
                  </a:extLst>
                </p:cNvPr>
                <p:cNvSpPr/>
                <p:nvPr/>
              </p:nvSpPr>
              <p:spPr>
                <a:xfrm>
                  <a:off x="1409134" y="5846926"/>
                  <a:ext cx="7248523" cy="101566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60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𝑡𝑎𝑛</m:t>
                            </m:r>
                          </m:fName>
                          <m:e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func>
                        <m:r>
                          <a:rPr lang="en-US" sz="6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&gt;0; </m:t>
                        </m:r>
                        <m:func>
                          <m:funcPr>
                            <m:ctrlP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𝑐𝑜𝑡</m:t>
                            </m:r>
                          </m:fName>
                          <m:e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func>
                        <m:r>
                          <a:rPr lang="en-US" sz="6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&gt;0</m:t>
                        </m:r>
                      </m:oMath>
                    </m:oMathPara>
                  </a14:m>
                  <a:endPara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3CC8FC7E-8314-4574-9CF9-776F7CF84AA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9134" y="5846926"/>
                  <a:ext cx="7248523" cy="101566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0AD6C87-1D63-4633-8D3E-B7A8138282DC}"/>
              </a:ext>
            </a:extLst>
          </p:cNvPr>
          <p:cNvGrpSpPr/>
          <p:nvPr/>
        </p:nvGrpSpPr>
        <p:grpSpPr>
          <a:xfrm>
            <a:off x="8797159" y="5356204"/>
            <a:ext cx="8363449" cy="1827442"/>
            <a:chOff x="8828690" y="5356204"/>
            <a:chExt cx="8363449" cy="1827442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9B3AFFAB-5EAF-4F66-A4C2-0941A0C1C117}"/>
                </a:ext>
              </a:extLst>
            </p:cNvPr>
            <p:cNvGrpSpPr/>
            <p:nvPr/>
          </p:nvGrpSpPr>
          <p:grpSpPr>
            <a:xfrm>
              <a:off x="8828690" y="5356204"/>
              <a:ext cx="8324196" cy="1827442"/>
              <a:chOff x="429094" y="2243792"/>
              <a:chExt cx="2570992" cy="617268"/>
            </a:xfrm>
          </p:grpSpPr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6A28139F-DC82-4659-941A-A5B550CABA5A}"/>
                  </a:ext>
                </a:extLst>
              </p:cNvPr>
              <p:cNvSpPr/>
              <p:nvPr/>
            </p:nvSpPr>
            <p:spPr>
              <a:xfrm>
                <a:off x="531851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6D7B1E38-F14E-4710-877A-1193F6EB754B}"/>
                  </a:ext>
                </a:extLst>
              </p:cNvPr>
              <p:cNvSpPr/>
              <p:nvPr/>
            </p:nvSpPr>
            <p:spPr>
              <a:xfrm>
                <a:off x="429094" y="2303047"/>
                <a:ext cx="356477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60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</a:t>
                </a:r>
                <a:endPara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3346565F-DA3A-42E4-8A2A-6DE3782EF654}"/>
                    </a:ext>
                  </a:extLst>
                </p:cNvPr>
                <p:cNvSpPr/>
                <p:nvPr/>
              </p:nvSpPr>
              <p:spPr>
                <a:xfrm>
                  <a:off x="9943616" y="5864563"/>
                  <a:ext cx="7248523" cy="101566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60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𝑡𝑎𝑛</m:t>
                            </m:r>
                          </m:fName>
                          <m:e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func>
                        <m:r>
                          <a:rPr lang="en-US" sz="6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&lt;0; </m:t>
                        </m:r>
                        <m:func>
                          <m:funcPr>
                            <m:ctrlP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𝑐𝑜𝑡</m:t>
                            </m:r>
                          </m:fName>
                          <m:e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func>
                        <m:r>
                          <a:rPr lang="en-US" sz="6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&lt;0</m:t>
                        </m:r>
                      </m:oMath>
                    </m:oMathPara>
                  </a14:m>
                  <a:endPara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3346565F-DA3A-42E4-8A2A-6DE3782EF65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43616" y="5864563"/>
                  <a:ext cx="7248523" cy="1015663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E808912-C438-48FF-8867-8049072B95C5}"/>
              </a:ext>
            </a:extLst>
          </p:cNvPr>
          <p:cNvGrpSpPr/>
          <p:nvPr/>
        </p:nvGrpSpPr>
        <p:grpSpPr>
          <a:xfrm>
            <a:off x="63802" y="7406533"/>
            <a:ext cx="8629448" cy="1827442"/>
            <a:chOff x="95333" y="7406533"/>
            <a:chExt cx="8629448" cy="1827442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E432C583-C138-4E6C-A4B0-98EC72F8B136}"/>
                </a:ext>
              </a:extLst>
            </p:cNvPr>
            <p:cNvGrpSpPr/>
            <p:nvPr/>
          </p:nvGrpSpPr>
          <p:grpSpPr>
            <a:xfrm>
              <a:off x="95333" y="7406533"/>
              <a:ext cx="8509046" cy="1827442"/>
              <a:chOff x="372002" y="2243792"/>
              <a:chExt cx="2628084" cy="617268"/>
            </a:xfrm>
          </p:grpSpPr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FD4A87D3-853E-489D-81F5-B513C658C06F}"/>
                  </a:ext>
                </a:extLst>
              </p:cNvPr>
              <p:cNvSpPr/>
              <p:nvPr/>
            </p:nvSpPr>
            <p:spPr>
              <a:xfrm>
                <a:off x="531851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655C689B-96BE-4868-A987-F5C5CE57D505}"/>
                  </a:ext>
                </a:extLst>
              </p:cNvPr>
              <p:cNvSpPr/>
              <p:nvPr/>
            </p:nvSpPr>
            <p:spPr>
              <a:xfrm>
                <a:off x="372002" y="2303047"/>
                <a:ext cx="413569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60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</a:t>
                </a:r>
                <a:endPara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C5046F3-25D2-4051-B8E4-C1F761B707B4}"/>
                    </a:ext>
                  </a:extLst>
                </p:cNvPr>
                <p:cNvSpPr/>
                <p:nvPr/>
              </p:nvSpPr>
              <p:spPr>
                <a:xfrm>
                  <a:off x="1476258" y="7837323"/>
                  <a:ext cx="7248523" cy="101566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60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𝑡𝑎𝑛</m:t>
                            </m:r>
                          </m:fName>
                          <m:e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func>
                        <m:r>
                          <a:rPr lang="en-US" sz="6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&lt;0; </m:t>
                        </m:r>
                        <m:func>
                          <m:funcPr>
                            <m:ctrlP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𝑐𝑜𝑡</m:t>
                            </m:r>
                          </m:fName>
                          <m:e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func>
                        <m:r>
                          <a:rPr lang="en-US" sz="6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&gt;0</m:t>
                        </m:r>
                      </m:oMath>
                    </m:oMathPara>
                  </a14:m>
                  <a:endPara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C5046F3-25D2-4051-B8E4-C1F761B707B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76258" y="7837323"/>
                  <a:ext cx="7248523" cy="1015663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33AD592-3837-4632-B064-08BBF4F19264}"/>
              </a:ext>
            </a:extLst>
          </p:cNvPr>
          <p:cNvGrpSpPr/>
          <p:nvPr/>
        </p:nvGrpSpPr>
        <p:grpSpPr>
          <a:xfrm>
            <a:off x="8797159" y="7454461"/>
            <a:ext cx="8402702" cy="1827442"/>
            <a:chOff x="8828690" y="7454461"/>
            <a:chExt cx="8402702" cy="1827442"/>
          </a:xfrm>
        </p:grpSpPr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401CD2C2-3C6B-4EC5-B4EE-CEBF8DA2D362}"/>
                </a:ext>
              </a:extLst>
            </p:cNvPr>
            <p:cNvGrpSpPr/>
            <p:nvPr/>
          </p:nvGrpSpPr>
          <p:grpSpPr>
            <a:xfrm>
              <a:off x="8828690" y="7454461"/>
              <a:ext cx="8324196" cy="1827442"/>
              <a:chOff x="429094" y="2243792"/>
              <a:chExt cx="2570992" cy="617268"/>
            </a:xfrm>
          </p:grpSpPr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431E7565-DD90-4FE4-8238-8240AEB5CB6A}"/>
                  </a:ext>
                </a:extLst>
              </p:cNvPr>
              <p:cNvSpPr/>
              <p:nvPr/>
            </p:nvSpPr>
            <p:spPr>
              <a:xfrm>
                <a:off x="531851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F4DE2316-2B4C-459F-BEAC-FBC1B36140FC}"/>
                  </a:ext>
                </a:extLst>
              </p:cNvPr>
              <p:cNvSpPr/>
              <p:nvPr/>
            </p:nvSpPr>
            <p:spPr>
              <a:xfrm>
                <a:off x="429094" y="2303047"/>
                <a:ext cx="356477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60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D</a:t>
                </a:r>
                <a:endPara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2AC4312C-D8AA-4811-ADBC-2813948E82C1}"/>
                    </a:ext>
                  </a:extLst>
                </p:cNvPr>
                <p:cNvSpPr/>
                <p:nvPr/>
              </p:nvSpPr>
              <p:spPr>
                <a:xfrm>
                  <a:off x="9982869" y="7801019"/>
                  <a:ext cx="7248523" cy="101566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60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𝑡𝑎𝑛</m:t>
                            </m:r>
                          </m:fName>
                          <m:e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func>
                        <m:r>
                          <a:rPr lang="en-US" sz="6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&gt;0; </m:t>
                        </m:r>
                        <m:func>
                          <m:funcPr>
                            <m:ctrlP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𝑐𝑜𝑡</m:t>
                            </m:r>
                          </m:fName>
                          <m:e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func>
                        <m:r>
                          <a:rPr lang="en-US" sz="6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&lt;0</m:t>
                        </m:r>
                      </m:oMath>
                    </m:oMathPara>
                  </a14:m>
                  <a:endPara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2AC4312C-D8AA-4811-ADBC-2813948E82C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82869" y="7801019"/>
                  <a:ext cx="7248523" cy="1015663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D84FC894-0321-4954-9656-BAB2892B9CC7}"/>
              </a:ext>
            </a:extLst>
          </p:cNvPr>
          <p:cNvSpPr/>
          <p:nvPr/>
        </p:nvSpPr>
        <p:spPr>
          <a:xfrm>
            <a:off x="1444727" y="10557845"/>
            <a:ext cx="17623735" cy="10136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457200" algn="l"/>
                <a:tab pos="1943100" algn="l"/>
                <a:tab pos="3429000" algn="l"/>
                <a:tab pos="4857750" algn="l"/>
              </a:tabLst>
            </a:pP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EF701682-5B6B-4FEF-8352-ABE1E1CFB4CC}"/>
                  </a:ext>
                </a:extLst>
              </p:cNvPr>
              <p:cNvSpPr/>
              <p:nvPr/>
            </p:nvSpPr>
            <p:spPr>
              <a:xfrm>
                <a:off x="1942024" y="11704665"/>
                <a:ext cx="11741869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6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 </a:t>
                </a:r>
                <a:r>
                  <a:rPr lang="en-US" sz="6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Cung</a:t>
                </a:r>
                <a:r>
                  <a:rPr lang="en-US" sz="6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6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sz="6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6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6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6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tư</a:t>
                </a:r>
                <a:r>
                  <a:rPr lang="en-US" sz="6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</a:t>
                </a:r>
                <a:r>
                  <a:rPr lang="en-US" sz="6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</a:t>
                </a:r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EF701682-5B6B-4FEF-8352-ABE1E1CFB4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2024" y="11704665"/>
                <a:ext cx="11741869" cy="1015663"/>
              </a:xfrm>
              <a:prstGeom prst="rect">
                <a:avLst/>
              </a:prstGeom>
              <a:blipFill>
                <a:blip r:embed="rId9"/>
                <a:stretch>
                  <a:fillRect l="-3167" t="-17964" r="-2181" b="-39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34C6106C-32DC-4A8A-83E8-88D2B35E830B}"/>
                  </a:ext>
                </a:extLst>
              </p:cNvPr>
              <p:cNvSpPr/>
              <p:nvPr/>
            </p:nvSpPr>
            <p:spPr>
              <a:xfrm>
                <a:off x="13253393" y="11686454"/>
                <a:ext cx="8129085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⇒</m:t>
                          </m:r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𝑡𝑎𝑛</m:t>
                          </m:r>
                        </m:fName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func>
                      <m:r>
                        <a:rPr lang="en-US" sz="6000">
                          <a:latin typeface="Cambria Math" panose="02040503050406030204" pitchFamily="18" charset="0"/>
                        </a:rPr>
                        <m:t>&gt;0;</m:t>
                      </m:r>
                      <m:func>
                        <m:func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𝑐𝑜𝑡</m:t>
                          </m:r>
                        </m:fName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func>
                      <m:r>
                        <a:rPr lang="en-US" sz="6000"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34C6106C-32DC-4A8A-83E8-88D2B35E83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53393" y="11686454"/>
                <a:ext cx="8129085" cy="101566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Partial Circle 77">
            <a:extLst>
              <a:ext uri="{FF2B5EF4-FFF2-40B4-BE49-F238E27FC236}">
                <a16:creationId xmlns:a16="http://schemas.microsoft.com/office/drawing/2014/main" id="{D3441B49-AD8C-4376-BE5B-878DF658D3F4}"/>
              </a:ext>
            </a:extLst>
          </p:cNvPr>
          <p:cNvSpPr/>
          <p:nvPr/>
        </p:nvSpPr>
        <p:spPr>
          <a:xfrm>
            <a:off x="19413857" y="6014155"/>
            <a:ext cx="3282342" cy="3091675"/>
          </a:xfrm>
          <a:prstGeom prst="pie">
            <a:avLst>
              <a:gd name="adj1" fmla="val 21517085"/>
              <a:gd name="adj2" fmla="val 162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1168540A-B018-4951-B966-8FBF8E183C1F}"/>
              </a:ext>
            </a:extLst>
          </p:cNvPr>
          <p:cNvSpPr/>
          <p:nvPr/>
        </p:nvSpPr>
        <p:spPr>
          <a:xfrm>
            <a:off x="78013" y="5545273"/>
            <a:ext cx="1299589" cy="1485888"/>
          </a:xfrm>
          <a:prstGeom prst="ellipse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kumimoji="0" lang="en-US" sz="6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6504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78" grpId="0" animBg="1"/>
      <p:bldP spid="7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39BAF16-3C69-4BA9-8E9A-2B9B767994B7}"/>
              </a:ext>
            </a:extLst>
          </p:cNvPr>
          <p:cNvGrpSpPr/>
          <p:nvPr/>
        </p:nvGrpSpPr>
        <p:grpSpPr>
          <a:xfrm>
            <a:off x="420880" y="7145208"/>
            <a:ext cx="23669800" cy="6189792"/>
            <a:chOff x="184495" y="3636276"/>
            <a:chExt cx="11834900" cy="3094896"/>
          </a:xfrm>
        </p:grpSpPr>
        <p:sp>
          <p:nvSpPr>
            <p:cNvPr id="7" name="Rounded Rectangle 4">
              <a:extLst>
                <a:ext uri="{FF2B5EF4-FFF2-40B4-BE49-F238E27FC236}">
                  <a16:creationId xmlns:a16="http://schemas.microsoft.com/office/drawing/2014/main" id="{3A2180FE-386C-451B-972A-0D7FABEFA2F9}"/>
                </a:ext>
              </a:extLst>
            </p:cNvPr>
            <p:cNvSpPr/>
            <p:nvPr/>
          </p:nvSpPr>
          <p:spPr>
            <a:xfrm>
              <a:off x="184495" y="3865218"/>
              <a:ext cx="11834900" cy="2865954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8123C7F-8199-4997-B9A8-B447AABACE74}"/>
                </a:ext>
              </a:extLst>
            </p:cNvPr>
            <p:cNvGrpSpPr/>
            <p:nvPr/>
          </p:nvGrpSpPr>
          <p:grpSpPr>
            <a:xfrm>
              <a:off x="203200" y="3636276"/>
              <a:ext cx="2342698" cy="507832"/>
              <a:chOff x="1275608" y="6239450"/>
              <a:chExt cx="4592537" cy="922706"/>
            </a:xfrm>
          </p:grpSpPr>
          <p:sp>
            <p:nvSpPr>
              <p:cNvPr id="9" name="Freeform 20">
                <a:extLst>
                  <a:ext uri="{FF2B5EF4-FFF2-40B4-BE49-F238E27FC236}">
                    <a16:creationId xmlns:a16="http://schemas.microsoft.com/office/drawing/2014/main" id="{AFC9F831-0A62-489A-B34D-1399103F58F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6E1BBE6-AFDD-4579-8EF9-B05F756EA7B6}"/>
                  </a:ext>
                </a:extLst>
              </p:cNvPr>
              <p:cNvSpPr txBox="1"/>
              <p:nvPr/>
            </p:nvSpPr>
            <p:spPr>
              <a:xfrm>
                <a:off x="2187353" y="6239450"/>
                <a:ext cx="2633702" cy="922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Round Diagonal Corner Rectangle 8">
                <a:extLst>
                  <a:ext uri="{FF2B5EF4-FFF2-40B4-BE49-F238E27FC236}">
                    <a16:creationId xmlns:a16="http://schemas.microsoft.com/office/drawing/2014/main" id="{8235F729-A8FF-4B98-936D-014AD4194B71}"/>
                  </a:ext>
                </a:extLst>
              </p:cNvPr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" name="Freeform 9">
                <a:extLst>
                  <a:ext uri="{FF2B5EF4-FFF2-40B4-BE49-F238E27FC236}">
                    <a16:creationId xmlns:a16="http://schemas.microsoft.com/office/drawing/2014/main" id="{1F210F6E-F79C-4234-AABE-BDC29123646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50" name="Action Button: Forward or Next 5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99BCEF2A-FED3-4FE6-B2DF-B27E30CC35ED}"/>
              </a:ext>
            </a:extLst>
          </p:cNvPr>
          <p:cNvSpPr/>
          <p:nvPr/>
        </p:nvSpPr>
        <p:spPr>
          <a:xfrm>
            <a:off x="23512131" y="12839820"/>
            <a:ext cx="873456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1A3296A1-2584-4962-875C-23A14A60B071}"/>
              </a:ext>
            </a:extLst>
          </p:cNvPr>
          <p:cNvGrpSpPr/>
          <p:nvPr/>
        </p:nvGrpSpPr>
        <p:grpSpPr>
          <a:xfrm>
            <a:off x="0" y="1527547"/>
            <a:ext cx="12937003" cy="861774"/>
            <a:chOff x="644526" y="2766774"/>
            <a:chExt cx="12937003" cy="861774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E81755FC-913E-4CA3-9D8C-78570ED4E153}"/>
                </a:ext>
              </a:extLst>
            </p:cNvPr>
            <p:cNvSpPr txBox="1"/>
            <p:nvPr/>
          </p:nvSpPr>
          <p:spPr>
            <a:xfrm>
              <a:off x="1906587" y="2766774"/>
              <a:ext cx="1167494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>
                  <a:solidFill>
                    <a:srgbClr val="14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Đường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tròn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lượng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giác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4" name="Rounded Rectangle 7">
              <a:extLst>
                <a:ext uri="{FF2B5EF4-FFF2-40B4-BE49-F238E27FC236}">
                  <a16:creationId xmlns:a16="http://schemas.microsoft.com/office/drawing/2014/main" id="{E5B3F8E2-DDC2-44D9-9103-F778F4676B0A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DE1E41BD-7CA1-4D3D-8F20-6ADD57D5D815}"/>
                </a:ext>
              </a:extLst>
            </p:cNvPr>
            <p:cNvSpPr txBox="1"/>
            <p:nvPr/>
          </p:nvSpPr>
          <p:spPr>
            <a:xfrm>
              <a:off x="1030660" y="2795826"/>
              <a:ext cx="46679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1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F56E0358-5A42-40C5-9A36-548DA91AED88}"/>
              </a:ext>
            </a:extLst>
          </p:cNvPr>
          <p:cNvGrpSpPr/>
          <p:nvPr/>
        </p:nvGrpSpPr>
        <p:grpSpPr>
          <a:xfrm>
            <a:off x="153987" y="2590800"/>
            <a:ext cx="23812793" cy="2448357"/>
            <a:chOff x="153987" y="2590800"/>
            <a:chExt cx="23812793" cy="2448357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42880601-8484-449F-944D-4B085921D967}"/>
                </a:ext>
              </a:extLst>
            </p:cNvPr>
            <p:cNvGrpSpPr/>
            <p:nvPr/>
          </p:nvGrpSpPr>
          <p:grpSpPr>
            <a:xfrm>
              <a:off x="153987" y="2590800"/>
              <a:ext cx="23812793" cy="2448357"/>
              <a:chOff x="534987" y="1647866"/>
              <a:chExt cx="23340848" cy="2053172"/>
            </a:xfrm>
          </p:grpSpPr>
          <p:sp>
            <p:nvSpPr>
              <p:cNvPr id="14" name="Rounded Rectangle 24">
                <a:extLst>
                  <a:ext uri="{FF2B5EF4-FFF2-40B4-BE49-F238E27FC236}">
                    <a16:creationId xmlns:a16="http://schemas.microsoft.com/office/drawing/2014/main" id="{8B0DDE11-73A1-4332-9B31-FF82A87F8875}"/>
                  </a:ext>
                </a:extLst>
              </p:cNvPr>
              <p:cNvSpPr/>
              <p:nvPr/>
            </p:nvSpPr>
            <p:spPr bwMode="auto">
              <a:xfrm>
                <a:off x="755649" y="1720890"/>
                <a:ext cx="23120186" cy="1980148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35455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34379ADD-C1B3-4D86-A9C3-6EFE516C6BBB}"/>
                  </a:ext>
                </a:extLst>
              </p:cNvPr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16" name="Isosceles Triangle 44">
                  <a:extLst>
                    <a:ext uri="{FF2B5EF4-FFF2-40B4-BE49-F238E27FC236}">
                      <a16:creationId xmlns:a16="http://schemas.microsoft.com/office/drawing/2014/main" id="{AC74273D-734C-49E6-8B4B-04D1DA61F78A}"/>
                    </a:ext>
                  </a:extLst>
                </p:cNvPr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7" name="Pentagon 27">
                  <a:extLst>
                    <a:ext uri="{FF2B5EF4-FFF2-40B4-BE49-F238E27FC236}">
                      <a16:creationId xmlns:a16="http://schemas.microsoft.com/office/drawing/2014/main" id="{2258C135-B327-408E-91EE-B02D0694BC1A}"/>
                    </a:ext>
                  </a:extLst>
                </p:cNvPr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18" name="Group 11">
                  <a:extLst>
                    <a:ext uri="{FF2B5EF4-FFF2-40B4-BE49-F238E27FC236}">
                      <a16:creationId xmlns:a16="http://schemas.microsoft.com/office/drawing/2014/main" id="{437FD286-16D0-4570-9188-8DDAC1020CB0}"/>
                    </a:ext>
                  </a:extLst>
                </p:cNvPr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21" name="Freeform 31">
                    <a:extLst>
                      <a:ext uri="{FF2B5EF4-FFF2-40B4-BE49-F238E27FC236}">
                        <a16:creationId xmlns:a16="http://schemas.microsoft.com/office/drawing/2014/main" id="{902B8CB7-6BA3-4358-B858-CCC8E1F3336E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2" name="Freeform 32">
                    <a:extLst>
                      <a:ext uri="{FF2B5EF4-FFF2-40B4-BE49-F238E27FC236}">
                        <a16:creationId xmlns:a16="http://schemas.microsoft.com/office/drawing/2014/main" id="{EDB1836D-3A5B-47F5-94EC-06C65C33AB98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3" name="Freeform 33">
                    <a:extLst>
                      <a:ext uri="{FF2B5EF4-FFF2-40B4-BE49-F238E27FC236}">
                        <a16:creationId xmlns:a16="http://schemas.microsoft.com/office/drawing/2014/main" id="{979C2823-3873-4A08-AC71-B270EE0F589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4" name="Rectangle 23">
                    <a:extLst>
                      <a:ext uri="{FF2B5EF4-FFF2-40B4-BE49-F238E27FC236}">
                        <a16:creationId xmlns:a16="http://schemas.microsoft.com/office/drawing/2014/main" id="{B5A2608D-3BCF-4662-82EF-FFB81CB84C0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5" name="Rectangle 24">
                    <a:extLst>
                      <a:ext uri="{FF2B5EF4-FFF2-40B4-BE49-F238E27FC236}">
                        <a16:creationId xmlns:a16="http://schemas.microsoft.com/office/drawing/2014/main" id="{F90413D4-C105-4B15-B2DF-B64C230721A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" name="Rectangle 25">
                    <a:extLst>
                      <a:ext uri="{FF2B5EF4-FFF2-40B4-BE49-F238E27FC236}">
                        <a16:creationId xmlns:a16="http://schemas.microsoft.com/office/drawing/2014/main" id="{F898C190-A425-4253-9BFB-895573F7F48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" name="Rectangle 26">
                    <a:extLst>
                      <a:ext uri="{FF2B5EF4-FFF2-40B4-BE49-F238E27FC236}">
                        <a16:creationId xmlns:a16="http://schemas.microsoft.com/office/drawing/2014/main" id="{C21D5C18-DDA6-4090-B70B-16FDCE8AA6E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9" name="Chevron 29">
                  <a:extLst>
                    <a:ext uri="{FF2B5EF4-FFF2-40B4-BE49-F238E27FC236}">
                      <a16:creationId xmlns:a16="http://schemas.microsoft.com/office/drawing/2014/main" id="{0C74F1A0-E940-4357-918A-039EB3455CC7}"/>
                    </a:ext>
                  </a:extLst>
                </p:cNvPr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0" name="TextBox 13">
                  <a:extLst>
                    <a:ext uri="{FF2B5EF4-FFF2-40B4-BE49-F238E27FC236}">
                      <a16:creationId xmlns:a16="http://schemas.microsoft.com/office/drawing/2014/main" id="{7A9733A4-BB2C-4C3F-8610-EBFD8AB9385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624464" y="1653394"/>
                  <a:ext cx="2097911" cy="8517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60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+mn-ea"/>
                      <a:cs typeface="Tahoma" pitchFamily="34" charset="0"/>
                    </a:rPr>
                    <a:t>Câu</a:t>
                  </a:r>
                  <a:r>
                    <a:rPr kumimoji="0" lang="en-US" sz="6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+mn-ea"/>
                      <a:cs typeface="Tahoma" pitchFamily="34" charset="0"/>
                    </a:rPr>
                    <a:t> 4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Rectangle 1">
                  <a:extLst>
                    <a:ext uri="{FF2B5EF4-FFF2-40B4-BE49-F238E27FC236}">
                      <a16:creationId xmlns:a16="http://schemas.microsoft.com/office/drawing/2014/main" id="{D49E1C36-5B55-498A-851D-A83AE3276F1F}"/>
                    </a:ext>
                  </a:extLst>
                </p:cNvPr>
                <p:cNvSpPr/>
                <p:nvPr/>
              </p:nvSpPr>
              <p:spPr>
                <a:xfrm>
                  <a:off x="4517329" y="3223581"/>
                  <a:ext cx="15921090" cy="10136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just">
                    <a:lnSpc>
                      <a:spcPct val="107000"/>
                    </a:lnSpc>
                  </a:pP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Trong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các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giá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trị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sau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,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6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6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𝑠𝑖𝑛</m:t>
                          </m:r>
                        </m:fName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</m:func>
                    </m:oMath>
                  </a14:m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có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thể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nhận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giá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trị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nào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?</a:t>
                  </a:r>
                </a:p>
              </p:txBody>
            </p:sp>
          </mc:Choice>
          <mc:Fallback xmlns="">
            <p:sp>
              <p:nvSpPr>
                <p:cNvPr id="2" name="Rectangle 1">
                  <a:extLst>
                    <a:ext uri="{FF2B5EF4-FFF2-40B4-BE49-F238E27FC236}">
                      <a16:creationId xmlns:a16="http://schemas.microsoft.com/office/drawing/2014/main" id="{D49E1C36-5B55-498A-851D-A83AE3276F1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17329" y="3223581"/>
                  <a:ext cx="15921090" cy="1013675"/>
                </a:xfrm>
                <a:prstGeom prst="rect">
                  <a:avLst/>
                </a:prstGeom>
                <a:blipFill>
                  <a:blip r:embed="rId3"/>
                  <a:stretch>
                    <a:fillRect l="-2297" t="-19277" r="-1455" b="-3975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461130B6-7758-42BA-8FE3-B89473F90461}"/>
              </a:ext>
            </a:extLst>
          </p:cNvPr>
          <p:cNvGrpSpPr/>
          <p:nvPr/>
        </p:nvGrpSpPr>
        <p:grpSpPr>
          <a:xfrm>
            <a:off x="82712" y="5261842"/>
            <a:ext cx="23587668" cy="1846361"/>
            <a:chOff x="82712" y="5261842"/>
            <a:chExt cx="23587668" cy="1846361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F1D9E1E3-5568-4532-8A2F-5A5F3F44BAD9}"/>
                </a:ext>
              </a:extLst>
            </p:cNvPr>
            <p:cNvGrpSpPr/>
            <p:nvPr/>
          </p:nvGrpSpPr>
          <p:grpSpPr>
            <a:xfrm>
              <a:off x="82712" y="5261842"/>
              <a:ext cx="23587668" cy="1827442"/>
              <a:chOff x="241306" y="2243792"/>
              <a:chExt cx="11778089" cy="617268"/>
            </a:xfrm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BED4A010-3DCD-40EE-B1CD-F1CFAF3C4A0B}"/>
                  </a:ext>
                </a:extLst>
              </p:cNvPr>
              <p:cNvSpPr/>
              <p:nvPr/>
            </p:nvSpPr>
            <p:spPr>
              <a:xfrm>
                <a:off x="3538287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0F2BBAED-301C-4B16-A674-2E97D2CB814A}"/>
                  </a:ext>
                </a:extLst>
              </p:cNvPr>
              <p:cNvSpPr/>
              <p:nvPr/>
            </p:nvSpPr>
            <p:spPr>
              <a:xfrm>
                <a:off x="3247742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88B484B6-97DD-4B6F-9EB9-6C4DE5D693FB}"/>
                  </a:ext>
                </a:extLst>
              </p:cNvPr>
              <p:cNvSpPr/>
              <p:nvPr/>
            </p:nvSpPr>
            <p:spPr>
              <a:xfrm>
                <a:off x="531851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781D234B-2DD4-4DB2-B9DA-A26E26B4B6E0}"/>
                  </a:ext>
                </a:extLst>
              </p:cNvPr>
              <p:cNvSpPr/>
              <p:nvPr/>
            </p:nvSpPr>
            <p:spPr>
              <a:xfrm>
                <a:off x="241306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7CE733BA-8C1C-4920-9AB5-BB74853D0BDA}"/>
                  </a:ext>
                </a:extLst>
              </p:cNvPr>
              <p:cNvSpPr/>
              <p:nvPr/>
            </p:nvSpPr>
            <p:spPr>
              <a:xfrm>
                <a:off x="6544723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E091E0C6-4A17-43D8-A322-C9FA1A8730F1}"/>
                  </a:ext>
                </a:extLst>
              </p:cNvPr>
              <p:cNvSpPr/>
              <p:nvPr/>
            </p:nvSpPr>
            <p:spPr>
              <a:xfrm>
                <a:off x="6254178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B74CEE48-3F84-4D31-8A90-15E0B6FB24D2}"/>
                  </a:ext>
                </a:extLst>
              </p:cNvPr>
              <p:cNvSpPr/>
              <p:nvPr/>
            </p:nvSpPr>
            <p:spPr>
              <a:xfrm>
                <a:off x="9551160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363AA8C4-78CD-4ACF-92AF-9FEF72641104}"/>
                  </a:ext>
                </a:extLst>
              </p:cNvPr>
              <p:cNvSpPr/>
              <p:nvPr/>
            </p:nvSpPr>
            <p:spPr>
              <a:xfrm>
                <a:off x="9260615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3DC59D46-77BF-4DA5-844F-5E9BE4D97E96}"/>
                    </a:ext>
                  </a:extLst>
                </p:cNvPr>
                <p:cNvSpPr/>
                <p:nvPr/>
              </p:nvSpPr>
              <p:spPr>
                <a:xfrm>
                  <a:off x="2111551" y="5568039"/>
                  <a:ext cx="1784463" cy="92333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54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−0,7</m:t>
                        </m:r>
                      </m:oMath>
                    </m:oMathPara>
                  </a14:m>
                  <a:endPara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3DC59D46-77BF-4DA5-844F-5E9BE4D97E9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11551" y="5568039"/>
                  <a:ext cx="1784463" cy="92333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8FF4F773-C637-4491-BF56-62A620F2CC40}"/>
                    </a:ext>
                  </a:extLst>
                </p:cNvPr>
                <p:cNvSpPr/>
                <p:nvPr/>
              </p:nvSpPr>
              <p:spPr>
                <a:xfrm>
                  <a:off x="8796811" y="5363779"/>
                  <a:ext cx="740907" cy="165045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54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5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sz="5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8FF4F773-C637-4491-BF56-62A620F2CC4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96811" y="5363779"/>
                  <a:ext cx="740907" cy="165045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EA220D0-970C-4870-B0E2-E5579B595E04}"/>
                    </a:ext>
                  </a:extLst>
                </p:cNvPr>
                <p:cNvSpPr/>
                <p:nvPr/>
              </p:nvSpPr>
              <p:spPr>
                <a:xfrm>
                  <a:off x="14043599" y="5639679"/>
                  <a:ext cx="1713482" cy="102111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54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5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5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oMath>
                    </m:oMathPara>
                  </a14:m>
                  <a:endPara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EA220D0-970C-4870-B0E2-E5579B595E0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43599" y="5639679"/>
                  <a:ext cx="1713482" cy="1021113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480B42CE-3B82-4BF3-970E-38C64314F513}"/>
                    </a:ext>
                  </a:extLst>
                </p:cNvPr>
                <p:cNvSpPr/>
                <p:nvPr/>
              </p:nvSpPr>
              <p:spPr>
                <a:xfrm>
                  <a:off x="20476483" y="5264750"/>
                  <a:ext cx="1179682" cy="184345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54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5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54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rad>
                          </m:num>
                          <m:den>
                            <m:r>
                              <a:rPr lang="en-US" sz="5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sz="5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480B42CE-3B82-4BF3-970E-38C64314F51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476483" y="5264750"/>
                  <a:ext cx="1179682" cy="1843453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0ADE7388-903F-49D6-B4BF-F2B63063624F}"/>
              </a:ext>
            </a:extLst>
          </p:cNvPr>
          <p:cNvGrpSpPr/>
          <p:nvPr/>
        </p:nvGrpSpPr>
        <p:grpSpPr>
          <a:xfrm>
            <a:off x="16983077" y="7741952"/>
            <a:ext cx="6910684" cy="5067865"/>
            <a:chOff x="17318977" y="226627"/>
            <a:chExt cx="6910684" cy="5067865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018EBA99-BA7A-43C9-9E78-B064EDBB12E2}"/>
                </a:ext>
              </a:extLst>
            </p:cNvPr>
            <p:cNvGrpSpPr/>
            <p:nvPr/>
          </p:nvGrpSpPr>
          <p:grpSpPr>
            <a:xfrm>
              <a:off x="17735554" y="226627"/>
              <a:ext cx="6345838" cy="5067865"/>
              <a:chOff x="5019748" y="2965951"/>
              <a:chExt cx="6345838" cy="5067865"/>
            </a:xfrm>
          </p:grpSpPr>
          <p:sp>
            <p:nvSpPr>
              <p:cNvPr id="54" name="Flowchart: Connector 53">
                <a:extLst>
                  <a:ext uri="{FF2B5EF4-FFF2-40B4-BE49-F238E27FC236}">
                    <a16:creationId xmlns:a16="http://schemas.microsoft.com/office/drawing/2014/main" id="{880718F3-2D07-44DF-851F-A94873A6A928}"/>
                  </a:ext>
                </a:extLst>
              </p:cNvPr>
              <p:cNvSpPr/>
              <p:nvPr/>
            </p:nvSpPr>
            <p:spPr>
              <a:xfrm>
                <a:off x="6526716" y="3979991"/>
                <a:ext cx="3287068" cy="3082025"/>
              </a:xfrm>
              <a:prstGeom prst="flowChartConnector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5" name="Straight Arrow Connector 54">
                <a:extLst>
                  <a:ext uri="{FF2B5EF4-FFF2-40B4-BE49-F238E27FC236}">
                    <a16:creationId xmlns:a16="http://schemas.microsoft.com/office/drawing/2014/main" id="{D5F42548-FC44-4737-A223-452FE1BAFBF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150683" y="3151458"/>
                <a:ext cx="0" cy="4882358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Arrow Connector 55">
                <a:extLst>
                  <a:ext uri="{FF2B5EF4-FFF2-40B4-BE49-F238E27FC236}">
                    <a16:creationId xmlns:a16="http://schemas.microsoft.com/office/drawing/2014/main" id="{9E913FB6-F9B3-4F24-8DC5-0D31B180211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19748" y="5507832"/>
                <a:ext cx="5855079" cy="44187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B887C9E2-A915-46F2-8315-FC3B538A315E}"/>
                  </a:ext>
                </a:extLst>
              </p:cNvPr>
              <p:cNvSpPr/>
              <p:nvPr/>
            </p:nvSpPr>
            <p:spPr>
              <a:xfrm>
                <a:off x="10172599" y="5463142"/>
                <a:ext cx="1192987" cy="80467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x</a:t>
                </a:r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C2DBFC83-1498-479E-A39F-F860CC407A97}"/>
                  </a:ext>
                </a:extLst>
              </p:cNvPr>
              <p:cNvSpPr/>
              <p:nvPr/>
            </p:nvSpPr>
            <p:spPr>
              <a:xfrm>
                <a:off x="7183144" y="5428207"/>
                <a:ext cx="1192987" cy="80467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O</a:t>
                </a:r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1F466335-B300-40CD-811D-8D05581C7D33}"/>
                  </a:ext>
                </a:extLst>
              </p:cNvPr>
              <p:cNvSpPr/>
              <p:nvPr/>
            </p:nvSpPr>
            <p:spPr>
              <a:xfrm>
                <a:off x="7307076" y="2965951"/>
                <a:ext cx="1192987" cy="80467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y</a:t>
                </a:r>
              </a:p>
            </p:txBody>
          </p:sp>
        </p:grp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EE7EBF8D-50E6-4C63-8D63-8602A527A754}"/>
                </a:ext>
              </a:extLst>
            </p:cNvPr>
            <p:cNvSpPr/>
            <p:nvPr/>
          </p:nvSpPr>
          <p:spPr>
            <a:xfrm>
              <a:off x="20806123" y="4292229"/>
              <a:ext cx="2057864" cy="8046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B’(0;-1)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301A3697-0BAF-4AF4-8C0E-D6553074CFA6}"/>
                </a:ext>
              </a:extLst>
            </p:cNvPr>
            <p:cNvSpPr/>
            <p:nvPr/>
          </p:nvSpPr>
          <p:spPr>
            <a:xfrm>
              <a:off x="20472204" y="456464"/>
              <a:ext cx="2293866" cy="88728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B(0;1)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9FE841FA-16A8-44DE-BB50-6D8F5F7CE43F}"/>
                </a:ext>
              </a:extLst>
            </p:cNvPr>
            <p:cNvSpPr/>
            <p:nvPr/>
          </p:nvSpPr>
          <p:spPr>
            <a:xfrm>
              <a:off x="22171797" y="1947929"/>
              <a:ext cx="2057864" cy="8046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A(1;0)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54FEF913-27A3-441B-A46E-4582B5CF4CE0}"/>
                </a:ext>
              </a:extLst>
            </p:cNvPr>
            <p:cNvSpPr/>
            <p:nvPr/>
          </p:nvSpPr>
          <p:spPr>
            <a:xfrm>
              <a:off x="17318977" y="1991894"/>
              <a:ext cx="2057864" cy="8046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A’(-1;0)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71793717-DBB3-431E-8C6E-AD7487A61C21}"/>
                  </a:ext>
                </a:extLst>
              </p:cNvPr>
              <p:cNvSpPr/>
              <p:nvPr/>
            </p:nvSpPr>
            <p:spPr>
              <a:xfrm>
                <a:off x="3429279" y="10267926"/>
                <a:ext cx="5480988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>
                          <a:latin typeface="Cambria Math" panose="02040503050406030204" pitchFamily="18" charset="0"/>
                        </a:rPr>
                        <m:t>−1≤</m:t>
                      </m:r>
                      <m:func>
                        <m:func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𝑠𝑖𝑛</m:t>
                          </m:r>
                        </m:fName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sz="6000">
                          <a:latin typeface="Cambria Math" panose="02040503050406030204" pitchFamily="18" charset="0"/>
                        </a:rPr>
                        <m:t>≤1</m:t>
                      </m:r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71793717-DBB3-431E-8C6E-AD7487A61C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279" y="10267926"/>
                <a:ext cx="5480988" cy="101566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Rectangle 59">
            <a:extLst>
              <a:ext uri="{FF2B5EF4-FFF2-40B4-BE49-F238E27FC236}">
                <a16:creationId xmlns:a16="http://schemas.microsoft.com/office/drawing/2014/main" id="{C2DD14AF-0203-4120-B6EA-B27E8AE738DD}"/>
              </a:ext>
            </a:extLst>
          </p:cNvPr>
          <p:cNvSpPr/>
          <p:nvPr/>
        </p:nvSpPr>
        <p:spPr>
          <a:xfrm>
            <a:off x="1103576" y="8571595"/>
            <a:ext cx="17623735" cy="10136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457200" algn="l"/>
                <a:tab pos="1943100" algn="l"/>
                <a:tab pos="3429000" algn="l"/>
                <a:tab pos="4857750" algn="l"/>
              </a:tabLst>
            </a:pP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C5390040-5748-440E-9E9F-B8E773977AA9}"/>
              </a:ext>
            </a:extLst>
          </p:cNvPr>
          <p:cNvSpPr/>
          <p:nvPr/>
        </p:nvSpPr>
        <p:spPr>
          <a:xfrm>
            <a:off x="78169" y="5431238"/>
            <a:ext cx="1088530" cy="1408597"/>
          </a:xfrm>
          <a:prstGeom prst="ellipse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kumimoji="0" lang="en-US" sz="6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6483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60" grpId="0"/>
      <p:bldP spid="6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39BAF16-3C69-4BA9-8E9A-2B9B767994B7}"/>
              </a:ext>
            </a:extLst>
          </p:cNvPr>
          <p:cNvGrpSpPr/>
          <p:nvPr/>
        </p:nvGrpSpPr>
        <p:grpSpPr>
          <a:xfrm>
            <a:off x="420880" y="7145208"/>
            <a:ext cx="23669800" cy="6189792"/>
            <a:chOff x="184495" y="3636276"/>
            <a:chExt cx="11834900" cy="3094896"/>
          </a:xfrm>
        </p:grpSpPr>
        <p:sp>
          <p:nvSpPr>
            <p:cNvPr id="7" name="Rounded Rectangle 4">
              <a:extLst>
                <a:ext uri="{FF2B5EF4-FFF2-40B4-BE49-F238E27FC236}">
                  <a16:creationId xmlns:a16="http://schemas.microsoft.com/office/drawing/2014/main" id="{3A2180FE-386C-451B-972A-0D7FABEFA2F9}"/>
                </a:ext>
              </a:extLst>
            </p:cNvPr>
            <p:cNvSpPr/>
            <p:nvPr/>
          </p:nvSpPr>
          <p:spPr>
            <a:xfrm>
              <a:off x="184495" y="3865218"/>
              <a:ext cx="11834900" cy="2865954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8123C7F-8199-4997-B9A8-B447AABACE74}"/>
                </a:ext>
              </a:extLst>
            </p:cNvPr>
            <p:cNvGrpSpPr/>
            <p:nvPr/>
          </p:nvGrpSpPr>
          <p:grpSpPr>
            <a:xfrm>
              <a:off x="203200" y="3636276"/>
              <a:ext cx="2342698" cy="507832"/>
              <a:chOff x="1275608" y="6239450"/>
              <a:chExt cx="4592537" cy="922706"/>
            </a:xfrm>
          </p:grpSpPr>
          <p:sp>
            <p:nvSpPr>
              <p:cNvPr id="9" name="Freeform 20">
                <a:extLst>
                  <a:ext uri="{FF2B5EF4-FFF2-40B4-BE49-F238E27FC236}">
                    <a16:creationId xmlns:a16="http://schemas.microsoft.com/office/drawing/2014/main" id="{AFC9F831-0A62-489A-B34D-1399103F58F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6E1BBE6-AFDD-4579-8EF9-B05F756EA7B6}"/>
                  </a:ext>
                </a:extLst>
              </p:cNvPr>
              <p:cNvSpPr txBox="1"/>
              <p:nvPr/>
            </p:nvSpPr>
            <p:spPr>
              <a:xfrm>
                <a:off x="2187353" y="6239450"/>
                <a:ext cx="2633702" cy="922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Round Diagonal Corner Rectangle 8">
                <a:extLst>
                  <a:ext uri="{FF2B5EF4-FFF2-40B4-BE49-F238E27FC236}">
                    <a16:creationId xmlns:a16="http://schemas.microsoft.com/office/drawing/2014/main" id="{8235F729-A8FF-4B98-936D-014AD4194B71}"/>
                  </a:ext>
                </a:extLst>
              </p:cNvPr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" name="Freeform 9">
                <a:extLst>
                  <a:ext uri="{FF2B5EF4-FFF2-40B4-BE49-F238E27FC236}">
                    <a16:creationId xmlns:a16="http://schemas.microsoft.com/office/drawing/2014/main" id="{1F210F6E-F79C-4234-AABE-BDC29123646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1D9E1E3-5568-4532-8A2F-5A5F3F44BAD9}"/>
              </a:ext>
            </a:extLst>
          </p:cNvPr>
          <p:cNvGrpSpPr/>
          <p:nvPr/>
        </p:nvGrpSpPr>
        <p:grpSpPr>
          <a:xfrm>
            <a:off x="122174" y="5296527"/>
            <a:ext cx="23556178" cy="1827442"/>
            <a:chOff x="241306" y="2243792"/>
            <a:chExt cx="11778089" cy="617268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BED4A010-3DCD-40EE-B1CD-F1CFAF3C4A0B}"/>
                </a:ext>
              </a:extLst>
            </p:cNvPr>
            <p:cNvSpPr/>
            <p:nvPr/>
          </p:nvSpPr>
          <p:spPr>
            <a:xfrm>
              <a:off x="3538287" y="2243792"/>
              <a:ext cx="2468235" cy="61726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0F2BBAED-301C-4B16-A674-2E97D2CB814A}"/>
                </a:ext>
              </a:extLst>
            </p:cNvPr>
            <p:cNvSpPr/>
            <p:nvPr/>
          </p:nvSpPr>
          <p:spPr>
            <a:xfrm>
              <a:off x="3247742" y="2303047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88B484B6-97DD-4B6F-9EB9-6C4DE5D693FB}"/>
                </a:ext>
              </a:extLst>
            </p:cNvPr>
            <p:cNvSpPr/>
            <p:nvPr/>
          </p:nvSpPr>
          <p:spPr>
            <a:xfrm>
              <a:off x="531851" y="2243792"/>
              <a:ext cx="2468235" cy="61726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781D234B-2DD4-4DB2-B9DA-A26E26B4B6E0}"/>
                </a:ext>
              </a:extLst>
            </p:cNvPr>
            <p:cNvSpPr/>
            <p:nvPr/>
          </p:nvSpPr>
          <p:spPr>
            <a:xfrm>
              <a:off x="241306" y="2303047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7CE733BA-8C1C-4920-9AB5-BB74853D0BDA}"/>
                </a:ext>
              </a:extLst>
            </p:cNvPr>
            <p:cNvSpPr/>
            <p:nvPr/>
          </p:nvSpPr>
          <p:spPr>
            <a:xfrm>
              <a:off x="6544723" y="2243792"/>
              <a:ext cx="2468235" cy="61726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E091E0C6-4A17-43D8-A322-C9FA1A8730F1}"/>
                </a:ext>
              </a:extLst>
            </p:cNvPr>
            <p:cNvSpPr/>
            <p:nvPr/>
          </p:nvSpPr>
          <p:spPr>
            <a:xfrm>
              <a:off x="6254178" y="2303047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B74CEE48-3F84-4D31-8A90-15E0B6FB24D2}"/>
                </a:ext>
              </a:extLst>
            </p:cNvPr>
            <p:cNvSpPr/>
            <p:nvPr/>
          </p:nvSpPr>
          <p:spPr>
            <a:xfrm>
              <a:off x="9551160" y="2243792"/>
              <a:ext cx="2468235" cy="61726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363AA8C4-78CD-4ACF-92AF-9FEF72641104}"/>
                </a:ext>
              </a:extLst>
            </p:cNvPr>
            <p:cNvSpPr/>
            <p:nvPr/>
          </p:nvSpPr>
          <p:spPr>
            <a:xfrm>
              <a:off x="9260615" y="2303047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</a:endParaRPr>
            </a:p>
          </p:txBody>
        </p:sp>
      </p:grpSp>
      <p:sp>
        <p:nvSpPr>
          <p:cNvPr id="50" name="Action Button: Forward or Next 53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99BCEF2A-FED3-4FE6-B2DF-B27E30CC35ED}"/>
              </a:ext>
            </a:extLst>
          </p:cNvPr>
          <p:cNvSpPr/>
          <p:nvPr/>
        </p:nvSpPr>
        <p:spPr>
          <a:xfrm>
            <a:off x="23512131" y="12839820"/>
            <a:ext cx="873456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6CA73DE6-8A33-4565-BF61-8A77F3E7B61F}"/>
              </a:ext>
            </a:extLst>
          </p:cNvPr>
          <p:cNvGrpSpPr/>
          <p:nvPr/>
        </p:nvGrpSpPr>
        <p:grpSpPr>
          <a:xfrm>
            <a:off x="-24637" y="1649424"/>
            <a:ext cx="20410377" cy="830997"/>
            <a:chOff x="-288924" y="1892299"/>
            <a:chExt cx="20410377" cy="830995"/>
          </a:xfrm>
        </p:grpSpPr>
        <p:sp>
          <p:nvSpPr>
            <p:cNvPr id="40" name="Rounded Rectangle 39">
              <a:extLst>
                <a:ext uri="{FF2B5EF4-FFF2-40B4-BE49-F238E27FC236}">
                  <a16:creationId xmlns:a16="http://schemas.microsoft.com/office/drawing/2014/main" id="{CF515967-DF92-4F8E-B655-FA4F70E6BF1C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8081D57-9AAF-4371-850F-A9A72C4A71E8}"/>
                </a:ext>
              </a:extLst>
            </p:cNvPr>
            <p:cNvSpPr txBox="1"/>
            <p:nvPr/>
          </p:nvSpPr>
          <p:spPr>
            <a:xfrm>
              <a:off x="1082675" y="1913523"/>
              <a:ext cx="61427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II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D013D747-9847-4231-95E5-4603D304E09C}"/>
                </a:ext>
              </a:extLst>
            </p:cNvPr>
            <p:cNvSpPr txBox="1"/>
            <p:nvPr/>
          </p:nvSpPr>
          <p:spPr>
            <a:xfrm>
              <a:off x="2087560" y="1892299"/>
              <a:ext cx="18033893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DẠNG II: </a:t>
              </a:r>
              <a:r>
                <a:rPr lang="en-US" sz="4800" b="1" spc="-150" dirty="0">
                  <a:solidFill>
                    <a:srgbClr val="13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ĐỔI ĐƠN VỊ ĐO GÓC (CUNG) LƯỢNG GIÁC</a:t>
              </a:r>
              <a:endParaRPr lang="en-US" sz="4800" b="1" dirty="0">
                <a:solidFill>
                  <a:srgbClr val="135F8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CAFAF039-26EE-4164-AA6D-3087E6C5DD46}"/>
              </a:ext>
            </a:extLst>
          </p:cNvPr>
          <p:cNvGrpSpPr/>
          <p:nvPr/>
        </p:nvGrpSpPr>
        <p:grpSpPr>
          <a:xfrm>
            <a:off x="153987" y="2590800"/>
            <a:ext cx="23812793" cy="2448357"/>
            <a:chOff x="153987" y="2590800"/>
            <a:chExt cx="23812793" cy="2448357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42880601-8484-449F-944D-4B085921D967}"/>
                </a:ext>
              </a:extLst>
            </p:cNvPr>
            <p:cNvGrpSpPr/>
            <p:nvPr/>
          </p:nvGrpSpPr>
          <p:grpSpPr>
            <a:xfrm>
              <a:off x="153987" y="2590800"/>
              <a:ext cx="23812793" cy="2448357"/>
              <a:chOff x="534987" y="1647866"/>
              <a:chExt cx="23340848" cy="2053172"/>
            </a:xfrm>
          </p:grpSpPr>
          <p:sp>
            <p:nvSpPr>
              <p:cNvPr id="14" name="Rounded Rectangle 24">
                <a:extLst>
                  <a:ext uri="{FF2B5EF4-FFF2-40B4-BE49-F238E27FC236}">
                    <a16:creationId xmlns:a16="http://schemas.microsoft.com/office/drawing/2014/main" id="{8B0DDE11-73A1-4332-9B31-FF82A87F8875}"/>
                  </a:ext>
                </a:extLst>
              </p:cNvPr>
              <p:cNvSpPr/>
              <p:nvPr/>
            </p:nvSpPr>
            <p:spPr bwMode="auto">
              <a:xfrm>
                <a:off x="755649" y="1720890"/>
                <a:ext cx="23120186" cy="1980148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35455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34379ADD-C1B3-4D86-A9C3-6EFE516C6BBB}"/>
                  </a:ext>
                </a:extLst>
              </p:cNvPr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16" name="Isosceles Triangle 44">
                  <a:extLst>
                    <a:ext uri="{FF2B5EF4-FFF2-40B4-BE49-F238E27FC236}">
                      <a16:creationId xmlns:a16="http://schemas.microsoft.com/office/drawing/2014/main" id="{AC74273D-734C-49E6-8B4B-04D1DA61F78A}"/>
                    </a:ext>
                  </a:extLst>
                </p:cNvPr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7" name="Pentagon 27">
                  <a:extLst>
                    <a:ext uri="{FF2B5EF4-FFF2-40B4-BE49-F238E27FC236}">
                      <a16:creationId xmlns:a16="http://schemas.microsoft.com/office/drawing/2014/main" id="{2258C135-B327-408E-91EE-B02D0694BC1A}"/>
                    </a:ext>
                  </a:extLst>
                </p:cNvPr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18" name="Group 11">
                  <a:extLst>
                    <a:ext uri="{FF2B5EF4-FFF2-40B4-BE49-F238E27FC236}">
                      <a16:creationId xmlns:a16="http://schemas.microsoft.com/office/drawing/2014/main" id="{437FD286-16D0-4570-9188-8DDAC1020CB0}"/>
                    </a:ext>
                  </a:extLst>
                </p:cNvPr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21" name="Freeform 31">
                    <a:extLst>
                      <a:ext uri="{FF2B5EF4-FFF2-40B4-BE49-F238E27FC236}">
                        <a16:creationId xmlns:a16="http://schemas.microsoft.com/office/drawing/2014/main" id="{902B8CB7-6BA3-4358-B858-CCC8E1F3336E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2" name="Freeform 32">
                    <a:extLst>
                      <a:ext uri="{FF2B5EF4-FFF2-40B4-BE49-F238E27FC236}">
                        <a16:creationId xmlns:a16="http://schemas.microsoft.com/office/drawing/2014/main" id="{EDB1836D-3A5B-47F5-94EC-06C65C33AB98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3" name="Freeform 33">
                    <a:extLst>
                      <a:ext uri="{FF2B5EF4-FFF2-40B4-BE49-F238E27FC236}">
                        <a16:creationId xmlns:a16="http://schemas.microsoft.com/office/drawing/2014/main" id="{979C2823-3873-4A08-AC71-B270EE0F589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4" name="Rectangle 23">
                    <a:extLst>
                      <a:ext uri="{FF2B5EF4-FFF2-40B4-BE49-F238E27FC236}">
                        <a16:creationId xmlns:a16="http://schemas.microsoft.com/office/drawing/2014/main" id="{B5A2608D-3BCF-4662-82EF-FFB81CB84C0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5" name="Rectangle 24">
                    <a:extLst>
                      <a:ext uri="{FF2B5EF4-FFF2-40B4-BE49-F238E27FC236}">
                        <a16:creationId xmlns:a16="http://schemas.microsoft.com/office/drawing/2014/main" id="{F90413D4-C105-4B15-B2DF-B64C230721A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" name="Rectangle 25">
                    <a:extLst>
                      <a:ext uri="{FF2B5EF4-FFF2-40B4-BE49-F238E27FC236}">
                        <a16:creationId xmlns:a16="http://schemas.microsoft.com/office/drawing/2014/main" id="{F898C190-A425-4253-9BFB-895573F7F48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" name="Rectangle 26">
                    <a:extLst>
                      <a:ext uri="{FF2B5EF4-FFF2-40B4-BE49-F238E27FC236}">
                        <a16:creationId xmlns:a16="http://schemas.microsoft.com/office/drawing/2014/main" id="{C21D5C18-DDA6-4090-B70B-16FDCE8AA6E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9" name="Chevron 29">
                  <a:extLst>
                    <a:ext uri="{FF2B5EF4-FFF2-40B4-BE49-F238E27FC236}">
                      <a16:creationId xmlns:a16="http://schemas.microsoft.com/office/drawing/2014/main" id="{0C74F1A0-E940-4357-918A-039EB3455CC7}"/>
                    </a:ext>
                  </a:extLst>
                </p:cNvPr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0" name="TextBox 13">
                  <a:extLst>
                    <a:ext uri="{FF2B5EF4-FFF2-40B4-BE49-F238E27FC236}">
                      <a16:creationId xmlns:a16="http://schemas.microsoft.com/office/drawing/2014/main" id="{7A9733A4-BB2C-4C3F-8610-EBFD8AB9385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624464" y="1653394"/>
                  <a:ext cx="2097911" cy="8517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60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+mn-ea"/>
                      <a:cs typeface="Tahoma" pitchFamily="34" charset="0"/>
                    </a:rPr>
                    <a:t>Câu</a:t>
                  </a:r>
                  <a:r>
                    <a:rPr kumimoji="0" lang="en-US" sz="6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+mn-ea"/>
                      <a:cs typeface="Tahoma" pitchFamily="34" charset="0"/>
                    </a:rPr>
                    <a:t> 1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Rectangle 1">
                  <a:extLst>
                    <a:ext uri="{FF2B5EF4-FFF2-40B4-BE49-F238E27FC236}">
                      <a16:creationId xmlns:a16="http://schemas.microsoft.com/office/drawing/2014/main" id="{9F5085D1-9A9B-4404-B272-C0AE3CEDB82B}"/>
                    </a:ext>
                  </a:extLst>
                </p:cNvPr>
                <p:cNvSpPr/>
                <p:nvPr/>
              </p:nvSpPr>
              <p:spPr>
                <a:xfrm>
                  <a:off x="4517329" y="3174322"/>
                  <a:ext cx="14044101" cy="101566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Góc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có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đo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6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10</m:t>
                      </m:r>
                      <m:sSup>
                        <m:sSupPr>
                          <m:ctrlPr>
                            <a:rPr lang="en-US" sz="6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8</m:t>
                          </m:r>
                        </m:e>
                        <m:sup>
                          <m:r>
                            <a:rPr lang="en-US" sz="6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p>
                      </m:sSup>
                    </m:oMath>
                  </a14:m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đổi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sang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đơn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vị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radian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là</a:t>
                  </a:r>
                  <a:endPara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" name="Rectangle 1">
                  <a:extLst>
                    <a:ext uri="{FF2B5EF4-FFF2-40B4-BE49-F238E27FC236}">
                      <a16:creationId xmlns:a16="http://schemas.microsoft.com/office/drawing/2014/main" id="{9F5085D1-9A9B-4404-B272-C0AE3CEDB82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17329" y="3174322"/>
                  <a:ext cx="14044101" cy="1015663"/>
                </a:xfrm>
                <a:prstGeom prst="rect">
                  <a:avLst/>
                </a:prstGeom>
                <a:blipFill>
                  <a:blip r:embed="rId4"/>
                  <a:stretch>
                    <a:fillRect l="-1259" t="-18675" r="-1693" b="-4036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47EB0C76-0769-41FA-A11B-7821C4BC848F}"/>
                  </a:ext>
                </a:extLst>
              </p:cNvPr>
              <p:cNvSpPr/>
              <p:nvPr/>
            </p:nvSpPr>
            <p:spPr>
              <a:xfrm>
                <a:off x="2590002" y="5302192"/>
                <a:ext cx="1166153" cy="16535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5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5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5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47EB0C76-0769-41FA-A11B-7821C4BC84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002" y="5302192"/>
                <a:ext cx="1166153" cy="165359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F7BFE01-4B62-4539-A7B6-0D5B64382AB9}"/>
                  </a:ext>
                </a:extLst>
              </p:cNvPr>
              <p:cNvSpPr/>
              <p:nvPr/>
            </p:nvSpPr>
            <p:spPr>
              <a:xfrm>
                <a:off x="8390910" y="5374103"/>
                <a:ext cx="1124026" cy="15097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5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5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F7BFE01-4B62-4539-A7B6-0D5B64382A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0910" y="5374103"/>
                <a:ext cx="1124026" cy="150977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86AD36B-64FB-4212-B79C-3BFB814E5E5C}"/>
                  </a:ext>
                </a:extLst>
              </p:cNvPr>
              <p:cNvSpPr/>
              <p:nvPr/>
            </p:nvSpPr>
            <p:spPr>
              <a:xfrm>
                <a:off x="14434363" y="5396327"/>
                <a:ext cx="1166153" cy="16481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5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5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5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86AD36B-64FB-4212-B79C-3BFB814E5E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34363" y="5396327"/>
                <a:ext cx="1166153" cy="16481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D57E3022-08CD-4F1A-95A8-36B31A59CCCF}"/>
                  </a:ext>
                </a:extLst>
              </p:cNvPr>
              <p:cNvSpPr/>
              <p:nvPr/>
            </p:nvSpPr>
            <p:spPr>
              <a:xfrm>
                <a:off x="20631557" y="5405298"/>
                <a:ext cx="832279" cy="15165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US" sz="5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5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D57E3022-08CD-4F1A-95A8-36B31A59CC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31557" y="5405298"/>
                <a:ext cx="832279" cy="151656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C229643E-CDB3-47FD-9402-E31808E52D59}"/>
                  </a:ext>
                </a:extLst>
              </p:cNvPr>
              <p:cNvSpPr/>
              <p:nvPr/>
            </p:nvSpPr>
            <p:spPr>
              <a:xfrm>
                <a:off x="5264477" y="8212434"/>
                <a:ext cx="3126433" cy="1673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60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180</m:t>
                          </m:r>
                        </m:den>
                      </m:f>
                    </m:oMath>
                  </m:oMathPara>
                </a14:m>
                <a:endParaRPr lang="en-US" sz="6000" dirty="0"/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C229643E-CDB3-47FD-9402-E31808E52D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4477" y="8212434"/>
                <a:ext cx="3126433" cy="167366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Box 46">
            <a:extLst>
              <a:ext uri="{FF2B5EF4-FFF2-40B4-BE49-F238E27FC236}">
                <a16:creationId xmlns:a16="http://schemas.microsoft.com/office/drawing/2014/main" id="{04D3ED42-2DB3-4702-837A-0D4F08D62F06}"/>
              </a:ext>
            </a:extLst>
          </p:cNvPr>
          <p:cNvSpPr txBox="1"/>
          <p:nvPr/>
        </p:nvSpPr>
        <p:spPr>
          <a:xfrm>
            <a:off x="1973463" y="8533091"/>
            <a:ext cx="28647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ADCT :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6325A99-476E-4B02-91AA-A192425CD438}"/>
              </a:ext>
            </a:extLst>
          </p:cNvPr>
          <p:cNvSpPr txBox="1"/>
          <p:nvPr/>
        </p:nvSpPr>
        <p:spPr>
          <a:xfrm>
            <a:off x="1942024" y="10789858"/>
            <a:ext cx="36977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đ</a:t>
            </a:r>
            <a:r>
              <a:rPr lang="vi-VN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D552FFE2-DD43-41BD-8CE2-6A56895A89C8}"/>
                  </a:ext>
                </a:extLst>
              </p:cNvPr>
              <p:cNvSpPr/>
              <p:nvPr/>
            </p:nvSpPr>
            <p:spPr>
              <a:xfrm>
                <a:off x="5264476" y="10536182"/>
                <a:ext cx="5787866" cy="18269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60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0" i="0" smtClean="0">
                              <a:latin typeface="Cambria Math" panose="02040503050406030204" pitchFamily="18" charset="0"/>
                            </a:rPr>
                            <m:t>108</m:t>
                          </m:r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180</m:t>
                          </m:r>
                        </m:den>
                      </m:f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6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6000" dirty="0"/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D552FFE2-DD43-41BD-8CE2-6A56895A89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4476" y="10536182"/>
                <a:ext cx="5787866" cy="18269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Speech Bubble: Oval 52">
            <a:extLst>
              <a:ext uri="{FF2B5EF4-FFF2-40B4-BE49-F238E27FC236}">
                <a16:creationId xmlns:a16="http://schemas.microsoft.com/office/drawing/2014/main" id="{41CEE35D-0E33-48C6-B313-0E534BC02CD9}"/>
              </a:ext>
            </a:extLst>
          </p:cNvPr>
          <p:cNvSpPr/>
          <p:nvPr/>
        </p:nvSpPr>
        <p:spPr>
          <a:xfrm>
            <a:off x="13615824" y="7934949"/>
            <a:ext cx="7261930" cy="4164141"/>
          </a:xfrm>
          <a:prstGeom prst="wedgeEllipse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CT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sang rad 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C44EFA30-7BBE-41AA-8A89-86CF2AF1795A}"/>
              </a:ext>
            </a:extLst>
          </p:cNvPr>
          <p:cNvSpPr/>
          <p:nvPr/>
        </p:nvSpPr>
        <p:spPr>
          <a:xfrm>
            <a:off x="108431" y="5476638"/>
            <a:ext cx="1088530" cy="1408597"/>
          </a:xfrm>
          <a:prstGeom prst="ellipse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kumimoji="0" lang="en-US" sz="6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7848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7" grpId="0"/>
      <p:bldP spid="51" grpId="0"/>
      <p:bldP spid="52" grpId="0"/>
      <p:bldP spid="53" grpId="0" animBg="1"/>
      <p:bldP spid="5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39BAF16-3C69-4BA9-8E9A-2B9B767994B7}"/>
              </a:ext>
            </a:extLst>
          </p:cNvPr>
          <p:cNvGrpSpPr/>
          <p:nvPr/>
        </p:nvGrpSpPr>
        <p:grpSpPr>
          <a:xfrm>
            <a:off x="420880" y="7145208"/>
            <a:ext cx="23669800" cy="6189792"/>
            <a:chOff x="184495" y="3636276"/>
            <a:chExt cx="11834900" cy="3094896"/>
          </a:xfrm>
        </p:grpSpPr>
        <p:sp>
          <p:nvSpPr>
            <p:cNvPr id="7" name="Rounded Rectangle 4">
              <a:extLst>
                <a:ext uri="{FF2B5EF4-FFF2-40B4-BE49-F238E27FC236}">
                  <a16:creationId xmlns:a16="http://schemas.microsoft.com/office/drawing/2014/main" id="{3A2180FE-386C-451B-972A-0D7FABEFA2F9}"/>
                </a:ext>
              </a:extLst>
            </p:cNvPr>
            <p:cNvSpPr/>
            <p:nvPr/>
          </p:nvSpPr>
          <p:spPr>
            <a:xfrm>
              <a:off x="184495" y="3865218"/>
              <a:ext cx="11834900" cy="2865954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8123C7F-8199-4997-B9A8-B447AABACE74}"/>
                </a:ext>
              </a:extLst>
            </p:cNvPr>
            <p:cNvGrpSpPr/>
            <p:nvPr/>
          </p:nvGrpSpPr>
          <p:grpSpPr>
            <a:xfrm>
              <a:off x="203200" y="3636276"/>
              <a:ext cx="2342698" cy="507832"/>
              <a:chOff x="1275608" y="6239450"/>
              <a:chExt cx="4592537" cy="922706"/>
            </a:xfrm>
          </p:grpSpPr>
          <p:sp>
            <p:nvSpPr>
              <p:cNvPr id="9" name="Freeform 20">
                <a:extLst>
                  <a:ext uri="{FF2B5EF4-FFF2-40B4-BE49-F238E27FC236}">
                    <a16:creationId xmlns:a16="http://schemas.microsoft.com/office/drawing/2014/main" id="{AFC9F831-0A62-489A-B34D-1399103F58F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6E1BBE6-AFDD-4579-8EF9-B05F756EA7B6}"/>
                  </a:ext>
                </a:extLst>
              </p:cNvPr>
              <p:cNvSpPr txBox="1"/>
              <p:nvPr/>
            </p:nvSpPr>
            <p:spPr>
              <a:xfrm>
                <a:off x="2187353" y="6239450"/>
                <a:ext cx="2633702" cy="922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Round Diagonal Corner Rectangle 8">
                <a:extLst>
                  <a:ext uri="{FF2B5EF4-FFF2-40B4-BE49-F238E27FC236}">
                    <a16:creationId xmlns:a16="http://schemas.microsoft.com/office/drawing/2014/main" id="{8235F729-A8FF-4B98-936D-014AD4194B71}"/>
                  </a:ext>
                </a:extLst>
              </p:cNvPr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" name="Freeform 9">
                <a:extLst>
                  <a:ext uri="{FF2B5EF4-FFF2-40B4-BE49-F238E27FC236}">
                    <a16:creationId xmlns:a16="http://schemas.microsoft.com/office/drawing/2014/main" id="{1F210F6E-F79C-4234-AABE-BDC29123646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50" name="Action Button: Forward or Next 5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99BCEF2A-FED3-4FE6-B2DF-B27E30CC35ED}"/>
              </a:ext>
            </a:extLst>
          </p:cNvPr>
          <p:cNvSpPr/>
          <p:nvPr/>
        </p:nvSpPr>
        <p:spPr>
          <a:xfrm>
            <a:off x="23512131" y="12839820"/>
            <a:ext cx="873456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6CA73DE6-8A33-4565-BF61-8A77F3E7B61F}"/>
              </a:ext>
            </a:extLst>
          </p:cNvPr>
          <p:cNvGrpSpPr/>
          <p:nvPr/>
        </p:nvGrpSpPr>
        <p:grpSpPr>
          <a:xfrm>
            <a:off x="-24637" y="1649424"/>
            <a:ext cx="20410377" cy="830997"/>
            <a:chOff x="-288924" y="1892299"/>
            <a:chExt cx="20410377" cy="830995"/>
          </a:xfrm>
        </p:grpSpPr>
        <p:sp>
          <p:nvSpPr>
            <p:cNvPr id="40" name="Rounded Rectangle 39">
              <a:extLst>
                <a:ext uri="{FF2B5EF4-FFF2-40B4-BE49-F238E27FC236}">
                  <a16:creationId xmlns:a16="http://schemas.microsoft.com/office/drawing/2014/main" id="{CF515967-DF92-4F8E-B655-FA4F70E6BF1C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8081D57-9AAF-4371-850F-A9A72C4A71E8}"/>
                </a:ext>
              </a:extLst>
            </p:cNvPr>
            <p:cNvSpPr txBox="1"/>
            <p:nvPr/>
          </p:nvSpPr>
          <p:spPr>
            <a:xfrm>
              <a:off x="1082675" y="1913523"/>
              <a:ext cx="61427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II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D013D747-9847-4231-95E5-4603D304E09C}"/>
                </a:ext>
              </a:extLst>
            </p:cNvPr>
            <p:cNvSpPr txBox="1"/>
            <p:nvPr/>
          </p:nvSpPr>
          <p:spPr>
            <a:xfrm>
              <a:off x="2087560" y="1892299"/>
              <a:ext cx="18033893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DẠNG II: </a:t>
              </a:r>
              <a:r>
                <a:rPr lang="en-US" sz="4800" b="1" spc="-150" dirty="0">
                  <a:solidFill>
                    <a:srgbClr val="13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ĐỔI ĐƠN VỊ ĐO GÓC (CUNG) LƯỢNG GIÁC</a:t>
              </a:r>
              <a:endParaRPr lang="en-US" sz="4800" b="1" dirty="0">
                <a:solidFill>
                  <a:srgbClr val="135F8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94124699-DA76-439F-9BC8-580BA35B9993}"/>
              </a:ext>
            </a:extLst>
          </p:cNvPr>
          <p:cNvGrpSpPr/>
          <p:nvPr/>
        </p:nvGrpSpPr>
        <p:grpSpPr>
          <a:xfrm>
            <a:off x="153987" y="2590800"/>
            <a:ext cx="23812793" cy="2448357"/>
            <a:chOff x="153987" y="2590800"/>
            <a:chExt cx="23812793" cy="2448357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42880601-8484-449F-944D-4B085921D967}"/>
                </a:ext>
              </a:extLst>
            </p:cNvPr>
            <p:cNvGrpSpPr/>
            <p:nvPr/>
          </p:nvGrpSpPr>
          <p:grpSpPr>
            <a:xfrm>
              <a:off x="153987" y="2590800"/>
              <a:ext cx="23812793" cy="2448357"/>
              <a:chOff x="534987" y="1647866"/>
              <a:chExt cx="23340848" cy="2053172"/>
            </a:xfrm>
          </p:grpSpPr>
          <p:sp>
            <p:nvSpPr>
              <p:cNvPr id="14" name="Rounded Rectangle 24">
                <a:extLst>
                  <a:ext uri="{FF2B5EF4-FFF2-40B4-BE49-F238E27FC236}">
                    <a16:creationId xmlns:a16="http://schemas.microsoft.com/office/drawing/2014/main" id="{8B0DDE11-73A1-4332-9B31-FF82A87F8875}"/>
                  </a:ext>
                </a:extLst>
              </p:cNvPr>
              <p:cNvSpPr/>
              <p:nvPr/>
            </p:nvSpPr>
            <p:spPr bwMode="auto">
              <a:xfrm>
                <a:off x="755649" y="1720890"/>
                <a:ext cx="23120186" cy="1980148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35455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34379ADD-C1B3-4D86-A9C3-6EFE516C6BBB}"/>
                  </a:ext>
                </a:extLst>
              </p:cNvPr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16" name="Isosceles Triangle 44">
                  <a:extLst>
                    <a:ext uri="{FF2B5EF4-FFF2-40B4-BE49-F238E27FC236}">
                      <a16:creationId xmlns:a16="http://schemas.microsoft.com/office/drawing/2014/main" id="{AC74273D-734C-49E6-8B4B-04D1DA61F78A}"/>
                    </a:ext>
                  </a:extLst>
                </p:cNvPr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7" name="Pentagon 27">
                  <a:extLst>
                    <a:ext uri="{FF2B5EF4-FFF2-40B4-BE49-F238E27FC236}">
                      <a16:creationId xmlns:a16="http://schemas.microsoft.com/office/drawing/2014/main" id="{2258C135-B327-408E-91EE-B02D0694BC1A}"/>
                    </a:ext>
                  </a:extLst>
                </p:cNvPr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18" name="Group 11">
                  <a:extLst>
                    <a:ext uri="{FF2B5EF4-FFF2-40B4-BE49-F238E27FC236}">
                      <a16:creationId xmlns:a16="http://schemas.microsoft.com/office/drawing/2014/main" id="{437FD286-16D0-4570-9188-8DDAC1020CB0}"/>
                    </a:ext>
                  </a:extLst>
                </p:cNvPr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21" name="Freeform 31">
                    <a:extLst>
                      <a:ext uri="{FF2B5EF4-FFF2-40B4-BE49-F238E27FC236}">
                        <a16:creationId xmlns:a16="http://schemas.microsoft.com/office/drawing/2014/main" id="{902B8CB7-6BA3-4358-B858-CCC8E1F3336E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2" name="Freeform 32">
                    <a:extLst>
                      <a:ext uri="{FF2B5EF4-FFF2-40B4-BE49-F238E27FC236}">
                        <a16:creationId xmlns:a16="http://schemas.microsoft.com/office/drawing/2014/main" id="{EDB1836D-3A5B-47F5-94EC-06C65C33AB98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3" name="Freeform 33">
                    <a:extLst>
                      <a:ext uri="{FF2B5EF4-FFF2-40B4-BE49-F238E27FC236}">
                        <a16:creationId xmlns:a16="http://schemas.microsoft.com/office/drawing/2014/main" id="{979C2823-3873-4A08-AC71-B270EE0F589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4" name="Rectangle 23">
                    <a:extLst>
                      <a:ext uri="{FF2B5EF4-FFF2-40B4-BE49-F238E27FC236}">
                        <a16:creationId xmlns:a16="http://schemas.microsoft.com/office/drawing/2014/main" id="{B5A2608D-3BCF-4662-82EF-FFB81CB84C0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5" name="Rectangle 24">
                    <a:extLst>
                      <a:ext uri="{FF2B5EF4-FFF2-40B4-BE49-F238E27FC236}">
                        <a16:creationId xmlns:a16="http://schemas.microsoft.com/office/drawing/2014/main" id="{F90413D4-C105-4B15-B2DF-B64C230721A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" name="Rectangle 25">
                    <a:extLst>
                      <a:ext uri="{FF2B5EF4-FFF2-40B4-BE49-F238E27FC236}">
                        <a16:creationId xmlns:a16="http://schemas.microsoft.com/office/drawing/2014/main" id="{F898C190-A425-4253-9BFB-895573F7F48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" name="Rectangle 26">
                    <a:extLst>
                      <a:ext uri="{FF2B5EF4-FFF2-40B4-BE49-F238E27FC236}">
                        <a16:creationId xmlns:a16="http://schemas.microsoft.com/office/drawing/2014/main" id="{C21D5C18-DDA6-4090-B70B-16FDCE8AA6E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9" name="Chevron 29">
                  <a:extLst>
                    <a:ext uri="{FF2B5EF4-FFF2-40B4-BE49-F238E27FC236}">
                      <a16:creationId xmlns:a16="http://schemas.microsoft.com/office/drawing/2014/main" id="{0C74F1A0-E940-4357-918A-039EB3455CC7}"/>
                    </a:ext>
                  </a:extLst>
                </p:cNvPr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0" name="TextBox 13">
                  <a:extLst>
                    <a:ext uri="{FF2B5EF4-FFF2-40B4-BE49-F238E27FC236}">
                      <a16:creationId xmlns:a16="http://schemas.microsoft.com/office/drawing/2014/main" id="{7A9733A4-BB2C-4C3F-8610-EBFD8AB9385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624464" y="1653394"/>
                  <a:ext cx="2097911" cy="8517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60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+mn-ea"/>
                      <a:cs typeface="Tahoma" pitchFamily="34" charset="0"/>
                    </a:rPr>
                    <a:t>Câu</a:t>
                  </a:r>
                  <a:r>
                    <a:rPr kumimoji="0" lang="en-US" sz="6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+mn-ea"/>
                      <a:cs typeface="Tahoma" pitchFamily="34" charset="0"/>
                    </a:rPr>
                    <a:t> 2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39F0E950-B39C-4027-A69F-D0CECF4CE904}"/>
                    </a:ext>
                  </a:extLst>
                </p:cNvPr>
                <p:cNvSpPr/>
                <p:nvPr/>
              </p:nvSpPr>
              <p:spPr>
                <a:xfrm>
                  <a:off x="4616443" y="2984892"/>
                  <a:ext cx="11770402" cy="149560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just">
                    <a:lnSpc>
                      <a:spcPct val="107000"/>
                    </a:lnSpc>
                    <a:tabLst>
                      <a:tab pos="457200" algn="l"/>
                      <a:tab pos="1943100" algn="l"/>
                      <a:tab pos="3429000" algn="l"/>
                      <a:tab pos="4857750" algn="l"/>
                    </a:tabLst>
                  </a:pP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Góc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có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đo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6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6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6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</m:oMath>
                  </a14:m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đổi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sang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đơn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vị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độ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là</a:t>
                  </a:r>
                  <a:endParaRPr lang="en-US" sz="6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39F0E950-B39C-4027-A69F-D0CECF4CE90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16443" y="2984892"/>
                  <a:ext cx="11770402" cy="1495602"/>
                </a:xfrm>
                <a:prstGeom prst="rect">
                  <a:avLst/>
                </a:prstGeom>
                <a:blipFill>
                  <a:blip r:embed="rId3"/>
                  <a:stretch>
                    <a:fillRect l="-3107" r="-2175" b="-1265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49DF2035-3BB6-4FF5-A422-05BB9D343B38}"/>
              </a:ext>
            </a:extLst>
          </p:cNvPr>
          <p:cNvGrpSpPr/>
          <p:nvPr/>
        </p:nvGrpSpPr>
        <p:grpSpPr>
          <a:xfrm>
            <a:off x="82712" y="5261842"/>
            <a:ext cx="23556178" cy="1827442"/>
            <a:chOff x="82712" y="5261842"/>
            <a:chExt cx="23556178" cy="1827442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F1D9E1E3-5568-4532-8A2F-5A5F3F44BAD9}"/>
                </a:ext>
              </a:extLst>
            </p:cNvPr>
            <p:cNvGrpSpPr/>
            <p:nvPr/>
          </p:nvGrpSpPr>
          <p:grpSpPr>
            <a:xfrm>
              <a:off x="82712" y="5261842"/>
              <a:ext cx="23556178" cy="1827442"/>
              <a:chOff x="241306" y="2243792"/>
              <a:chExt cx="11778089" cy="617268"/>
            </a:xfrm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BED4A010-3DCD-40EE-B1CD-F1CFAF3C4A0B}"/>
                  </a:ext>
                </a:extLst>
              </p:cNvPr>
              <p:cNvSpPr/>
              <p:nvPr/>
            </p:nvSpPr>
            <p:spPr>
              <a:xfrm>
                <a:off x="3538287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0F2BBAED-301C-4B16-A674-2E97D2CB814A}"/>
                  </a:ext>
                </a:extLst>
              </p:cNvPr>
              <p:cNvSpPr/>
              <p:nvPr/>
            </p:nvSpPr>
            <p:spPr>
              <a:xfrm>
                <a:off x="3247742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88B484B6-97DD-4B6F-9EB9-6C4DE5D693FB}"/>
                  </a:ext>
                </a:extLst>
              </p:cNvPr>
              <p:cNvSpPr/>
              <p:nvPr/>
            </p:nvSpPr>
            <p:spPr>
              <a:xfrm>
                <a:off x="531851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781D234B-2DD4-4DB2-B9DA-A26E26B4B6E0}"/>
                  </a:ext>
                </a:extLst>
              </p:cNvPr>
              <p:cNvSpPr/>
              <p:nvPr/>
            </p:nvSpPr>
            <p:spPr>
              <a:xfrm>
                <a:off x="241306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7CE733BA-8C1C-4920-9AB5-BB74853D0BDA}"/>
                  </a:ext>
                </a:extLst>
              </p:cNvPr>
              <p:cNvSpPr/>
              <p:nvPr/>
            </p:nvSpPr>
            <p:spPr>
              <a:xfrm>
                <a:off x="6544723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E091E0C6-4A17-43D8-A322-C9FA1A8730F1}"/>
                  </a:ext>
                </a:extLst>
              </p:cNvPr>
              <p:cNvSpPr/>
              <p:nvPr/>
            </p:nvSpPr>
            <p:spPr>
              <a:xfrm>
                <a:off x="6254178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B74CEE48-3F84-4D31-8A90-15E0B6FB24D2}"/>
                  </a:ext>
                </a:extLst>
              </p:cNvPr>
              <p:cNvSpPr/>
              <p:nvPr/>
            </p:nvSpPr>
            <p:spPr>
              <a:xfrm>
                <a:off x="9551160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363AA8C4-78CD-4ACF-92AF-9FEF72641104}"/>
                  </a:ext>
                </a:extLst>
              </p:cNvPr>
              <p:cNvSpPr/>
              <p:nvPr/>
            </p:nvSpPr>
            <p:spPr>
              <a:xfrm>
                <a:off x="9260615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Rectangle 1">
                  <a:extLst>
                    <a:ext uri="{FF2B5EF4-FFF2-40B4-BE49-F238E27FC236}">
                      <a16:creationId xmlns:a16="http://schemas.microsoft.com/office/drawing/2014/main" id="{5F77042B-96E0-415D-A408-B335A3C59C2C}"/>
                    </a:ext>
                  </a:extLst>
                </p:cNvPr>
                <p:cNvSpPr/>
                <p:nvPr/>
              </p:nvSpPr>
              <p:spPr>
                <a:xfrm>
                  <a:off x="2392668" y="5823093"/>
                  <a:ext cx="2013565" cy="101566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24</m:t>
                        </m:r>
                        <m:sSup>
                          <m:sSupPr>
                            <m:ctrlP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60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sz="60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" name="Rectangle 1">
                  <a:extLst>
                    <a:ext uri="{FF2B5EF4-FFF2-40B4-BE49-F238E27FC236}">
                      <a16:creationId xmlns:a16="http://schemas.microsoft.com/office/drawing/2014/main" id="{5F77042B-96E0-415D-A408-B335A3C59C2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92668" y="5823093"/>
                  <a:ext cx="2013565" cy="101566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41750B35-4AF1-46B8-A6AB-5C45C2B784B9}"/>
                    </a:ext>
                  </a:extLst>
                </p:cNvPr>
                <p:cNvSpPr/>
                <p:nvPr/>
              </p:nvSpPr>
              <p:spPr>
                <a:xfrm>
                  <a:off x="8405540" y="5745189"/>
                  <a:ext cx="2013565" cy="101566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13</m:t>
                        </m:r>
                        <m:sSup>
                          <m:sSupPr>
                            <m:ctrlP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60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  <m:sup>
                            <m:r>
                              <a:rPr lang="en-US" sz="60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41750B35-4AF1-46B8-A6AB-5C45C2B784B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05540" y="5745189"/>
                  <a:ext cx="2013565" cy="101566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B846C826-9090-4AE1-9A87-9791FE456702}"/>
                    </a:ext>
                  </a:extLst>
                </p:cNvPr>
                <p:cNvSpPr/>
                <p:nvPr/>
              </p:nvSpPr>
              <p:spPr>
                <a:xfrm>
                  <a:off x="14570697" y="5826942"/>
                  <a:ext cx="1587166" cy="101566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  <m:sSup>
                          <m:sSupPr>
                            <m:ctrlP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60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60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B846C826-9090-4AE1-9A87-9791FE45670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570697" y="5826942"/>
                  <a:ext cx="1587166" cy="1015663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49B9F52C-619F-4FD6-BCA8-239B8688AD67}"/>
                    </a:ext>
                  </a:extLst>
                </p:cNvPr>
                <p:cNvSpPr/>
                <p:nvPr/>
              </p:nvSpPr>
              <p:spPr>
                <a:xfrm>
                  <a:off x="19945637" y="5745189"/>
                  <a:ext cx="2013565" cy="101566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27</m:t>
                        </m:r>
                        <m:sSup>
                          <m:sSupPr>
                            <m:ctrlP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60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sz="60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49B9F52C-619F-4FD6-BCA8-239B8688AD6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945637" y="5745189"/>
                  <a:ext cx="2013565" cy="1015663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A1061506-D125-4A8F-98D7-CAD7533BBB2B}"/>
                  </a:ext>
                </a:extLst>
              </p:cNvPr>
              <p:cNvSpPr/>
              <p:nvPr/>
            </p:nvSpPr>
            <p:spPr>
              <a:xfrm>
                <a:off x="5264477" y="8212434"/>
                <a:ext cx="3823226" cy="18269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6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α</m:t>
                          </m:r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180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60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π</m:t>
                          </m:r>
                        </m:den>
                      </m:f>
                    </m:oMath>
                  </m:oMathPara>
                </a14:m>
                <a:endParaRPr lang="en-US" sz="6000" dirty="0"/>
              </a:p>
            </p:txBody>
          </p:sp>
        </mc:Choice>
        <mc:Fallback xmlns="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A1061506-D125-4A8F-98D7-CAD7533BBB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4477" y="8212434"/>
                <a:ext cx="3823226" cy="18269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>
            <a:extLst>
              <a:ext uri="{FF2B5EF4-FFF2-40B4-BE49-F238E27FC236}">
                <a16:creationId xmlns:a16="http://schemas.microsoft.com/office/drawing/2014/main" id="{1E38E2A5-511D-4C94-B94F-0C65A445F6F3}"/>
              </a:ext>
            </a:extLst>
          </p:cNvPr>
          <p:cNvSpPr txBox="1"/>
          <p:nvPr/>
        </p:nvSpPr>
        <p:spPr>
          <a:xfrm>
            <a:off x="1973463" y="8533091"/>
            <a:ext cx="28647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ADCT :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45B3A50-996D-407C-9130-27A005D8A29A}"/>
              </a:ext>
            </a:extLst>
          </p:cNvPr>
          <p:cNvSpPr txBox="1"/>
          <p:nvPr/>
        </p:nvSpPr>
        <p:spPr>
          <a:xfrm>
            <a:off x="1942024" y="11231292"/>
            <a:ext cx="36977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đ</a:t>
            </a:r>
            <a:r>
              <a:rPr lang="vi-VN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27EDCD81-CDBC-4F4D-9688-434DAC642C68}"/>
                  </a:ext>
                </a:extLst>
              </p:cNvPr>
              <p:cNvSpPr/>
              <p:nvPr/>
            </p:nvSpPr>
            <p:spPr>
              <a:xfrm>
                <a:off x="5264477" y="10725237"/>
                <a:ext cx="3823226" cy="18269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6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α</m:t>
                          </m:r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180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60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π</m:t>
                          </m:r>
                        </m:den>
                      </m:f>
                    </m:oMath>
                  </m:oMathPara>
                </a14:m>
                <a:endParaRPr lang="en-US" sz="6000" dirty="0"/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27EDCD81-CDBC-4F4D-9688-434DAC642C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4477" y="10725237"/>
                <a:ext cx="3823226" cy="18269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7C72B5CB-43B6-4A32-946F-2DCD8A240FA9}"/>
                  </a:ext>
                </a:extLst>
              </p:cNvPr>
              <p:cNvSpPr/>
              <p:nvPr/>
            </p:nvSpPr>
            <p:spPr>
              <a:xfrm>
                <a:off x="8795667" y="10135116"/>
                <a:ext cx="3741152" cy="24366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6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6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6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6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  <m:r>
                            <a:rPr lang="en-US" sz="6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.180</m:t>
                          </m:r>
                        </m:num>
                        <m:den>
                          <m:r>
                            <a:rPr lang="en-US" sz="6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7C72B5CB-43B6-4A32-946F-2DCD8A240F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5667" y="10135116"/>
                <a:ext cx="3741152" cy="243662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8BB6CD00-0964-4991-A593-B52E25AAA772}"/>
                  </a:ext>
                </a:extLst>
              </p:cNvPr>
              <p:cNvSpPr/>
              <p:nvPr/>
            </p:nvSpPr>
            <p:spPr>
              <a:xfrm>
                <a:off x="12410156" y="11237389"/>
                <a:ext cx="2358723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6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6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72</m:t>
                          </m:r>
                        </m:e>
                        <m:sup>
                          <m:r>
                            <a:rPr lang="en-US" sz="6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8BB6CD00-0964-4991-A593-B52E25AAA7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10156" y="11237389"/>
                <a:ext cx="2358723" cy="101566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Speech Bubble: Oval 53">
            <a:extLst>
              <a:ext uri="{FF2B5EF4-FFF2-40B4-BE49-F238E27FC236}">
                <a16:creationId xmlns:a16="http://schemas.microsoft.com/office/drawing/2014/main" id="{08E18D4A-D72F-4397-9CBD-957F3C62B2D8}"/>
              </a:ext>
            </a:extLst>
          </p:cNvPr>
          <p:cNvSpPr/>
          <p:nvPr/>
        </p:nvSpPr>
        <p:spPr>
          <a:xfrm>
            <a:off x="15859272" y="7712683"/>
            <a:ext cx="7261930" cy="4164141"/>
          </a:xfrm>
          <a:prstGeom prst="wedgeEllipse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CT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rad sang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574F8690-3905-4B66-8341-0F95BB25ADA8}"/>
              </a:ext>
            </a:extLst>
          </p:cNvPr>
          <p:cNvSpPr/>
          <p:nvPr/>
        </p:nvSpPr>
        <p:spPr>
          <a:xfrm>
            <a:off x="12115543" y="5437269"/>
            <a:ext cx="1088530" cy="1481054"/>
          </a:xfrm>
          <a:prstGeom prst="ellipse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kumimoji="0" lang="en-US" sz="6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9713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1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51" grpId="0"/>
      <p:bldP spid="53" grpId="0"/>
      <p:bldP spid="44" grpId="0"/>
      <p:bldP spid="54" grpId="0" animBg="1"/>
      <p:bldP spid="5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39BAF16-3C69-4BA9-8E9A-2B9B767994B7}"/>
              </a:ext>
            </a:extLst>
          </p:cNvPr>
          <p:cNvGrpSpPr/>
          <p:nvPr/>
        </p:nvGrpSpPr>
        <p:grpSpPr>
          <a:xfrm>
            <a:off x="512194" y="7089284"/>
            <a:ext cx="23669800" cy="6189792"/>
            <a:chOff x="184495" y="3636276"/>
            <a:chExt cx="11834900" cy="3094896"/>
          </a:xfrm>
        </p:grpSpPr>
        <p:sp>
          <p:nvSpPr>
            <p:cNvPr id="7" name="Rounded Rectangle 4">
              <a:extLst>
                <a:ext uri="{FF2B5EF4-FFF2-40B4-BE49-F238E27FC236}">
                  <a16:creationId xmlns:a16="http://schemas.microsoft.com/office/drawing/2014/main" id="{3A2180FE-386C-451B-972A-0D7FABEFA2F9}"/>
                </a:ext>
              </a:extLst>
            </p:cNvPr>
            <p:cNvSpPr/>
            <p:nvPr/>
          </p:nvSpPr>
          <p:spPr>
            <a:xfrm>
              <a:off x="184495" y="3865218"/>
              <a:ext cx="11834900" cy="2865954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8123C7F-8199-4997-B9A8-B447AABACE74}"/>
                </a:ext>
              </a:extLst>
            </p:cNvPr>
            <p:cNvGrpSpPr/>
            <p:nvPr/>
          </p:nvGrpSpPr>
          <p:grpSpPr>
            <a:xfrm>
              <a:off x="203200" y="3636276"/>
              <a:ext cx="2342698" cy="507832"/>
              <a:chOff x="1275608" y="6239450"/>
              <a:chExt cx="4592537" cy="922706"/>
            </a:xfrm>
          </p:grpSpPr>
          <p:sp>
            <p:nvSpPr>
              <p:cNvPr id="9" name="Freeform 20">
                <a:extLst>
                  <a:ext uri="{FF2B5EF4-FFF2-40B4-BE49-F238E27FC236}">
                    <a16:creationId xmlns:a16="http://schemas.microsoft.com/office/drawing/2014/main" id="{AFC9F831-0A62-489A-B34D-1399103F58F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6E1BBE6-AFDD-4579-8EF9-B05F756EA7B6}"/>
                  </a:ext>
                </a:extLst>
              </p:cNvPr>
              <p:cNvSpPr txBox="1"/>
              <p:nvPr/>
            </p:nvSpPr>
            <p:spPr>
              <a:xfrm>
                <a:off x="2187353" y="6239450"/>
                <a:ext cx="2633702" cy="922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Round Diagonal Corner Rectangle 8">
                <a:extLst>
                  <a:ext uri="{FF2B5EF4-FFF2-40B4-BE49-F238E27FC236}">
                    <a16:creationId xmlns:a16="http://schemas.microsoft.com/office/drawing/2014/main" id="{8235F729-A8FF-4B98-936D-014AD4194B71}"/>
                  </a:ext>
                </a:extLst>
              </p:cNvPr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" name="Freeform 9">
                <a:extLst>
                  <a:ext uri="{FF2B5EF4-FFF2-40B4-BE49-F238E27FC236}">
                    <a16:creationId xmlns:a16="http://schemas.microsoft.com/office/drawing/2014/main" id="{1F210F6E-F79C-4234-AABE-BDC29123646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50" name="Action Button: Forward or Next 5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99BCEF2A-FED3-4FE6-B2DF-B27E30CC35ED}"/>
              </a:ext>
            </a:extLst>
          </p:cNvPr>
          <p:cNvSpPr/>
          <p:nvPr/>
        </p:nvSpPr>
        <p:spPr>
          <a:xfrm>
            <a:off x="23512131" y="12839820"/>
            <a:ext cx="873456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6CA73DE6-8A33-4565-BF61-8A77F3E7B61F}"/>
              </a:ext>
            </a:extLst>
          </p:cNvPr>
          <p:cNvGrpSpPr/>
          <p:nvPr/>
        </p:nvGrpSpPr>
        <p:grpSpPr>
          <a:xfrm>
            <a:off x="-24637" y="1649424"/>
            <a:ext cx="20410377" cy="830997"/>
            <a:chOff x="-288924" y="1892299"/>
            <a:chExt cx="20410377" cy="830995"/>
          </a:xfrm>
        </p:grpSpPr>
        <p:sp>
          <p:nvSpPr>
            <p:cNvPr id="40" name="Rounded Rectangle 39">
              <a:extLst>
                <a:ext uri="{FF2B5EF4-FFF2-40B4-BE49-F238E27FC236}">
                  <a16:creationId xmlns:a16="http://schemas.microsoft.com/office/drawing/2014/main" id="{CF515967-DF92-4F8E-B655-FA4F70E6BF1C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8081D57-9AAF-4371-850F-A9A72C4A71E8}"/>
                </a:ext>
              </a:extLst>
            </p:cNvPr>
            <p:cNvSpPr txBox="1"/>
            <p:nvPr/>
          </p:nvSpPr>
          <p:spPr>
            <a:xfrm>
              <a:off x="1082675" y="1913523"/>
              <a:ext cx="61427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II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D013D747-9847-4231-95E5-4603D304E09C}"/>
                </a:ext>
              </a:extLst>
            </p:cNvPr>
            <p:cNvSpPr txBox="1"/>
            <p:nvPr/>
          </p:nvSpPr>
          <p:spPr>
            <a:xfrm>
              <a:off x="2087560" y="1892299"/>
              <a:ext cx="18033893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DẠNG II: </a:t>
              </a:r>
              <a:r>
                <a:rPr lang="en-US" sz="4800" b="1" spc="-150" dirty="0">
                  <a:solidFill>
                    <a:srgbClr val="13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ĐỔI ĐƠN VỊ ĐO GÓC (CUNG) LƯỢNG GIÁC</a:t>
              </a:r>
              <a:endParaRPr lang="en-US" sz="4800" b="1" dirty="0">
                <a:solidFill>
                  <a:srgbClr val="135F8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5EAC3109-710C-45A1-83DA-2FF0A7192063}"/>
              </a:ext>
            </a:extLst>
          </p:cNvPr>
          <p:cNvGrpSpPr/>
          <p:nvPr/>
        </p:nvGrpSpPr>
        <p:grpSpPr>
          <a:xfrm>
            <a:off x="153987" y="2590800"/>
            <a:ext cx="23812793" cy="2448357"/>
            <a:chOff x="153987" y="2590800"/>
            <a:chExt cx="23812793" cy="2448357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42880601-8484-449F-944D-4B085921D967}"/>
                </a:ext>
              </a:extLst>
            </p:cNvPr>
            <p:cNvGrpSpPr/>
            <p:nvPr/>
          </p:nvGrpSpPr>
          <p:grpSpPr>
            <a:xfrm>
              <a:off x="153987" y="2590800"/>
              <a:ext cx="23812793" cy="2448357"/>
              <a:chOff x="534987" y="1647866"/>
              <a:chExt cx="23340848" cy="2053172"/>
            </a:xfrm>
          </p:grpSpPr>
          <p:sp>
            <p:nvSpPr>
              <p:cNvPr id="14" name="Rounded Rectangle 24">
                <a:extLst>
                  <a:ext uri="{FF2B5EF4-FFF2-40B4-BE49-F238E27FC236}">
                    <a16:creationId xmlns:a16="http://schemas.microsoft.com/office/drawing/2014/main" id="{8B0DDE11-73A1-4332-9B31-FF82A87F8875}"/>
                  </a:ext>
                </a:extLst>
              </p:cNvPr>
              <p:cNvSpPr/>
              <p:nvPr/>
            </p:nvSpPr>
            <p:spPr bwMode="auto">
              <a:xfrm>
                <a:off x="755649" y="1720890"/>
                <a:ext cx="23120186" cy="1980148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35455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34379ADD-C1B3-4D86-A9C3-6EFE516C6BBB}"/>
                  </a:ext>
                </a:extLst>
              </p:cNvPr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16" name="Isosceles Triangle 44">
                  <a:extLst>
                    <a:ext uri="{FF2B5EF4-FFF2-40B4-BE49-F238E27FC236}">
                      <a16:creationId xmlns:a16="http://schemas.microsoft.com/office/drawing/2014/main" id="{AC74273D-734C-49E6-8B4B-04D1DA61F78A}"/>
                    </a:ext>
                  </a:extLst>
                </p:cNvPr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7" name="Pentagon 27">
                  <a:extLst>
                    <a:ext uri="{FF2B5EF4-FFF2-40B4-BE49-F238E27FC236}">
                      <a16:creationId xmlns:a16="http://schemas.microsoft.com/office/drawing/2014/main" id="{2258C135-B327-408E-91EE-B02D0694BC1A}"/>
                    </a:ext>
                  </a:extLst>
                </p:cNvPr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18" name="Group 11">
                  <a:extLst>
                    <a:ext uri="{FF2B5EF4-FFF2-40B4-BE49-F238E27FC236}">
                      <a16:creationId xmlns:a16="http://schemas.microsoft.com/office/drawing/2014/main" id="{437FD286-16D0-4570-9188-8DDAC1020CB0}"/>
                    </a:ext>
                  </a:extLst>
                </p:cNvPr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21" name="Freeform 31">
                    <a:extLst>
                      <a:ext uri="{FF2B5EF4-FFF2-40B4-BE49-F238E27FC236}">
                        <a16:creationId xmlns:a16="http://schemas.microsoft.com/office/drawing/2014/main" id="{902B8CB7-6BA3-4358-B858-CCC8E1F3336E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2" name="Freeform 32">
                    <a:extLst>
                      <a:ext uri="{FF2B5EF4-FFF2-40B4-BE49-F238E27FC236}">
                        <a16:creationId xmlns:a16="http://schemas.microsoft.com/office/drawing/2014/main" id="{EDB1836D-3A5B-47F5-94EC-06C65C33AB98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3" name="Freeform 33">
                    <a:extLst>
                      <a:ext uri="{FF2B5EF4-FFF2-40B4-BE49-F238E27FC236}">
                        <a16:creationId xmlns:a16="http://schemas.microsoft.com/office/drawing/2014/main" id="{979C2823-3873-4A08-AC71-B270EE0F589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4" name="Rectangle 23">
                    <a:extLst>
                      <a:ext uri="{FF2B5EF4-FFF2-40B4-BE49-F238E27FC236}">
                        <a16:creationId xmlns:a16="http://schemas.microsoft.com/office/drawing/2014/main" id="{B5A2608D-3BCF-4662-82EF-FFB81CB84C0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5" name="Rectangle 24">
                    <a:extLst>
                      <a:ext uri="{FF2B5EF4-FFF2-40B4-BE49-F238E27FC236}">
                        <a16:creationId xmlns:a16="http://schemas.microsoft.com/office/drawing/2014/main" id="{F90413D4-C105-4B15-B2DF-B64C230721A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" name="Rectangle 25">
                    <a:extLst>
                      <a:ext uri="{FF2B5EF4-FFF2-40B4-BE49-F238E27FC236}">
                        <a16:creationId xmlns:a16="http://schemas.microsoft.com/office/drawing/2014/main" id="{F898C190-A425-4253-9BFB-895573F7F48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" name="Rectangle 26">
                    <a:extLst>
                      <a:ext uri="{FF2B5EF4-FFF2-40B4-BE49-F238E27FC236}">
                        <a16:creationId xmlns:a16="http://schemas.microsoft.com/office/drawing/2014/main" id="{C21D5C18-DDA6-4090-B70B-16FDCE8AA6E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9" name="Chevron 29">
                  <a:extLst>
                    <a:ext uri="{FF2B5EF4-FFF2-40B4-BE49-F238E27FC236}">
                      <a16:creationId xmlns:a16="http://schemas.microsoft.com/office/drawing/2014/main" id="{0C74F1A0-E940-4357-918A-039EB3455CC7}"/>
                    </a:ext>
                  </a:extLst>
                </p:cNvPr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0" name="TextBox 13">
                  <a:extLst>
                    <a:ext uri="{FF2B5EF4-FFF2-40B4-BE49-F238E27FC236}">
                      <a16:creationId xmlns:a16="http://schemas.microsoft.com/office/drawing/2014/main" id="{7A9733A4-BB2C-4C3F-8610-EBFD8AB9385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624464" y="1653394"/>
                  <a:ext cx="2097911" cy="8517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60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+mn-ea"/>
                      <a:cs typeface="Tahoma" pitchFamily="34" charset="0"/>
                    </a:rPr>
                    <a:t>Câu</a:t>
                  </a:r>
                  <a:r>
                    <a:rPr kumimoji="0" lang="en-US" sz="6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+mn-ea"/>
                      <a:cs typeface="Tahoma" pitchFamily="34" charset="0"/>
                    </a:rPr>
                    <a:t> 3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Rectangle 1">
                  <a:extLst>
                    <a:ext uri="{FF2B5EF4-FFF2-40B4-BE49-F238E27FC236}">
                      <a16:creationId xmlns:a16="http://schemas.microsoft.com/office/drawing/2014/main" id="{9E0B0F75-77C6-4AC1-BE33-63A0E4B2D2AA}"/>
                    </a:ext>
                  </a:extLst>
                </p:cNvPr>
                <p:cNvSpPr/>
                <p:nvPr/>
              </p:nvSpPr>
              <p:spPr>
                <a:xfrm>
                  <a:off x="5646296" y="3120907"/>
                  <a:ext cx="11444993" cy="132202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Góc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có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đo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6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6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9</m:t>
                          </m:r>
                        </m:den>
                      </m:f>
                    </m:oMath>
                  </a14:m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đổi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sang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đơn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vị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độ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là</a:t>
                  </a:r>
                  <a:endPara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" name="Rectangle 1">
                  <a:extLst>
                    <a:ext uri="{FF2B5EF4-FFF2-40B4-BE49-F238E27FC236}">
                      <a16:creationId xmlns:a16="http://schemas.microsoft.com/office/drawing/2014/main" id="{9E0B0F75-77C6-4AC1-BE33-63A0E4B2D2A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46296" y="3120907"/>
                  <a:ext cx="11444993" cy="1322029"/>
                </a:xfrm>
                <a:prstGeom prst="rect">
                  <a:avLst/>
                </a:prstGeom>
                <a:blipFill>
                  <a:blip r:embed="rId3"/>
                  <a:stretch>
                    <a:fillRect l="-3195" t="-7373" r="-2236" b="-1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5729B55-7027-45D6-8199-DFDDC8B0DD71}"/>
              </a:ext>
            </a:extLst>
          </p:cNvPr>
          <p:cNvGrpSpPr/>
          <p:nvPr/>
        </p:nvGrpSpPr>
        <p:grpSpPr>
          <a:xfrm>
            <a:off x="82712" y="5261842"/>
            <a:ext cx="23556178" cy="1827442"/>
            <a:chOff x="82712" y="5261842"/>
            <a:chExt cx="23556178" cy="1827442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F1D9E1E3-5568-4532-8A2F-5A5F3F44BAD9}"/>
                </a:ext>
              </a:extLst>
            </p:cNvPr>
            <p:cNvGrpSpPr/>
            <p:nvPr/>
          </p:nvGrpSpPr>
          <p:grpSpPr>
            <a:xfrm>
              <a:off x="82712" y="5261842"/>
              <a:ext cx="23556178" cy="1827442"/>
              <a:chOff x="241306" y="2243792"/>
              <a:chExt cx="11778089" cy="617268"/>
            </a:xfrm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BED4A010-3DCD-40EE-B1CD-F1CFAF3C4A0B}"/>
                  </a:ext>
                </a:extLst>
              </p:cNvPr>
              <p:cNvSpPr/>
              <p:nvPr/>
            </p:nvSpPr>
            <p:spPr>
              <a:xfrm>
                <a:off x="3538287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0F2BBAED-301C-4B16-A674-2E97D2CB814A}"/>
                  </a:ext>
                </a:extLst>
              </p:cNvPr>
              <p:cNvSpPr/>
              <p:nvPr/>
            </p:nvSpPr>
            <p:spPr>
              <a:xfrm>
                <a:off x="3247742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88B484B6-97DD-4B6F-9EB9-6C4DE5D693FB}"/>
                  </a:ext>
                </a:extLst>
              </p:cNvPr>
              <p:cNvSpPr/>
              <p:nvPr/>
            </p:nvSpPr>
            <p:spPr>
              <a:xfrm>
                <a:off x="531851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781D234B-2DD4-4DB2-B9DA-A26E26B4B6E0}"/>
                  </a:ext>
                </a:extLst>
              </p:cNvPr>
              <p:cNvSpPr/>
              <p:nvPr/>
            </p:nvSpPr>
            <p:spPr>
              <a:xfrm>
                <a:off x="241306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7CE733BA-8C1C-4920-9AB5-BB74853D0BDA}"/>
                  </a:ext>
                </a:extLst>
              </p:cNvPr>
              <p:cNvSpPr/>
              <p:nvPr/>
            </p:nvSpPr>
            <p:spPr>
              <a:xfrm>
                <a:off x="6544723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E091E0C6-4A17-43D8-A322-C9FA1A8730F1}"/>
                  </a:ext>
                </a:extLst>
              </p:cNvPr>
              <p:cNvSpPr/>
              <p:nvPr/>
            </p:nvSpPr>
            <p:spPr>
              <a:xfrm>
                <a:off x="6254178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B74CEE48-3F84-4D31-8A90-15E0B6FB24D2}"/>
                  </a:ext>
                </a:extLst>
              </p:cNvPr>
              <p:cNvSpPr/>
              <p:nvPr/>
            </p:nvSpPr>
            <p:spPr>
              <a:xfrm>
                <a:off x="9551160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363AA8C4-78CD-4ACF-92AF-9FEF72641104}"/>
                  </a:ext>
                </a:extLst>
              </p:cNvPr>
              <p:cNvSpPr/>
              <p:nvPr/>
            </p:nvSpPr>
            <p:spPr>
              <a:xfrm>
                <a:off x="9260615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9D8CB5A8-C00C-44AE-A89C-2B0016EA6B23}"/>
                    </a:ext>
                  </a:extLst>
                </p:cNvPr>
                <p:cNvSpPr/>
                <p:nvPr/>
              </p:nvSpPr>
              <p:spPr>
                <a:xfrm>
                  <a:off x="2818739" y="5798536"/>
                  <a:ext cx="1587166" cy="101566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sSup>
                          <m:sSupPr>
                            <m:ctrlP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60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  <m:sup>
                            <m:r>
                              <a:rPr lang="en-US" sz="60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9D8CB5A8-C00C-44AE-A89C-2B0016EA6B2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18739" y="5798536"/>
                  <a:ext cx="1587166" cy="101566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7315D643-1A86-4FC6-B69C-8A7997D36C0D}"/>
                    </a:ext>
                  </a:extLst>
                </p:cNvPr>
                <p:cNvSpPr/>
                <p:nvPr/>
              </p:nvSpPr>
              <p:spPr>
                <a:xfrm>
                  <a:off x="8557825" y="5749592"/>
                  <a:ext cx="1587166" cy="101566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sSup>
                          <m:sSupPr>
                            <m:ctrlP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60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8</m:t>
                            </m:r>
                          </m:e>
                          <m:sup>
                            <m:r>
                              <a:rPr lang="en-US" sz="60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7315D643-1A86-4FC6-B69C-8A7997D36C0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57825" y="5749592"/>
                  <a:ext cx="1587166" cy="101566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4565310-AC00-495F-9973-13FD912F0373}"/>
                    </a:ext>
                  </a:extLst>
                </p:cNvPr>
                <p:cNvSpPr/>
                <p:nvPr/>
              </p:nvSpPr>
              <p:spPr>
                <a:xfrm>
                  <a:off x="14570697" y="5749592"/>
                  <a:ext cx="1587166" cy="101566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60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sz="60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4565310-AC00-495F-9973-13FD912F037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570697" y="5749592"/>
                  <a:ext cx="1587166" cy="1015663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F7D7DCD4-9ACE-487B-AF37-F1E605FE0013}"/>
                    </a:ext>
                  </a:extLst>
                </p:cNvPr>
                <p:cNvSpPr/>
                <p:nvPr/>
              </p:nvSpPr>
              <p:spPr>
                <a:xfrm>
                  <a:off x="20250207" y="5686856"/>
                  <a:ext cx="1587166" cy="101566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60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  <m:sup>
                            <m:r>
                              <a:rPr lang="en-US" sz="60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F7D7DCD4-9ACE-487B-AF37-F1E605FE001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250207" y="5686856"/>
                  <a:ext cx="1587166" cy="1015663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2B0AC7EB-A09E-45BE-8E42-BED443066542}"/>
                  </a:ext>
                </a:extLst>
              </p:cNvPr>
              <p:cNvSpPr/>
              <p:nvPr/>
            </p:nvSpPr>
            <p:spPr>
              <a:xfrm>
                <a:off x="5264477" y="8212434"/>
                <a:ext cx="3823226" cy="18269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6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α</m:t>
                          </m:r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180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60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π</m:t>
                          </m:r>
                        </m:den>
                      </m:f>
                    </m:oMath>
                  </m:oMathPara>
                </a14:m>
                <a:endParaRPr lang="en-US" sz="6000" dirty="0"/>
              </a:p>
            </p:txBody>
          </p:sp>
        </mc:Choice>
        <mc:Fallback xmlns="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2B0AC7EB-A09E-45BE-8E42-BED4430665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4477" y="8212434"/>
                <a:ext cx="3823226" cy="18269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>
            <a:extLst>
              <a:ext uri="{FF2B5EF4-FFF2-40B4-BE49-F238E27FC236}">
                <a16:creationId xmlns:a16="http://schemas.microsoft.com/office/drawing/2014/main" id="{9AE1EA67-21FA-4E3B-BBD8-2C8EE9733C42}"/>
              </a:ext>
            </a:extLst>
          </p:cNvPr>
          <p:cNvSpPr txBox="1"/>
          <p:nvPr/>
        </p:nvSpPr>
        <p:spPr>
          <a:xfrm>
            <a:off x="1973463" y="8533091"/>
            <a:ext cx="28647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ADCT :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5C10FBF-B080-4DE5-9EAE-56EDBFCED8D3}"/>
              </a:ext>
            </a:extLst>
          </p:cNvPr>
          <p:cNvSpPr txBox="1"/>
          <p:nvPr/>
        </p:nvSpPr>
        <p:spPr>
          <a:xfrm>
            <a:off x="1942024" y="11231292"/>
            <a:ext cx="36977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đ</a:t>
            </a:r>
            <a:r>
              <a:rPr lang="vi-VN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515C745A-CA6B-4815-97E5-23B2F9408378}"/>
                  </a:ext>
                </a:extLst>
              </p:cNvPr>
              <p:cNvSpPr/>
              <p:nvPr/>
            </p:nvSpPr>
            <p:spPr>
              <a:xfrm>
                <a:off x="5264477" y="10725237"/>
                <a:ext cx="3823226" cy="18269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6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α</m:t>
                          </m:r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180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60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π</m:t>
                          </m:r>
                        </m:den>
                      </m:f>
                    </m:oMath>
                  </m:oMathPara>
                </a14:m>
                <a:endParaRPr lang="en-US" sz="6000" dirty="0"/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515C745A-CA6B-4815-97E5-23B2F94083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4477" y="10725237"/>
                <a:ext cx="3823226" cy="18269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9DA629B0-3593-4E5D-996A-FC72A995F506}"/>
                  </a:ext>
                </a:extLst>
              </p:cNvPr>
              <p:cNvSpPr/>
              <p:nvPr/>
            </p:nvSpPr>
            <p:spPr>
              <a:xfrm>
                <a:off x="8795667" y="10135116"/>
                <a:ext cx="3314754" cy="22711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6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6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60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9</m:t>
                              </m:r>
                            </m:den>
                          </m:f>
                          <m:r>
                            <a:rPr lang="en-US" sz="6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.180</m:t>
                          </m:r>
                        </m:num>
                        <m:den>
                          <m:r>
                            <a:rPr lang="en-US" sz="6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9DA629B0-3593-4E5D-996A-FC72A995F5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5667" y="10135116"/>
                <a:ext cx="3314754" cy="227113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ACD48334-262C-487E-833F-2A745B0BE0F4}"/>
                  </a:ext>
                </a:extLst>
              </p:cNvPr>
              <p:cNvSpPr/>
              <p:nvPr/>
            </p:nvSpPr>
            <p:spPr>
              <a:xfrm>
                <a:off x="12410156" y="11237389"/>
                <a:ext cx="2358723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6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6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20</m:t>
                          </m:r>
                        </m:e>
                        <m:sup>
                          <m:r>
                            <a:rPr lang="en-US" sz="6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ACD48334-262C-487E-833F-2A745B0BE0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10156" y="11237389"/>
                <a:ext cx="2358723" cy="101566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Oval 54">
            <a:extLst>
              <a:ext uri="{FF2B5EF4-FFF2-40B4-BE49-F238E27FC236}">
                <a16:creationId xmlns:a16="http://schemas.microsoft.com/office/drawing/2014/main" id="{8DA64A3E-4D8B-4602-A767-D6245C141268}"/>
              </a:ext>
            </a:extLst>
          </p:cNvPr>
          <p:cNvSpPr/>
          <p:nvPr/>
        </p:nvSpPr>
        <p:spPr>
          <a:xfrm>
            <a:off x="12108456" y="5454870"/>
            <a:ext cx="1088530" cy="1431990"/>
          </a:xfrm>
          <a:prstGeom prst="ellipse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kumimoji="0" lang="en-US" sz="6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1340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1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51" grpId="0"/>
      <p:bldP spid="52" grpId="0"/>
      <p:bldP spid="53" grpId="0"/>
      <p:bldP spid="5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1753</TotalTime>
  <Words>1433</Words>
  <PresentationFormat>Custom</PresentationFormat>
  <Paragraphs>411</Paragraphs>
  <Slides>20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AvantGarde-Demi</vt:lpstr>
      <vt:lpstr>Calibri</vt:lpstr>
      <vt:lpstr>Cambria Math</vt:lpstr>
      <vt:lpstr>Tahoma</vt:lpstr>
      <vt:lpstr>Times New Roman</vt:lpstr>
      <vt:lpstr>Office Theme</vt:lpstr>
      <vt:lpstr>1_Office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2013-08-31T11:42:51Z</dcterms:created>
  <dcterms:modified xsi:type="dcterms:W3CDTF">2020-02-29T14:52:41Z</dcterms:modified>
</cp:coreProperties>
</file>