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72" r:id="rId3"/>
  </p:sldMasterIdLst>
  <p:sldIdLst>
    <p:sldId id="270" r:id="rId4"/>
    <p:sldId id="269" r:id="rId5"/>
    <p:sldId id="273" r:id="rId6"/>
    <p:sldId id="274" r:id="rId7"/>
    <p:sldId id="278" r:id="rId8"/>
    <p:sldId id="275" r:id="rId9"/>
    <p:sldId id="277" r:id="rId10"/>
    <p:sldId id="276" r:id="rId11"/>
    <p:sldId id="279" r:id="rId12"/>
    <p:sldId id="280" r:id="rId13"/>
    <p:sldId id="281" r:id="rId14"/>
    <p:sldId id="272" r:id="rId15"/>
  </p:sldIdLst>
  <p:sldSz cx="12192000" cy="6858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libri Light" panose="020F0302020204030204" pitchFamily="34" charset="0"/>
      <p:regular r:id="rId20"/>
      <p:italic r:id="rId21"/>
    </p:embeddedFont>
    <p:embeddedFont>
      <p:font typeface="Tahoma" panose="020B0604030504040204" pitchFamily="34" charset="0"/>
      <p:regular r:id="rId22"/>
      <p:bold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CFCD"/>
    <a:srgbClr val="0E73B7"/>
    <a:srgbClr val="E43230"/>
    <a:srgbClr val="E99D05"/>
    <a:srgbClr val="DBB2CB"/>
    <a:srgbClr val="DCADCB"/>
    <a:srgbClr val="9F7906"/>
    <a:srgbClr val="E9AAD4"/>
    <a:srgbClr val="668B06"/>
    <a:srgbClr val="3E61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76" autoAdjust="0"/>
    <p:restoredTop sz="94660"/>
  </p:normalViewPr>
  <p:slideViewPr>
    <p:cSldViewPr snapToGrid="0">
      <p:cViewPr varScale="1">
        <p:scale>
          <a:sx n="82" d="100"/>
          <a:sy n="82" d="100"/>
        </p:scale>
        <p:origin x="59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6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8.fntdata"/><Relationship Id="rId10" Type="http://schemas.openxmlformats.org/officeDocument/2006/relationships/slide" Target="slides/slide7.xml"/><Relationship Id="rId19" Type="http://schemas.openxmlformats.org/officeDocument/2006/relationships/font" Target="fonts/font4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AAD2D-E155-4930-B7B6-C4DEBF7569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AC1CCB-7135-4B10-AA59-58B0F748DF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B24AA-8C5B-489B-8D76-26520A472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83610-7093-4756-9548-A44633289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121917-1AE1-4786-B80F-949542DEE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23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ECCB9-4BCD-46B0-953E-1AB9463C7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453EB7-9C22-4F76-A0C1-09917E1076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241B2F-D552-48D4-937C-514AAE63A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FEC662-9187-4C31-BD3C-A06B7A15B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CA6AAB-C339-47CB-85C4-7E0F26ABB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236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B1161F-716E-4BB5-9AAA-4BED10A7E6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43BFCA-4B6F-402E-8ADF-5FD82E1D4E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338A54-1739-44FE-94BE-9F6A839C6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075CA6-3F6F-4465-A774-09ABDBB3F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ED3999-CBFE-4CA8-8B6C-A53A2448D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920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02/04/2019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3558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02/04/2019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80789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02/04/2019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01863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02/04/2019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87364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02/04/2019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07548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02/04/2019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79318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02/04/2019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7576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02/04/2019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885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5ED7E-5E45-430A-8151-2B2A59991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80687-B7A4-42A2-89F2-ED91DB7A72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6AEC17-1600-4203-9089-5C7E876BA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540B89-4B0C-4D59-9C29-F663AFCFB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133160-9222-48B8-8487-67F6F8DCF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8591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02/04/2019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6237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02/04/2019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79698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02/04/2019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22102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02/04/2019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78066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02/04/2019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02285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02/04/2019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98482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02/04/2019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45180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02/04/2019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89654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02/04/2019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94712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02/04/2019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3554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8D804-AC27-4302-BCD5-67B885BB8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03EE7E-B580-4825-AF42-1EC0FE9BD0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B418C6-8329-4AF6-A23C-A359B33D7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745CC2-EF71-449B-8BFC-645536AE9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6F3669-86B0-4086-9909-9793EDE6B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5762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02/04/2019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0629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02/04/2019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03536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02/04/2019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94940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02/04/2019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5853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439E6-4F47-40B6-8E5B-3C0FD4E82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5D94E9-8A9E-4BFE-8AFF-2FD37BDA37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94CD48-3081-4ED0-A9D7-AD99BC89AE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21C2EB-ED80-448C-A415-C71E76BE4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C98061-F78D-41AC-BC66-566828D0F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CB79CE-8C66-42E8-8218-D834D0299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259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5E0DA-6E9D-463F-A2DD-29DE51FAC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6AA701-00FA-4298-9CAA-877EF5410C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351546-7C59-4175-9BFE-17003AC341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240F54-C375-4504-BECC-DF497AD203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B05408-1F3D-493D-B7A2-C776BFDD19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851279-2D44-45B8-B481-029791165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B88272-16C8-4CDC-ADCB-02EBA9551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BF59B6-FDC9-49CA-89E6-318F2BB32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9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889BE-2EA3-4F1E-AD4A-720EC39BC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8120AF-995E-43E9-9C76-D00D3CE45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CA7BFF-56B8-439F-8678-ADC75895C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20069F-E42F-4FCF-9889-ACCD9C80A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26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EAE7B8-C2C1-404D-9AAE-D00086810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3B9C5F-6E06-4FCE-B0DD-781AD2B34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D301F8-B063-4A27-9601-D5980F7C7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366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232F5-D7F7-441C-ADA4-49F9AD638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80A6A-41BE-418E-A8DD-DCDE6C6BB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C981A5-B44A-4A15-B682-5429809AF9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F0E258-2AFB-4C0D-91D3-8DD539CD4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672DAF-38C7-40CF-87CF-054BCE0D4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962FD2-8875-4D0D-B230-163296AEF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255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706CF-D2B2-498E-B1A4-E035CFCDA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F30A05-212A-451C-8E7A-96F49FF82E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7FD212-2C7E-45EE-AC46-E2223238AB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3533D7-6C68-40EC-979B-D92512285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655689-4232-4DF3-9715-90AFC1597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96D20C-BCB5-48A1-A7B0-016FB546E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667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9D1CF6-06F4-4E97-B3A3-986F040E3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15A3EE-2B69-4F61-9D6B-E41538689E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18F42-D90A-454D-BCF8-D95CF83F7C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38988-15A6-4647-86D7-062E8698D868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A2430F-0F2C-4DAD-95FF-057245B7AA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AFC7AF-5ACB-4B84-A4B9-3F81B87B23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127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2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02/04/2019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3552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02/04/2019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5073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5.png"/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microsoft.com/office/2007/relationships/hdphoto" Target="../media/hdphoto1.wdp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12.png"/><Relationship Id="rId1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slide" Target="slide2.xml"/><Relationship Id="rId3" Type="http://schemas.openxmlformats.org/officeDocument/2006/relationships/audio" Target="../media/audio3.wav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microsoft.com/office/2007/relationships/hdphoto" Target="../media/hdphoto1.wdp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slide" Target="slide10.xml"/><Relationship Id="rId18" Type="http://schemas.openxmlformats.org/officeDocument/2006/relationships/image" Target="../media/image9.png"/><Relationship Id="rId3" Type="http://schemas.openxmlformats.org/officeDocument/2006/relationships/slideLayout" Target="../slideLayouts/slideLayout13.xml"/><Relationship Id="rId7" Type="http://schemas.openxmlformats.org/officeDocument/2006/relationships/slide" Target="slide4.xml"/><Relationship Id="rId12" Type="http://schemas.openxmlformats.org/officeDocument/2006/relationships/slide" Target="slide9.xml"/><Relationship Id="rId17" Type="http://schemas.openxmlformats.org/officeDocument/2006/relationships/image" Target="../media/image8.gif"/><Relationship Id="rId2" Type="http://schemas.openxmlformats.org/officeDocument/2006/relationships/audio" Target="../media/media1.wav"/><Relationship Id="rId16" Type="http://schemas.openxmlformats.org/officeDocument/2006/relationships/image" Target="../media/image7.gif"/><Relationship Id="rId1" Type="http://schemas.microsoft.com/office/2007/relationships/media" Target="../media/media1.wav"/><Relationship Id="rId6" Type="http://schemas.openxmlformats.org/officeDocument/2006/relationships/slide" Target="slide3.xml"/><Relationship Id="rId11" Type="http://schemas.openxmlformats.org/officeDocument/2006/relationships/slide" Target="slide8.xml"/><Relationship Id="rId5" Type="http://schemas.openxmlformats.org/officeDocument/2006/relationships/image" Target="../media/image5.png"/><Relationship Id="rId15" Type="http://schemas.openxmlformats.org/officeDocument/2006/relationships/image" Target="../media/image6.gif"/><Relationship Id="rId10" Type="http://schemas.openxmlformats.org/officeDocument/2006/relationships/slide" Target="slide7.xml"/><Relationship Id="rId19" Type="http://schemas.openxmlformats.org/officeDocument/2006/relationships/slide" Target="slide12.xml"/><Relationship Id="rId4" Type="http://schemas.openxmlformats.org/officeDocument/2006/relationships/image" Target="../media/image4.png"/><Relationship Id="rId9" Type="http://schemas.openxmlformats.org/officeDocument/2006/relationships/slide" Target="slide6.xml"/><Relationship Id="rId14" Type="http://schemas.openxmlformats.org/officeDocument/2006/relationships/slide" Target="slide1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5.png"/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microsoft.com/office/2007/relationships/hdphoto" Target="../media/hdphoto1.wdp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12.png"/><Relationship Id="rId1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6.png"/><Relationship Id="rId3" Type="http://schemas.openxmlformats.org/officeDocument/2006/relationships/audio" Target="../media/audio3.wav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microsoft.com/office/2007/relationships/hdphoto" Target="../media/hdphoto1.wdp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2.png"/><Relationship Id="rId1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5.png"/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microsoft.com/office/2007/relationships/hdphoto" Target="../media/hdphoto1.wdp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12.png"/><Relationship Id="rId1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slide" Target="slide2.xml"/><Relationship Id="rId3" Type="http://schemas.openxmlformats.org/officeDocument/2006/relationships/audio" Target="../media/audio3.wav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microsoft.com/office/2007/relationships/hdphoto" Target="../media/hdphoto1.wdp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6.png"/><Relationship Id="rId3" Type="http://schemas.openxmlformats.org/officeDocument/2006/relationships/audio" Target="../media/audio3.wav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microsoft.com/office/2007/relationships/hdphoto" Target="../media/hdphoto1.wdp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2.png"/><Relationship Id="rId1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slide" Target="slide2.xml"/><Relationship Id="rId3" Type="http://schemas.openxmlformats.org/officeDocument/2006/relationships/audio" Target="../media/audio3.wav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microsoft.com/office/2007/relationships/hdphoto" Target="../media/hdphoto1.wdp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6.png"/><Relationship Id="rId3" Type="http://schemas.openxmlformats.org/officeDocument/2006/relationships/audio" Target="../media/audio3.wav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microsoft.com/office/2007/relationships/hdphoto" Target="../media/hdphoto1.wdp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2.png"/><Relationship Id="rId1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70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VÒNG QUAY MAY MẮN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4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ÁP DỤNG CHO CÂU HỎI 4 ĐÁP ÁN</a:t>
            </a:r>
          </a:p>
        </p:txBody>
      </p:sp>
    </p:spTree>
    <p:extLst>
      <p:ext uri="{BB962C8B-B14F-4D97-AF65-F5344CB8AC3E}">
        <p14:creationId xmlns:p14="http://schemas.microsoft.com/office/powerpoint/2010/main" val="1622242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8?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right</a:t>
            </a: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wrong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wrong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1" cstate="hq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131881" y="1974821"/>
            <a:ext cx="885137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1994791"/>
            <a:ext cx="804742" cy="707197"/>
          </a:xfrm>
          <a:prstGeom prst="rect">
            <a:avLst/>
          </a:prstGeom>
        </p:spPr>
      </p:pic>
      <p:sp>
        <p:nvSpPr>
          <p:cNvPr id="17" name="Cloud 16">
            <a:hlinkClick r:id="rId14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6514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9?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wrong</a:t>
            </a: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wrong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right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482" y="2902112"/>
            <a:ext cx="804536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821" y="2026493"/>
            <a:ext cx="732592" cy="643793"/>
          </a:xfrm>
          <a:prstGeom prst="rect">
            <a:avLst/>
          </a:prstGeom>
        </p:spPr>
      </p:pic>
      <p:sp>
        <p:nvSpPr>
          <p:cNvPr id="18" name="Cloud 17">
            <a:hlinkClick r:id="rId13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162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70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entagon 4"/>
          <p:cNvSpPr/>
          <p:nvPr/>
        </p:nvSpPr>
        <p:spPr>
          <a:xfrm>
            <a:off x="404288" y="1463040"/>
            <a:ext cx="5696476" cy="509451"/>
          </a:xfrm>
          <a:prstGeom prst="homePlate">
            <a:avLst/>
          </a:prstGeom>
          <a:solidFill>
            <a:schemeClr val="bg1"/>
          </a:solidFill>
          <a:ln w="19050">
            <a:solidFill>
              <a:schemeClr val="accent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XEM CLIP CÁCH SỬA NỘI DUNG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FCD358-89EA-48FC-AFDA-D52BE0F05A97}"/>
              </a:ext>
            </a:extLst>
          </p:cNvPr>
          <p:cNvSpPr/>
          <p:nvPr/>
        </p:nvSpPr>
        <p:spPr>
          <a:xfrm>
            <a:off x="724013" y="2065248"/>
            <a:ext cx="5057026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/>
              <a:t>ĐĂNG KÝ TRỢ GIẢNG</a:t>
            </a:r>
          </a:p>
          <a:p>
            <a:pPr algn="ctr"/>
            <a:r>
              <a:rPr lang="en-US" sz="2800" dirty="0"/>
              <a:t>GẮN KẾT CỘNG ĐỒNG GIÁO VIÊN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1FC695A-7967-46B5-80F0-9AD4C543A026}"/>
              </a:ext>
            </a:extLst>
          </p:cNvPr>
          <p:cNvSpPr/>
          <p:nvPr/>
        </p:nvSpPr>
        <p:spPr>
          <a:xfrm>
            <a:off x="1353977" y="3112113"/>
            <a:ext cx="41032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SUBSCRIBE my channel, please</a:t>
            </a:r>
          </a:p>
        </p:txBody>
      </p:sp>
    </p:spTree>
    <p:extLst>
      <p:ext uri="{BB962C8B-B14F-4D97-AF65-F5344CB8AC3E}">
        <p14:creationId xmlns:p14="http://schemas.microsoft.com/office/powerpoint/2010/main" val="3730357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62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vong quay"/>
          <p:cNvGrpSpPr/>
          <p:nvPr/>
        </p:nvGrpSpPr>
        <p:grpSpPr>
          <a:xfrm>
            <a:off x="5825983" y="478508"/>
            <a:ext cx="5042125" cy="5036855"/>
            <a:chOff x="5425622" y="292790"/>
            <a:chExt cx="5834378" cy="58282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5622" y="292790"/>
              <a:ext cx="5834378" cy="582828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 rot="14949661">
              <a:off x="6674685" y="126928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2232592">
              <a:off x="5742637" y="2184872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7590276">
              <a:off x="8020996" y="1266361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0155085">
              <a:off x="8917980" y="218947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9501114">
              <a:off x="5697321" y="352466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6703311">
              <a:off x="6660976" y="449299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3829829">
              <a:off x="8019634" y="450023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321648">
              <a:off x="8940448" y="355617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3" name="Isosceles Triangle 2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quay dung"/>
          <p:cNvSpPr/>
          <p:nvPr/>
        </p:nvSpPr>
        <p:spPr>
          <a:xfrm>
            <a:off x="9287691" y="5878286"/>
            <a:ext cx="2704012" cy="849085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Rounded Rectangle 25">
            <a:hlinkClick r:id="rId6" action="ppaction://hlinksldjump"/>
          </p:cNvPr>
          <p:cNvSpPr/>
          <p:nvPr/>
        </p:nvSpPr>
        <p:spPr>
          <a:xfrm>
            <a:off x="857805" y="2186976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ounded Rectangle 26">
            <a:hlinkClick r:id="rId7" action="ppaction://hlinksldjump"/>
          </p:cNvPr>
          <p:cNvSpPr/>
          <p:nvPr/>
        </p:nvSpPr>
        <p:spPr>
          <a:xfrm>
            <a:off x="2355722" y="2186976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ounded Rectangle 27">
            <a:hlinkClick r:id="rId8" action="ppaction://hlinksldjump"/>
          </p:cNvPr>
          <p:cNvSpPr/>
          <p:nvPr/>
        </p:nvSpPr>
        <p:spPr>
          <a:xfrm>
            <a:off x="3853638" y="2186976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Rounded Rectangle 34">
            <a:hlinkClick r:id="rId9" action="ppaction://hlinksldjump"/>
          </p:cNvPr>
          <p:cNvSpPr/>
          <p:nvPr/>
        </p:nvSpPr>
        <p:spPr>
          <a:xfrm>
            <a:off x="858563" y="3733049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Rounded Rectangle 35">
            <a:hlinkClick r:id="rId10" action="ppaction://hlinksldjump"/>
          </p:cNvPr>
          <p:cNvSpPr/>
          <p:nvPr/>
        </p:nvSpPr>
        <p:spPr>
          <a:xfrm>
            <a:off x="2356480" y="3733049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Rounded Rectangle 36">
            <a:hlinkClick r:id="rId11" action="ppaction://hlinksldjump"/>
          </p:cNvPr>
          <p:cNvSpPr/>
          <p:nvPr/>
        </p:nvSpPr>
        <p:spPr>
          <a:xfrm>
            <a:off x="3854396" y="3733049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Rounded Rectangle 37">
            <a:hlinkClick r:id="rId12" action="ppaction://hlinksldjump"/>
          </p:cNvPr>
          <p:cNvSpPr/>
          <p:nvPr/>
        </p:nvSpPr>
        <p:spPr>
          <a:xfrm>
            <a:off x="859321" y="5279122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Rounded Rectangle 38">
            <a:hlinkClick r:id="rId13" action="ppaction://hlinksldjump"/>
          </p:cNvPr>
          <p:cNvSpPr/>
          <p:nvPr/>
        </p:nvSpPr>
        <p:spPr>
          <a:xfrm>
            <a:off x="2357238" y="5279122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Rounded Rectangle 39">
            <a:hlinkClick r:id="rId14" action="ppaction://hlinksldjump"/>
          </p:cNvPr>
          <p:cNvSpPr/>
          <p:nvPr/>
        </p:nvSpPr>
        <p:spPr>
          <a:xfrm>
            <a:off x="3855154" y="5279122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02426" y="95110"/>
            <a:ext cx="512191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VÒNG QUAY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MẮN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07" y="845531"/>
            <a:ext cx="495300" cy="4381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739" y="1207472"/>
            <a:ext cx="495300" cy="43815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150" y="680278"/>
            <a:ext cx="495300" cy="43815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830" y="478508"/>
            <a:ext cx="714375" cy="11906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194" y="2397345"/>
            <a:ext cx="1354214" cy="1155064"/>
          </a:xfrm>
          <a:prstGeom prst="rect">
            <a:avLst/>
          </a:prstGeom>
        </p:spPr>
      </p:pic>
      <p:pic>
        <p:nvPicPr>
          <p:cNvPr id="3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9714152" y="-693733"/>
            <a:ext cx="609600" cy="609600"/>
          </a:xfrm>
          <a:prstGeom prst="rect">
            <a:avLst/>
          </a:prstGeom>
        </p:spPr>
      </p:pic>
      <p:sp>
        <p:nvSpPr>
          <p:cNvPr id="31" name="Isosceles Triangle 3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" name="Isosceles Triangle 3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" name="Isosceles Triangle 3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" name="Isosceles Triangle 33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Isosceles Triangle 4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Isosceles Triangle 4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8" name="Isosceles Triangle 47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9" name="Isosceles Triangle 48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0" name="Isosceles Triangle 49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" name="Isosceles Triangle 5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2" name="Isosceles Triangle 5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3" name="Isosceles Triangle 5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4" name="Isosceles Triangle 53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5" name="Isosceles Triangle 54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6" name="Isosceles Triangle 55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7" name="Isosceles Triangle 56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8" name="Isosceles Triangle 57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9" name="Isosceles Triangle 58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0" name="Isosceles Triangle 59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" name="Isosceles Triangle 6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" name="Heart 23">
            <a:hlinkClick r:id="rId19" action="ppaction://hlinksldjump"/>
          </p:cNvPr>
          <p:cNvSpPr/>
          <p:nvPr/>
        </p:nvSpPr>
        <p:spPr>
          <a:xfrm rot="5400000">
            <a:off x="11351621" y="2586449"/>
            <a:ext cx="783772" cy="783770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299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25E-6 -2.59259E-6 L 1.25E-6 -0.0240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7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0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audio>
              <p:cMediaNode vol="80000">
                <p:cTn id="2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1" grpId="0"/>
      <p:bldP spid="31" grpId="0" animBg="1"/>
      <p:bldP spid="32" grpId="0" animBg="1"/>
      <p:bldP spid="33" grpId="0" animBg="1"/>
      <p:bldP spid="34" grpId="0" animBg="1"/>
      <p:bldP spid="42" grpId="0" animBg="1"/>
      <p:bldP spid="43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right</a:t>
            </a: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wrong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wrong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1" cstate="hq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131881" y="1974821"/>
            <a:ext cx="885137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1994791"/>
            <a:ext cx="804742" cy="707197"/>
          </a:xfrm>
          <a:prstGeom prst="rect">
            <a:avLst/>
          </a:prstGeom>
        </p:spPr>
      </p:pic>
      <p:sp>
        <p:nvSpPr>
          <p:cNvPr id="57" name="Cloud 56">
            <a:hlinkClick r:id="rId14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462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wrong</a:t>
            </a: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right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wrong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026493"/>
            <a:ext cx="804742" cy="643793"/>
          </a:xfrm>
          <a:prstGeom prst="rect">
            <a:avLst/>
          </a:prstGeom>
        </p:spPr>
      </p:pic>
      <p:sp>
        <p:nvSpPr>
          <p:cNvPr id="18" name="Cloud 17">
            <a:hlinkClick r:id="rId14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138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right</a:t>
            </a: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wrong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wrong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1" cstate="hq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131881" y="1974821"/>
            <a:ext cx="885137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1994791"/>
            <a:ext cx="804742" cy="707197"/>
          </a:xfrm>
          <a:prstGeom prst="rect">
            <a:avLst/>
          </a:prstGeom>
        </p:spPr>
      </p:pic>
      <p:sp>
        <p:nvSpPr>
          <p:cNvPr id="17" name="Cloud 16">
            <a:hlinkClick r:id="rId14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8781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4?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wrong</a:t>
            </a: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wrong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right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482" y="2902112"/>
            <a:ext cx="804536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821" y="2026493"/>
            <a:ext cx="732592" cy="643793"/>
          </a:xfrm>
          <a:prstGeom prst="rect">
            <a:avLst/>
          </a:prstGeom>
        </p:spPr>
      </p:pic>
      <p:sp>
        <p:nvSpPr>
          <p:cNvPr id="18" name="Cloud 17">
            <a:hlinkClick r:id="rId13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586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5?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wrong</a:t>
            </a: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right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wrong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026493"/>
            <a:ext cx="804742" cy="643793"/>
          </a:xfrm>
          <a:prstGeom prst="rect">
            <a:avLst/>
          </a:prstGeom>
        </p:spPr>
      </p:pic>
      <p:sp>
        <p:nvSpPr>
          <p:cNvPr id="18" name="Cloud 17">
            <a:hlinkClick r:id="rId14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997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6?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wrong</a:t>
            </a: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wrong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wrong 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right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614" y="2902112"/>
            <a:ext cx="732404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915181"/>
            <a:ext cx="804742" cy="643793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821" y="2026493"/>
            <a:ext cx="732592" cy="643793"/>
          </a:xfrm>
          <a:prstGeom prst="rect">
            <a:avLst/>
          </a:prstGeom>
        </p:spPr>
      </p:pic>
      <p:sp>
        <p:nvSpPr>
          <p:cNvPr id="18" name="Cloud 17">
            <a:hlinkClick r:id="rId13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764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7?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wrong</a:t>
            </a: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right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wrong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026493"/>
            <a:ext cx="804742" cy="643793"/>
          </a:xfrm>
          <a:prstGeom prst="rect">
            <a:avLst/>
          </a:prstGeom>
        </p:spPr>
      </p:pic>
      <p:sp>
        <p:nvSpPr>
          <p:cNvPr id="18" name="Cloud 17">
            <a:hlinkClick r:id="rId14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4095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208</Words>
  <PresentationFormat>Widescreen</PresentationFormat>
  <Paragraphs>80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Calibri</vt:lpstr>
      <vt:lpstr>Arial</vt:lpstr>
      <vt:lpstr>Calibri Light</vt:lpstr>
      <vt:lpstr>Tahoma</vt:lpstr>
      <vt:lpstr>Times New Roman</vt:lpstr>
      <vt:lpstr>Office Theme</vt:lpstr>
      <vt:lpstr>1_Office Theme</vt:lpstr>
      <vt:lpstr>2_Office Theme</vt:lpstr>
      <vt:lpstr>VÒNG QUAY MAY MẮN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2018-05-10T00:06:18Z</dcterms:created>
  <dcterms:modified xsi:type="dcterms:W3CDTF">2019-04-01T17:41:34Z</dcterms:modified>
</cp:coreProperties>
</file>