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1"/>
  </p:notesMasterIdLst>
  <p:sldIdLst>
    <p:sldId id="263" r:id="rId2"/>
    <p:sldId id="265" r:id="rId3"/>
    <p:sldId id="266" r:id="rId4"/>
    <p:sldId id="267" r:id="rId5"/>
    <p:sldId id="268" r:id="rId6"/>
    <p:sldId id="274" r:id="rId7"/>
    <p:sldId id="332" r:id="rId8"/>
    <p:sldId id="320" r:id="rId9"/>
    <p:sldId id="327" r:id="rId10"/>
    <p:sldId id="2007577321" r:id="rId11"/>
    <p:sldId id="2007577318" r:id="rId12"/>
    <p:sldId id="333" r:id="rId13"/>
    <p:sldId id="2007577319" r:id="rId14"/>
    <p:sldId id="2007577322" r:id="rId15"/>
    <p:sldId id="2007577324" r:id="rId16"/>
    <p:sldId id="2007577325" r:id="rId17"/>
    <p:sldId id="3312" r:id="rId18"/>
    <p:sldId id="2007577320"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8971-23C8-C9B0-1C2F-723213F7F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46C6EA-933A-4A0A-0C19-B8ABA4E6D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B9B47-B17C-2AA3-904E-2AB8998C97C4}"/>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E79C971B-C69B-AA29-5032-F80C929CC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5F1E8-BA63-6670-AEDC-921C46D9FE79}"/>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16622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6B28-0899-F49A-211C-25EBB98012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F67A97-BE07-A47B-D193-30E028CE8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D8F25-832E-6768-FED3-800B1000C490}"/>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BCF8B003-F6FF-79D1-68DB-13BE95C8D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552FC-613F-E61E-6318-EF503B58CEEA}"/>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12979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A05154-798F-B59B-ED6D-FD4557F68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798E8B-2BA0-98B0-245A-57F440805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98C6F-9039-29C4-E807-7190E14C697B}"/>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DA1D4366-0627-29BC-3756-22AED107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9C97A-9F64-6313-1F00-2D1877B24897}"/>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44134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spTree>
    <p:extLst>
      <p:ext uri="{BB962C8B-B14F-4D97-AF65-F5344CB8AC3E}">
        <p14:creationId xmlns:p14="http://schemas.microsoft.com/office/powerpoint/2010/main" val="32128680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1A44-5474-278B-2A5F-ABD766BD4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660CA-6DE9-9DCF-10A7-0E5D60190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79755-BAA7-42D4-9210-6B4E441BAD70}"/>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4934CE55-646B-74A8-0479-C3BCDFDB5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1695F-CE19-4011-D3A0-992CF913068E}"/>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42542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9B43-0ADA-4561-D3A3-27C8CA72C9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5C272-5987-AB49-6C74-4F6CB8F9D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756940-7396-C985-B4B8-F2EACA694252}"/>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BF0CB268-19BF-CEBF-31C4-07375D79C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77905-213D-3257-2A20-C1DBB1E52355}"/>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7555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9A93-4CF9-FE59-8F8F-2A9C416F53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D2DCF-84F4-4DDE-DAB0-7AAF503EE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737B78-9124-23B7-0F33-C2AEF68C4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3CEE9-B04A-3A1D-54E0-3CBA0A863D7D}"/>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6" name="Footer Placeholder 5">
            <a:extLst>
              <a:ext uri="{FF2B5EF4-FFF2-40B4-BE49-F238E27FC236}">
                <a16:creationId xmlns:a16="http://schemas.microsoft.com/office/drawing/2014/main" id="{5D8583A2-69D7-8872-1677-701C25FEE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31FCF-293E-8746-FDAA-7EA8780558D1}"/>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38261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5392-0269-A5BD-B641-939E631F9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3D3B29-BA40-A015-D5C7-6AFEB53B2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18C09-9F41-99A7-7F84-9397EBCF9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09AAB9-CCAB-474A-B041-ACB11B8AC5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E0C3D-A412-0237-71AB-7A277D619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8FBBB4-FEF1-D028-A126-B9EF2C2A66ED}"/>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8" name="Footer Placeholder 7">
            <a:extLst>
              <a:ext uri="{FF2B5EF4-FFF2-40B4-BE49-F238E27FC236}">
                <a16:creationId xmlns:a16="http://schemas.microsoft.com/office/drawing/2014/main" id="{3BA139C3-4566-0D77-D227-12778335A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8DE77-989C-9D5A-0BC2-FBAA6A9AFDEF}"/>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45479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1CE1-EED8-B2CC-E435-8B5A05E0A1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2BB4FF-77FB-BD04-694D-A9E2E2A1BA74}"/>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4" name="Footer Placeholder 3">
            <a:extLst>
              <a:ext uri="{FF2B5EF4-FFF2-40B4-BE49-F238E27FC236}">
                <a16:creationId xmlns:a16="http://schemas.microsoft.com/office/drawing/2014/main" id="{92BBB31A-C230-5A55-5289-0D4C5E27A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5EEEA-BC5D-5309-31A1-684FE5CADB4C}"/>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106559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BF793-5DCE-A524-7C2C-A5CC907F808E}"/>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3" name="Footer Placeholder 2">
            <a:extLst>
              <a:ext uri="{FF2B5EF4-FFF2-40B4-BE49-F238E27FC236}">
                <a16:creationId xmlns:a16="http://schemas.microsoft.com/office/drawing/2014/main" id="{0D43B383-970B-1351-7491-60941CDDC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FE80F-9438-6B9E-E653-73408D0FF3B3}"/>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64593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1BC1-FD3A-ACE5-4824-A8D92B8F5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6D3A6A-5ADB-635E-3C51-FE1A2B71B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1DC4E2-D986-3DC1-62F9-F201AB853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74EA4-052B-BD4F-BB24-8A692D87FD59}"/>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6" name="Footer Placeholder 5">
            <a:extLst>
              <a:ext uri="{FF2B5EF4-FFF2-40B4-BE49-F238E27FC236}">
                <a16:creationId xmlns:a16="http://schemas.microsoft.com/office/drawing/2014/main" id="{8A83C1E5-504E-2130-6289-6AE0DCC87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B71A6-90F7-26A1-0E54-603F62EEE89E}"/>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46862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E7D0-54C9-CA7B-A87F-E096EA69F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1A049-94B5-6505-A932-DC162A500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830FF-9166-E73F-1A21-59490C544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F2E92-EE2E-9FE0-8D80-9EC3878FA623}"/>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6" name="Footer Placeholder 5">
            <a:extLst>
              <a:ext uri="{FF2B5EF4-FFF2-40B4-BE49-F238E27FC236}">
                <a16:creationId xmlns:a16="http://schemas.microsoft.com/office/drawing/2014/main" id="{249DDCEF-3624-B527-40A7-C6A03964F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AE403-82B6-726A-E547-4963E674FB8B}"/>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31480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EB3D728-58D6-5A53-C0B0-E4348982E1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119067C-D215-2A0A-4BAE-1E52EB841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F71B02-5E83-BA98-6F09-0153BC692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30555-97D9-CA38-6600-2325C10F1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A719F6F2-C004-01A2-F7AE-F7231282F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46C2EA-2BDB-3ADC-C29B-D8C98ADDB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6FA12-2E9B-4DF2-BBED-782F26D95D19}" type="slidenum">
              <a:rPr lang="en-US" smtClean="0"/>
              <a:t>‹#›</a:t>
            </a:fld>
            <a:endParaRPr lang="en-US"/>
          </a:p>
        </p:txBody>
      </p:sp>
    </p:spTree>
    <p:extLst>
      <p:ext uri="{BB962C8B-B14F-4D97-AF65-F5344CB8AC3E}">
        <p14:creationId xmlns:p14="http://schemas.microsoft.com/office/powerpoint/2010/main" val="194312766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GI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 Id="rId14"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TotalTime>
  <Words>618</Words>
  <PresentationFormat>Widescreen</PresentationFormat>
  <Paragraphs>136</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#9Slide02 Noi dung dai</vt:lpstr>
      <vt:lpstr>Arial</vt:lpstr>
      <vt:lpstr>Calibri</vt:lpstr>
      <vt:lpstr>Calibri Light</vt:lpstr>
      <vt:lpstr>Cambria</vt:lpstr>
      <vt:lpstr>Coiny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2023-12-04T06:34:12Z</dcterms:created>
  <dcterms:modified xsi:type="dcterms:W3CDTF">2023-12-16T01:25:02Z</dcterms:modified>
</cp:coreProperties>
</file>