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Bookman Old Style" panose="0205060405050502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iHPRZSb4SQwkttrKdiVoZTaHE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526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483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32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399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4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9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361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797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39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1475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06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33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02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15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57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2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604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22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9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1045028" y="109514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492369" y="2243294"/>
            <a:ext cx="11415322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Press the ________to start the device.</a:t>
            </a:r>
            <a:endParaRPr/>
          </a:p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There is a dirty ______ on your smartphone. Wipe it away.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You need to _______ your mobile phone. The battery is very low.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1705855" y="1125218"/>
            <a:ext cx="102018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sentences with the words in the box.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2716867" y="2254559"/>
            <a:ext cx="14065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</a:t>
            </a:r>
            <a:endParaRPr/>
          </a:p>
        </p:txBody>
      </p:sp>
      <p:sp>
        <p:nvSpPr>
          <p:cNvPr id="214" name="Google Shape;214;p10"/>
          <p:cNvSpPr txBox="1"/>
          <p:nvPr/>
        </p:nvSpPr>
        <p:spPr>
          <a:xfrm>
            <a:off x="3135832" y="4226239"/>
            <a:ext cx="1623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</a:t>
            </a:r>
            <a:endParaRPr/>
          </a:p>
        </p:txBody>
      </p:sp>
      <p:sp>
        <p:nvSpPr>
          <p:cNvPr id="215" name="Google Shape;215;p10"/>
          <p:cNvSpPr txBox="1"/>
          <p:nvPr/>
        </p:nvSpPr>
        <p:spPr>
          <a:xfrm>
            <a:off x="3705616" y="3252351"/>
            <a:ext cx="1163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</a:t>
            </a:r>
            <a:endParaRPr/>
          </a:p>
        </p:txBody>
      </p:sp>
      <p:sp>
        <p:nvSpPr>
          <p:cNvPr id="216" name="Google Shape;216;p10"/>
          <p:cNvSpPr txBox="1"/>
          <p:nvPr/>
        </p:nvSpPr>
        <p:spPr>
          <a:xfrm>
            <a:off x="1071420" y="99250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11"/>
          <p:cNvCxnSpPr>
            <a:stCxn id="224" idx="3"/>
            <a:endCxn id="225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1" name="Google Shape;231;p11"/>
          <p:cNvCxnSpPr>
            <a:stCxn id="225" idx="1"/>
            <a:endCxn id="226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2" name="Google Shape;232;p11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233" name="Google Shape;233;p11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6286602" y="361497"/>
            <a:ext cx="18606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/>
          <p:nvPr/>
        </p:nvSpPr>
        <p:spPr>
          <a:xfrm>
            <a:off x="1654628" y="989693"/>
            <a:ext cx="95738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a conversation about RoboVacuum. Fill in each gap in the diagram below with one word.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43" name="Google Shape;243;p1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3568" y="1818706"/>
            <a:ext cx="5551794" cy="491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4073492" y="2483763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room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6096000" y="5770025"/>
            <a:ext cx="11695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</a:t>
            </a:r>
            <a:endParaRPr/>
          </a:p>
        </p:txBody>
      </p:sp>
      <p:sp>
        <p:nvSpPr>
          <p:cNvPr id="248" name="Google Shape;248;p12"/>
          <p:cNvSpPr txBox="1"/>
          <p:nvPr/>
        </p:nvSpPr>
        <p:spPr>
          <a:xfrm>
            <a:off x="7129029" y="5063726"/>
            <a:ext cx="18293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stains</a:t>
            </a:r>
            <a:endParaRPr/>
          </a:p>
        </p:txBody>
      </p:sp>
      <p:pic>
        <p:nvPicPr>
          <p:cNvPr id="12" name="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9693" y="266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 txBox="1"/>
          <p:nvPr/>
        </p:nvSpPr>
        <p:spPr>
          <a:xfrm>
            <a:off x="1654627" y="989693"/>
            <a:ext cx="100584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again. Put a tick next to the correct way and a cross next to the wrong way to use RoboVacuum.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9320" y="1820690"/>
            <a:ext cx="3956137" cy="474095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>
            <a:off x="6668203" y="433934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6037384" y="2651015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🗶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6013939" y="6016656"/>
            <a:ext cx="4686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0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6615" y="1593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4"/>
          <p:cNvCxnSpPr>
            <a:stCxn id="272" idx="3"/>
            <a:endCxn id="273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9" name="Google Shape;279;p14"/>
          <p:cNvCxnSpPr>
            <a:stCxn id="273" idx="1"/>
            <a:endCxn id="274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0" name="Google Shape;280;p14"/>
          <p:cNvCxnSpPr>
            <a:stCxn id="274" idx="3"/>
            <a:endCxn id="281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1" name="Google Shape;281;p14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"/>
          <p:cNvSpPr/>
          <p:nvPr/>
        </p:nvSpPr>
        <p:spPr>
          <a:xfrm>
            <a:off x="6457052" y="366077"/>
            <a:ext cx="19540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285" name="Google Shape;285;p14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/>
          <p:nvPr/>
        </p:nvSpPr>
        <p:spPr>
          <a:xfrm>
            <a:off x="1578475" y="1007929"/>
            <a:ext cx="102434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other buttons do you want RoboVacuum to have? Add them to the picture below and tell your friends about them.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6747" y="2598655"/>
            <a:ext cx="586807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want my Robo Vacuum to have a Timer button on the top. First, you press it. Then, you set the time by pressing the minute and second buttons on the right.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824" y="1970657"/>
            <a:ext cx="4695825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6"/>
          <p:cNvCxnSpPr>
            <a:stCxn id="304" idx="3"/>
            <a:endCxn id="305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1" name="Google Shape;311;p16"/>
          <p:cNvCxnSpPr>
            <a:stCxn id="305" idx="1"/>
            <a:endCxn id="306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p16"/>
          <p:cNvCxnSpPr>
            <a:stCxn id="306" idx="3"/>
            <a:endCxn id="313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3" name="Google Shape;313;p16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5177302" y="5583097"/>
            <a:ext cx="6287903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6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316" name="Google Shape;316;p16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6"/>
          <p:cNvSpPr/>
          <p:nvPr/>
        </p:nvSpPr>
        <p:spPr>
          <a:xfrm>
            <a:off x="6139659" y="361497"/>
            <a:ext cx="20076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318" name="Google Shape;318;p16"/>
          <p:cNvSpPr/>
          <p:nvPr/>
        </p:nvSpPr>
        <p:spPr>
          <a:xfrm>
            <a:off x="731316" y="5656926"/>
            <a:ext cx="1950733" cy="611134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16"/>
          <p:cNvCxnSpPr>
            <a:stCxn id="313" idx="1"/>
            <a:endCxn id="318" idx="0"/>
          </p:cNvCxnSpPr>
          <p:nvPr/>
        </p:nvCxnSpPr>
        <p:spPr>
          <a:xfrm flipH="1">
            <a:off x="1706546" y="4856369"/>
            <a:ext cx="594000" cy="800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0" name="Google Shape;320;p16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7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29" name="Google Shape;329;p17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30" name="Google Shape;330;p17"/>
          <p:cNvSpPr txBox="1"/>
          <p:nvPr/>
        </p:nvSpPr>
        <p:spPr>
          <a:xfrm>
            <a:off x="1075581" y="2464044"/>
            <a:ext cx="85840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RoboVacuum.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/>
        </p:nvSpPr>
        <p:spPr>
          <a:xfrm>
            <a:off x="1399333" y="1884559"/>
            <a:ext cx="858408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Unit 5 – Writing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Do exercises in the workbook</a:t>
            </a:r>
            <a:endParaRPr/>
          </a:p>
        </p:txBody>
      </p:sp>
      <p:sp>
        <p:nvSpPr>
          <p:cNvPr id="336" name="Google Shape;336;p18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39" name="Google Shape;3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8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2956446" y="605530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4909457" y="3781323"/>
            <a:ext cx="5391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RoboVacuum</a:t>
            </a:r>
            <a:endParaRPr sz="36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0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INVENTIONS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6136819" y="2826680"/>
            <a:ext cx="47777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4" name="Google Shape;114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5" name="Google Shape;115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7" name="Google Shape;11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" name="Google Shape;118;p3"/>
          <p:cNvSpPr txBox="1"/>
          <p:nvPr/>
        </p:nvSpPr>
        <p:spPr>
          <a:xfrm>
            <a:off x="1541240" y="2226027"/>
            <a:ext cx="104305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ourier New"/>
              <a:buChar char="o"/>
            </a:pPr>
            <a:r>
              <a:rPr lang="en-US" sz="2800" b="0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about how to use an invention.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722416" y="3340657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183554" y="3166822"/>
            <a:ext cx="6245908" cy="10237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2: Fill in each gap of the diagram.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3: Tick or cross.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6" idx="3"/>
            <a:endCxn id="127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7" idx="1"/>
            <a:endCxn id="128" idx="0"/>
          </p:cNvCxnSpPr>
          <p:nvPr/>
        </p:nvCxnSpPr>
        <p:spPr>
          <a:xfrm flipH="1">
            <a:off x="1697846" y="2460163"/>
            <a:ext cx="602700" cy="8805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8" idx="3"/>
            <a:endCxn id="135" idx="0"/>
          </p:cNvCxnSpPr>
          <p:nvPr/>
        </p:nvCxnSpPr>
        <p:spPr>
          <a:xfrm>
            <a:off x="2673149" y="3695760"/>
            <a:ext cx="718800" cy="827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2300546" y="4523294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177302" y="5583097"/>
            <a:ext cx="6287903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38" name="Google Shape;138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623906" y="361497"/>
            <a:ext cx="18451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40" name="Google Shape;140;p4"/>
          <p:cNvSpPr/>
          <p:nvPr/>
        </p:nvSpPr>
        <p:spPr>
          <a:xfrm>
            <a:off x="731316" y="5656926"/>
            <a:ext cx="1950733" cy="611134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4"/>
          <p:cNvCxnSpPr>
            <a:stCxn id="135" idx="1"/>
            <a:endCxn id="140" idx="0"/>
          </p:cNvCxnSpPr>
          <p:nvPr/>
        </p:nvCxnSpPr>
        <p:spPr>
          <a:xfrm flipH="1">
            <a:off x="1706546" y="4856369"/>
            <a:ext cx="594000" cy="800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" name="Google Shape;142;p4"/>
          <p:cNvSpPr/>
          <p:nvPr/>
        </p:nvSpPr>
        <p:spPr>
          <a:xfrm>
            <a:off x="5177302" y="4507858"/>
            <a:ext cx="6252160" cy="697023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4: What other buttons do you want RoboVacuum to have?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772469" y="2306457"/>
            <a:ext cx="615369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it?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is a household appliance.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has wheels.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sucks up dirt and dust.</a:t>
            </a:r>
            <a:endParaRPr/>
          </a:p>
        </p:txBody>
      </p:sp>
      <p:pic>
        <p:nvPicPr>
          <p:cNvPr id="149" name="Google Shape;149;p5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8669" y="1382110"/>
            <a:ext cx="3083331" cy="184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A black video game conso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125" y="2416239"/>
            <a:ext cx="3108544" cy="310854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/>
          <p:nvPr/>
        </p:nvSpPr>
        <p:spPr>
          <a:xfrm>
            <a:off x="4081782" y="635231"/>
            <a:ext cx="471635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5A0B8"/>
                </a:solidFill>
                <a:latin typeface="Arial"/>
                <a:ea typeface="Arial"/>
                <a:cs typeface="Arial"/>
                <a:sym typeface="Arial"/>
              </a:rPr>
              <a:t>GUESSING GAME</a:t>
            </a:r>
            <a:endParaRPr sz="4400" b="1">
              <a:solidFill>
                <a:srgbClr val="05A0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98282" y="114782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300546" y="2132461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Guessing game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5177303" y="2035804"/>
            <a:ext cx="6252159" cy="848719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Vocabulary 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788C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5788C"/>
                </a:solidFill>
                <a:latin typeface="Calibri"/>
                <a:ea typeface="Calibri"/>
                <a:cs typeface="Calibri"/>
                <a:sym typeface="Calibri"/>
              </a:rPr>
              <a:t>Task 1:  Complete the sentences.</a:t>
            </a:r>
            <a:endParaRPr sz="1800">
              <a:solidFill>
                <a:srgbClr val="0578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" name="Google Shape;163;p6"/>
          <p:cNvCxnSpPr>
            <a:stCxn id="159" idx="3"/>
            <a:endCxn id="160" idx="0"/>
          </p:cNvCxnSpPr>
          <p:nvPr/>
        </p:nvCxnSpPr>
        <p:spPr>
          <a:xfrm>
            <a:off x="2682049" y="1475522"/>
            <a:ext cx="594000" cy="6570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4" name="Google Shape;164;p6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  <p:sp>
        <p:nvSpPr>
          <p:cNvPr id="165" name="Google Shape;165;p6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6286602" y="361498"/>
            <a:ext cx="186067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867865" y="167945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button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007138" y="4204909"/>
            <a:ext cx="631307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small part of a machine that you press to make it 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2529201" y="2747950"/>
            <a:ext cx="1525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bʌtn</a:t>
            </a: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7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7750" y="2279683"/>
            <a:ext cx="3744133" cy="210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utton__gb_4">
            <a:hlinkClick r:id="" action="ppaction://media"/>
            <a:extLst>
              <a:ext uri="{FF2B5EF4-FFF2-40B4-BE49-F238E27FC236}">
                <a16:creationId xmlns:a16="http://schemas.microsoft.com/office/drawing/2014/main" id="{26EE8A32-E2D6-490E-8693-8EFECF4C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0575" y="3464934"/>
            <a:ext cx="572854" cy="572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806003" y="1690790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charge (v)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1007138" y="4204909"/>
            <a:ext cx="631307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pass electricity through something so that it is stored there; to take in electricity so that it is stored and ready for use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2494627" y="2783699"/>
            <a:ext cx="1519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/tʃɑːdʒ/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5522" y="1125218"/>
            <a:ext cx="3048794" cy="495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harge__gb_2">
            <a:hlinkClick r:id="" action="ppaction://media"/>
            <a:extLst>
              <a:ext uri="{FF2B5EF4-FFF2-40B4-BE49-F238E27FC236}">
                <a16:creationId xmlns:a16="http://schemas.microsoft.com/office/drawing/2014/main" id="{EEEA03D3-57F0-4552-9B83-6CD986D1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8968" y="3368474"/>
            <a:ext cx="671286" cy="671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594964" y="176347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stain (n)</a:t>
            </a:r>
            <a:endParaRPr sz="8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1007138" y="4204909"/>
            <a:ext cx="501266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dirty mark on something which is difficult to remove.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2494627" y="2783699"/>
            <a:ext cx="14318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/steɪn/</a:t>
            </a:r>
            <a:endParaRPr sz="3200" b="1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7668" y="1997741"/>
            <a:ext cx="5255054" cy="350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tain__gb_1">
            <a:hlinkClick r:id="" action="ppaction://media"/>
            <a:extLst>
              <a:ext uri="{FF2B5EF4-FFF2-40B4-BE49-F238E27FC236}">
                <a16:creationId xmlns:a16="http://schemas.microsoft.com/office/drawing/2014/main" id="{3260EFC6-3E6F-4D53-81F7-8519414B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2688" y="3374571"/>
            <a:ext cx="638629" cy="638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558</Words>
  <PresentationFormat>Widescreen</PresentationFormat>
  <Paragraphs>146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Bookman Old Style</vt:lpstr>
      <vt:lpstr>Courier New</vt:lpstr>
      <vt:lpstr>Calibri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2023-07-17T08:23:35Z</dcterms:modified>
</cp:coreProperties>
</file>