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/>
                <a:gridCol w="990600"/>
                <a:gridCol w="1219200"/>
                <a:gridCol w="1295400"/>
                <a:gridCol w="2336800"/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Năm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23 gồm 2 chục và 3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      gồm 1 chục và 8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18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5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gồm 6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gồm       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1143000"/>
                <a:gridCol w="1219200"/>
                <a:gridCol w="1219200"/>
                <a:gridCol w="2489200"/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/>
                <a:gridCol w="990600"/>
                <a:gridCol w="1219200"/>
                <a:gridCol w="1295400"/>
                <a:gridCol w="2336800"/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361</Words>
  <PresentationFormat>On-screen Show (16:9)</PresentationFormat>
  <Paragraphs>195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2021-02-25T07:32:41Z</dcterms:modified>
</cp:coreProperties>
</file>