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0"/>
  </p:notesMasterIdLst>
  <p:handoutMasterIdLst>
    <p:handoutMasterId r:id="rId21"/>
  </p:handoutMasterIdLst>
  <p:sldIdLst>
    <p:sldId id="261" r:id="rId2"/>
    <p:sldId id="316" r:id="rId3"/>
    <p:sldId id="277" r:id="rId4"/>
    <p:sldId id="317" r:id="rId5"/>
    <p:sldId id="336" r:id="rId6"/>
    <p:sldId id="290" r:id="rId7"/>
    <p:sldId id="319" r:id="rId8"/>
    <p:sldId id="320" r:id="rId9"/>
    <p:sldId id="322" r:id="rId10"/>
    <p:sldId id="341" r:id="rId11"/>
    <p:sldId id="345" r:id="rId12"/>
    <p:sldId id="343" r:id="rId13"/>
    <p:sldId id="346" r:id="rId14"/>
    <p:sldId id="327" r:id="rId15"/>
    <p:sldId id="328" r:id="rId16"/>
    <p:sldId id="330" r:id="rId17"/>
    <p:sldId id="329" r:id="rId18"/>
    <p:sldId id="33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oo Trang" initials="BT" lastIdx="2" clrIdx="0">
    <p:extLst>
      <p:ext uri="{19B8F6BF-5375-455C-9EA6-DF929625EA0E}">
        <p15:presenceInfo xmlns:p15="http://schemas.microsoft.com/office/powerpoint/2012/main" userId="583d2796d1f46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C9"/>
    <a:srgbClr val="DFDEDB"/>
    <a:srgbClr val="E9E5E0"/>
    <a:srgbClr val="D6D5D2"/>
    <a:srgbClr val="E3E2DD"/>
    <a:srgbClr val="1A0484"/>
    <a:srgbClr val="FF6600"/>
    <a:srgbClr val="BCE5E5"/>
    <a:srgbClr val="F7F7F7"/>
    <a:srgbClr val="AE4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94353" autoAdjust="0"/>
  </p:normalViewPr>
  <p:slideViewPr>
    <p:cSldViewPr snapToGrid="0">
      <p:cViewPr varScale="1">
        <p:scale>
          <a:sx n="65" d="100"/>
          <a:sy n="65" d="100"/>
        </p:scale>
        <p:origin x="786" y="6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4.png"/><Relationship Id="rId1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0.png"/><Relationship Id="rId6" Type="http://schemas.openxmlformats.org/officeDocument/2006/relationships/image" Target="../media/image23.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4.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8415-2823-436B-9142-1DA0874C476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C0AE94E-937B-4595-92E7-3600964C0D52}">
      <dgm:prSet custT="1"/>
      <dgm:spPr/>
      <dgm:t>
        <a:bodyPr/>
        <a:lstStyle/>
        <a:p>
          <a:r>
            <a:rPr lang="en-US" sz="2400"/>
            <a:t>family </a:t>
          </a:r>
        </a:p>
      </dgm:t>
    </dgm:pt>
    <dgm:pt modelId="{A8FFFFEF-96E4-4F81-9C10-32618CA4C6A2}" type="parTrans" cxnId="{992420DC-492F-43BE-A6B8-DFE07884E656}">
      <dgm:prSet/>
      <dgm:spPr/>
      <dgm:t>
        <a:bodyPr/>
        <a:lstStyle/>
        <a:p>
          <a:endParaRPr lang="en-US" sz="3600"/>
        </a:p>
      </dgm:t>
    </dgm:pt>
    <dgm:pt modelId="{73EC9525-4822-4C42-9356-BD6EB317F426}" type="sibTrans" cxnId="{992420DC-492F-43BE-A6B8-DFE07884E656}">
      <dgm:prSet/>
      <dgm:spPr/>
      <dgm:t>
        <a:bodyPr/>
        <a:lstStyle/>
        <a:p>
          <a:endParaRPr lang="en-US" sz="3600"/>
        </a:p>
      </dgm:t>
    </dgm:pt>
    <dgm:pt modelId="{EFA845C0-E887-46DC-9FAF-5DA33D4D513F}">
      <dgm:prSet custT="1"/>
      <dgm:spPr/>
      <dgm:t>
        <a:bodyPr/>
        <a:lstStyle/>
        <a:p>
          <a:r>
            <a:rPr lang="en-US" sz="2400"/>
            <a:t>best friend </a:t>
          </a:r>
        </a:p>
      </dgm:t>
    </dgm:pt>
    <dgm:pt modelId="{5AE79167-99CC-4340-8656-BFB32DF4A230}" type="parTrans" cxnId="{3B039E63-177E-4992-9169-85A7D024F08C}">
      <dgm:prSet/>
      <dgm:spPr/>
      <dgm:t>
        <a:bodyPr/>
        <a:lstStyle/>
        <a:p>
          <a:endParaRPr lang="en-US" sz="3600"/>
        </a:p>
      </dgm:t>
    </dgm:pt>
    <dgm:pt modelId="{3C836B6F-9777-424B-AC05-A20E9CD55C57}" type="sibTrans" cxnId="{3B039E63-177E-4992-9169-85A7D024F08C}">
      <dgm:prSet/>
      <dgm:spPr/>
      <dgm:t>
        <a:bodyPr/>
        <a:lstStyle/>
        <a:p>
          <a:endParaRPr lang="en-US" sz="3600"/>
        </a:p>
      </dgm:t>
    </dgm:pt>
    <dgm:pt modelId="{7A898A8B-B9A7-4272-AA29-2483F56D1471}">
      <dgm:prSet custT="1"/>
      <dgm:spPr/>
      <dgm:t>
        <a:bodyPr/>
        <a:lstStyle/>
        <a:p>
          <a:r>
            <a:rPr lang="en-US" sz="2400"/>
            <a:t>hometown </a:t>
          </a:r>
        </a:p>
      </dgm:t>
    </dgm:pt>
    <dgm:pt modelId="{9D6FAFA2-2CED-45E7-B80D-24DAE613BEE6}" type="parTrans" cxnId="{7F1DE622-8826-4CD4-89BB-163F5A18821E}">
      <dgm:prSet/>
      <dgm:spPr/>
      <dgm:t>
        <a:bodyPr/>
        <a:lstStyle/>
        <a:p>
          <a:endParaRPr lang="en-US" sz="3600"/>
        </a:p>
      </dgm:t>
    </dgm:pt>
    <dgm:pt modelId="{96195F83-531F-4C13-B2F9-0CE6FC6FC4AF}" type="sibTrans" cxnId="{7F1DE622-8826-4CD4-89BB-163F5A18821E}">
      <dgm:prSet/>
      <dgm:spPr/>
      <dgm:t>
        <a:bodyPr/>
        <a:lstStyle/>
        <a:p>
          <a:endParaRPr lang="en-US" sz="3600"/>
        </a:p>
      </dgm:t>
    </dgm:pt>
    <dgm:pt modelId="{BE516F1E-4082-442E-8608-FD8D2E474A19}">
      <dgm:prSet custT="1"/>
      <dgm:spPr/>
      <dgm:t>
        <a:bodyPr/>
        <a:lstStyle/>
        <a:p>
          <a:r>
            <a:rPr lang="en-US" sz="2400"/>
            <a:t>your house </a:t>
          </a:r>
        </a:p>
      </dgm:t>
    </dgm:pt>
    <dgm:pt modelId="{7BB5DBE5-1097-40FF-95F0-72C47A817CDB}" type="parTrans" cxnId="{E7F8A1A2-7B46-43E4-91C7-81E97579275E}">
      <dgm:prSet/>
      <dgm:spPr/>
      <dgm:t>
        <a:bodyPr/>
        <a:lstStyle/>
        <a:p>
          <a:endParaRPr lang="en-US" sz="3600"/>
        </a:p>
      </dgm:t>
    </dgm:pt>
    <dgm:pt modelId="{91297715-835A-424E-918E-3567FAC110A3}" type="sibTrans" cxnId="{E7F8A1A2-7B46-43E4-91C7-81E97579275E}">
      <dgm:prSet/>
      <dgm:spPr/>
      <dgm:t>
        <a:bodyPr/>
        <a:lstStyle/>
        <a:p>
          <a:endParaRPr lang="en-US" sz="3600"/>
        </a:p>
      </dgm:t>
    </dgm:pt>
    <dgm:pt modelId="{0ACB2335-E5C4-4151-927A-4A114A2B4746}">
      <dgm:prSet custT="1"/>
      <dgm:spPr/>
      <dgm:t>
        <a:bodyPr/>
        <a:lstStyle/>
        <a:p>
          <a:r>
            <a:rPr lang="en-US" sz="2400"/>
            <a:t>sport </a:t>
          </a:r>
        </a:p>
      </dgm:t>
    </dgm:pt>
    <dgm:pt modelId="{87015363-7042-4C42-B424-218942CCDABF}" type="parTrans" cxnId="{6C135CDC-DC19-4D96-B93B-D6127CD08747}">
      <dgm:prSet/>
      <dgm:spPr/>
      <dgm:t>
        <a:bodyPr/>
        <a:lstStyle/>
        <a:p>
          <a:endParaRPr lang="en-US" sz="3600"/>
        </a:p>
      </dgm:t>
    </dgm:pt>
    <dgm:pt modelId="{A9F064B2-B55D-4513-99B7-794A5300823C}" type="sibTrans" cxnId="{6C135CDC-DC19-4D96-B93B-D6127CD08747}">
      <dgm:prSet/>
      <dgm:spPr/>
      <dgm:t>
        <a:bodyPr/>
        <a:lstStyle/>
        <a:p>
          <a:endParaRPr lang="en-US" sz="3600"/>
        </a:p>
      </dgm:t>
    </dgm:pt>
    <dgm:pt modelId="{99ECA600-2B40-462D-A2B8-BF55D078A82D}">
      <dgm:prSet custT="1"/>
      <dgm:spPr/>
      <dgm:t>
        <a:bodyPr/>
        <a:lstStyle/>
        <a:p>
          <a:r>
            <a:rPr lang="en-US" sz="2400"/>
            <a:t>computer </a:t>
          </a:r>
        </a:p>
      </dgm:t>
    </dgm:pt>
    <dgm:pt modelId="{02BEAE89-C52B-4F38-97CB-EEDE5D06FDB6}" type="parTrans" cxnId="{D5749E1B-FFC5-4FBB-BF0E-E629485EC017}">
      <dgm:prSet/>
      <dgm:spPr/>
      <dgm:t>
        <a:bodyPr/>
        <a:lstStyle/>
        <a:p>
          <a:endParaRPr lang="en-US" sz="3600"/>
        </a:p>
      </dgm:t>
    </dgm:pt>
    <dgm:pt modelId="{C63483C5-2FFA-4B67-82B6-19F1DABB5D3C}" type="sibTrans" cxnId="{D5749E1B-FFC5-4FBB-BF0E-E629485EC017}">
      <dgm:prSet/>
      <dgm:spPr/>
      <dgm:t>
        <a:bodyPr/>
        <a:lstStyle/>
        <a:p>
          <a:endParaRPr lang="en-US" sz="3600"/>
        </a:p>
      </dgm:t>
    </dgm:pt>
    <dgm:pt modelId="{32781D77-AEB8-4DF7-AF7B-FAAD40E7039C}">
      <dgm:prSet custT="1"/>
      <dgm:spPr/>
      <dgm:t>
        <a:bodyPr/>
        <a:lstStyle/>
        <a:p>
          <a:r>
            <a:rPr lang="en-US" sz="2400"/>
            <a:t>collecting </a:t>
          </a:r>
        </a:p>
      </dgm:t>
    </dgm:pt>
    <dgm:pt modelId="{1C2507EF-49E8-426E-B322-AD87F445039B}" type="parTrans" cxnId="{3A556EC2-22A5-49F0-9F16-11099A566763}">
      <dgm:prSet/>
      <dgm:spPr/>
      <dgm:t>
        <a:bodyPr/>
        <a:lstStyle/>
        <a:p>
          <a:endParaRPr lang="en-US" sz="3600"/>
        </a:p>
      </dgm:t>
    </dgm:pt>
    <dgm:pt modelId="{3487FE6E-2412-450E-B02B-FFC0169CE8D2}" type="sibTrans" cxnId="{3A556EC2-22A5-49F0-9F16-11099A566763}">
      <dgm:prSet/>
      <dgm:spPr/>
      <dgm:t>
        <a:bodyPr/>
        <a:lstStyle/>
        <a:p>
          <a:endParaRPr lang="en-US" sz="3600"/>
        </a:p>
      </dgm:t>
    </dgm:pt>
    <dgm:pt modelId="{637DB532-B89D-4F14-992B-B39D61C7C452}">
      <dgm:prSet custT="1"/>
      <dgm:spPr/>
      <dgm:t>
        <a:bodyPr/>
        <a:lstStyle/>
        <a:p>
          <a:r>
            <a:rPr lang="en-US" sz="2400"/>
            <a:t>music</a:t>
          </a:r>
        </a:p>
      </dgm:t>
    </dgm:pt>
    <dgm:pt modelId="{773F47A3-C2DF-4354-BE30-CC16EC120399}" type="parTrans" cxnId="{AA3C45B5-6035-47B8-975C-79F127BF2587}">
      <dgm:prSet/>
      <dgm:spPr/>
      <dgm:t>
        <a:bodyPr/>
        <a:lstStyle/>
        <a:p>
          <a:endParaRPr lang="en-US" sz="3600"/>
        </a:p>
      </dgm:t>
    </dgm:pt>
    <dgm:pt modelId="{9FF972B7-C275-46D8-B280-8ADBB4B531BD}" type="sibTrans" cxnId="{AA3C45B5-6035-47B8-975C-79F127BF2587}">
      <dgm:prSet/>
      <dgm:spPr/>
      <dgm:t>
        <a:bodyPr/>
        <a:lstStyle/>
        <a:p>
          <a:endParaRPr lang="en-US" sz="3600"/>
        </a:p>
      </dgm:t>
    </dgm:pt>
    <dgm:pt modelId="{D6E04BAB-FE88-458C-BA8B-7F458ECC3E86}" type="pres">
      <dgm:prSet presAssocID="{C06A8415-2823-436B-9142-1DA0874C4764}" presName="linear" presStyleCnt="0">
        <dgm:presLayoutVars>
          <dgm:dir/>
          <dgm:animLvl val="lvl"/>
          <dgm:resizeHandles val="exact"/>
        </dgm:presLayoutVars>
      </dgm:prSet>
      <dgm:spPr/>
      <dgm:t>
        <a:bodyPr/>
        <a:lstStyle/>
        <a:p>
          <a:endParaRPr lang="en-US"/>
        </a:p>
      </dgm:t>
    </dgm:pt>
    <dgm:pt modelId="{394C13CC-293B-45F7-82C1-02A27AE5EE70}" type="pres">
      <dgm:prSet presAssocID="{CC0AE94E-937B-4595-92E7-3600964C0D52}" presName="parentLin" presStyleCnt="0"/>
      <dgm:spPr/>
    </dgm:pt>
    <dgm:pt modelId="{3801B0BC-64F6-4CB9-899A-C1AB17E6DAB0}" type="pres">
      <dgm:prSet presAssocID="{CC0AE94E-937B-4595-92E7-3600964C0D52}" presName="parentLeftMargin" presStyleLbl="node1" presStyleIdx="0" presStyleCnt="8"/>
      <dgm:spPr/>
      <dgm:t>
        <a:bodyPr/>
        <a:lstStyle/>
        <a:p>
          <a:endParaRPr lang="en-US"/>
        </a:p>
      </dgm:t>
    </dgm:pt>
    <dgm:pt modelId="{C0C2000E-A749-4220-8E7A-6B09E2531A7A}" type="pres">
      <dgm:prSet presAssocID="{CC0AE94E-937B-4595-92E7-3600964C0D52}" presName="parentText" presStyleLbl="node1" presStyleIdx="0" presStyleCnt="8">
        <dgm:presLayoutVars>
          <dgm:chMax val="0"/>
          <dgm:bulletEnabled val="1"/>
        </dgm:presLayoutVars>
      </dgm:prSet>
      <dgm:spPr/>
      <dgm:t>
        <a:bodyPr/>
        <a:lstStyle/>
        <a:p>
          <a:endParaRPr lang="en-US"/>
        </a:p>
      </dgm:t>
    </dgm:pt>
    <dgm:pt modelId="{D2121F09-442C-4D3E-A90A-C19B8BE2D04C}" type="pres">
      <dgm:prSet presAssocID="{CC0AE94E-937B-4595-92E7-3600964C0D52}" presName="negativeSpace" presStyleCnt="0"/>
      <dgm:spPr/>
    </dgm:pt>
    <dgm:pt modelId="{DE059CFF-7DDC-4469-8196-71A8AC86D5EF}" type="pres">
      <dgm:prSet presAssocID="{CC0AE94E-937B-4595-92E7-3600964C0D52}" presName="childText" presStyleLbl="conFgAcc1" presStyleIdx="0" presStyleCnt="8">
        <dgm:presLayoutVars>
          <dgm:bulletEnabled val="1"/>
        </dgm:presLayoutVars>
      </dgm:prSet>
      <dgm:spPr/>
    </dgm:pt>
    <dgm:pt modelId="{CE904515-77D2-48B2-A585-407B00FEE3CA}" type="pres">
      <dgm:prSet presAssocID="{73EC9525-4822-4C42-9356-BD6EB317F426}" presName="spaceBetweenRectangles" presStyleCnt="0"/>
      <dgm:spPr/>
    </dgm:pt>
    <dgm:pt modelId="{46856096-CF37-4A2C-A573-C9C01A575F7C}" type="pres">
      <dgm:prSet presAssocID="{EFA845C0-E887-46DC-9FAF-5DA33D4D513F}" presName="parentLin" presStyleCnt="0"/>
      <dgm:spPr/>
    </dgm:pt>
    <dgm:pt modelId="{81459AA8-CD20-47E3-B9CC-9739AFA8A841}" type="pres">
      <dgm:prSet presAssocID="{EFA845C0-E887-46DC-9FAF-5DA33D4D513F}" presName="parentLeftMargin" presStyleLbl="node1" presStyleIdx="0" presStyleCnt="8"/>
      <dgm:spPr/>
      <dgm:t>
        <a:bodyPr/>
        <a:lstStyle/>
        <a:p>
          <a:endParaRPr lang="en-US"/>
        </a:p>
      </dgm:t>
    </dgm:pt>
    <dgm:pt modelId="{423DEB7A-64CA-4059-AFF5-801FA0862FF4}" type="pres">
      <dgm:prSet presAssocID="{EFA845C0-E887-46DC-9FAF-5DA33D4D513F}" presName="parentText" presStyleLbl="node1" presStyleIdx="1" presStyleCnt="8">
        <dgm:presLayoutVars>
          <dgm:chMax val="0"/>
          <dgm:bulletEnabled val="1"/>
        </dgm:presLayoutVars>
      </dgm:prSet>
      <dgm:spPr/>
      <dgm:t>
        <a:bodyPr/>
        <a:lstStyle/>
        <a:p>
          <a:endParaRPr lang="en-US"/>
        </a:p>
      </dgm:t>
    </dgm:pt>
    <dgm:pt modelId="{0ECBDD74-01DB-498F-BDB9-DE784AE9B630}" type="pres">
      <dgm:prSet presAssocID="{EFA845C0-E887-46DC-9FAF-5DA33D4D513F}" presName="negativeSpace" presStyleCnt="0"/>
      <dgm:spPr/>
    </dgm:pt>
    <dgm:pt modelId="{8A353DCF-D227-40AD-BF39-3581AE960D09}" type="pres">
      <dgm:prSet presAssocID="{EFA845C0-E887-46DC-9FAF-5DA33D4D513F}" presName="childText" presStyleLbl="conFgAcc1" presStyleIdx="1" presStyleCnt="8">
        <dgm:presLayoutVars>
          <dgm:bulletEnabled val="1"/>
        </dgm:presLayoutVars>
      </dgm:prSet>
      <dgm:spPr/>
    </dgm:pt>
    <dgm:pt modelId="{415071DD-49DF-4116-9A19-4061BFBCA106}" type="pres">
      <dgm:prSet presAssocID="{3C836B6F-9777-424B-AC05-A20E9CD55C57}" presName="spaceBetweenRectangles" presStyleCnt="0"/>
      <dgm:spPr/>
    </dgm:pt>
    <dgm:pt modelId="{531428E8-62A2-41B3-9DAD-A1AEF1DB93B7}" type="pres">
      <dgm:prSet presAssocID="{7A898A8B-B9A7-4272-AA29-2483F56D1471}" presName="parentLin" presStyleCnt="0"/>
      <dgm:spPr/>
    </dgm:pt>
    <dgm:pt modelId="{9BFF5816-A272-4EB3-86B6-4BCFCDC66584}" type="pres">
      <dgm:prSet presAssocID="{7A898A8B-B9A7-4272-AA29-2483F56D1471}" presName="parentLeftMargin" presStyleLbl="node1" presStyleIdx="1" presStyleCnt="8"/>
      <dgm:spPr/>
      <dgm:t>
        <a:bodyPr/>
        <a:lstStyle/>
        <a:p>
          <a:endParaRPr lang="en-US"/>
        </a:p>
      </dgm:t>
    </dgm:pt>
    <dgm:pt modelId="{5E44CDE5-688B-4FA0-9E28-85D4B447B3E9}" type="pres">
      <dgm:prSet presAssocID="{7A898A8B-B9A7-4272-AA29-2483F56D1471}" presName="parentText" presStyleLbl="node1" presStyleIdx="2" presStyleCnt="8">
        <dgm:presLayoutVars>
          <dgm:chMax val="0"/>
          <dgm:bulletEnabled val="1"/>
        </dgm:presLayoutVars>
      </dgm:prSet>
      <dgm:spPr/>
      <dgm:t>
        <a:bodyPr/>
        <a:lstStyle/>
        <a:p>
          <a:endParaRPr lang="en-US"/>
        </a:p>
      </dgm:t>
    </dgm:pt>
    <dgm:pt modelId="{9A987883-D887-4BC7-9111-3C3193A446AB}" type="pres">
      <dgm:prSet presAssocID="{7A898A8B-B9A7-4272-AA29-2483F56D1471}" presName="negativeSpace" presStyleCnt="0"/>
      <dgm:spPr/>
    </dgm:pt>
    <dgm:pt modelId="{912FD432-EDD4-4DD7-9C8F-E59FD46503B8}" type="pres">
      <dgm:prSet presAssocID="{7A898A8B-B9A7-4272-AA29-2483F56D1471}" presName="childText" presStyleLbl="conFgAcc1" presStyleIdx="2" presStyleCnt="8">
        <dgm:presLayoutVars>
          <dgm:bulletEnabled val="1"/>
        </dgm:presLayoutVars>
      </dgm:prSet>
      <dgm:spPr/>
    </dgm:pt>
    <dgm:pt modelId="{168DA9E9-BC32-40B2-B6C7-3EE0E0BAF681}" type="pres">
      <dgm:prSet presAssocID="{96195F83-531F-4C13-B2F9-0CE6FC6FC4AF}" presName="spaceBetweenRectangles" presStyleCnt="0"/>
      <dgm:spPr/>
    </dgm:pt>
    <dgm:pt modelId="{D455C923-0355-4403-B22E-4493BE1CBA96}" type="pres">
      <dgm:prSet presAssocID="{BE516F1E-4082-442E-8608-FD8D2E474A19}" presName="parentLin" presStyleCnt="0"/>
      <dgm:spPr/>
    </dgm:pt>
    <dgm:pt modelId="{E91EDADA-F3BA-4B49-9AD7-732DD1F5B584}" type="pres">
      <dgm:prSet presAssocID="{BE516F1E-4082-442E-8608-FD8D2E474A19}" presName="parentLeftMargin" presStyleLbl="node1" presStyleIdx="2" presStyleCnt="8"/>
      <dgm:spPr/>
      <dgm:t>
        <a:bodyPr/>
        <a:lstStyle/>
        <a:p>
          <a:endParaRPr lang="en-US"/>
        </a:p>
      </dgm:t>
    </dgm:pt>
    <dgm:pt modelId="{EE9EE751-3F07-4843-8529-718F32EB7DF4}" type="pres">
      <dgm:prSet presAssocID="{BE516F1E-4082-442E-8608-FD8D2E474A19}" presName="parentText" presStyleLbl="node1" presStyleIdx="3" presStyleCnt="8">
        <dgm:presLayoutVars>
          <dgm:chMax val="0"/>
          <dgm:bulletEnabled val="1"/>
        </dgm:presLayoutVars>
      </dgm:prSet>
      <dgm:spPr/>
      <dgm:t>
        <a:bodyPr/>
        <a:lstStyle/>
        <a:p>
          <a:endParaRPr lang="en-US"/>
        </a:p>
      </dgm:t>
    </dgm:pt>
    <dgm:pt modelId="{17385958-208B-4A05-8465-D3DDB224F173}" type="pres">
      <dgm:prSet presAssocID="{BE516F1E-4082-442E-8608-FD8D2E474A19}" presName="negativeSpace" presStyleCnt="0"/>
      <dgm:spPr/>
    </dgm:pt>
    <dgm:pt modelId="{1BC8BA69-9ED1-47C6-8A18-AA732877BDD9}" type="pres">
      <dgm:prSet presAssocID="{BE516F1E-4082-442E-8608-FD8D2E474A19}" presName="childText" presStyleLbl="conFgAcc1" presStyleIdx="3" presStyleCnt="8">
        <dgm:presLayoutVars>
          <dgm:bulletEnabled val="1"/>
        </dgm:presLayoutVars>
      </dgm:prSet>
      <dgm:spPr/>
    </dgm:pt>
    <dgm:pt modelId="{A11EA4C4-A798-4D1C-9020-7F5CC59E122D}" type="pres">
      <dgm:prSet presAssocID="{91297715-835A-424E-918E-3567FAC110A3}" presName="spaceBetweenRectangles" presStyleCnt="0"/>
      <dgm:spPr/>
    </dgm:pt>
    <dgm:pt modelId="{41370192-10DD-493E-BF20-2063A5AA9CE9}" type="pres">
      <dgm:prSet presAssocID="{0ACB2335-E5C4-4151-927A-4A114A2B4746}" presName="parentLin" presStyleCnt="0"/>
      <dgm:spPr/>
    </dgm:pt>
    <dgm:pt modelId="{22D7F2DB-E626-4D94-ADC8-9B49D7301F9A}" type="pres">
      <dgm:prSet presAssocID="{0ACB2335-E5C4-4151-927A-4A114A2B4746}" presName="parentLeftMargin" presStyleLbl="node1" presStyleIdx="3" presStyleCnt="8"/>
      <dgm:spPr/>
      <dgm:t>
        <a:bodyPr/>
        <a:lstStyle/>
        <a:p>
          <a:endParaRPr lang="en-US"/>
        </a:p>
      </dgm:t>
    </dgm:pt>
    <dgm:pt modelId="{24F50229-4D24-4487-A3BC-903371CD3390}" type="pres">
      <dgm:prSet presAssocID="{0ACB2335-E5C4-4151-927A-4A114A2B4746}" presName="parentText" presStyleLbl="node1" presStyleIdx="4" presStyleCnt="8">
        <dgm:presLayoutVars>
          <dgm:chMax val="0"/>
          <dgm:bulletEnabled val="1"/>
        </dgm:presLayoutVars>
      </dgm:prSet>
      <dgm:spPr/>
      <dgm:t>
        <a:bodyPr/>
        <a:lstStyle/>
        <a:p>
          <a:endParaRPr lang="en-US"/>
        </a:p>
      </dgm:t>
    </dgm:pt>
    <dgm:pt modelId="{3A4D798A-51C2-4F13-B009-73957FC4CF0D}" type="pres">
      <dgm:prSet presAssocID="{0ACB2335-E5C4-4151-927A-4A114A2B4746}" presName="negativeSpace" presStyleCnt="0"/>
      <dgm:spPr/>
    </dgm:pt>
    <dgm:pt modelId="{3AF37BC3-9488-4119-A826-AF31CB3DC14D}" type="pres">
      <dgm:prSet presAssocID="{0ACB2335-E5C4-4151-927A-4A114A2B4746}" presName="childText" presStyleLbl="conFgAcc1" presStyleIdx="4" presStyleCnt="8">
        <dgm:presLayoutVars>
          <dgm:bulletEnabled val="1"/>
        </dgm:presLayoutVars>
      </dgm:prSet>
      <dgm:spPr/>
    </dgm:pt>
    <dgm:pt modelId="{29A1322B-7BF7-4AA6-894E-699E20200BE2}" type="pres">
      <dgm:prSet presAssocID="{A9F064B2-B55D-4513-99B7-794A5300823C}" presName="spaceBetweenRectangles" presStyleCnt="0"/>
      <dgm:spPr/>
    </dgm:pt>
    <dgm:pt modelId="{A510D34F-A572-418D-B531-A12C7A4D387A}" type="pres">
      <dgm:prSet presAssocID="{99ECA600-2B40-462D-A2B8-BF55D078A82D}" presName="parentLin" presStyleCnt="0"/>
      <dgm:spPr/>
    </dgm:pt>
    <dgm:pt modelId="{37F42D50-CBE9-4074-8FD6-766537EF69A0}" type="pres">
      <dgm:prSet presAssocID="{99ECA600-2B40-462D-A2B8-BF55D078A82D}" presName="parentLeftMargin" presStyleLbl="node1" presStyleIdx="4" presStyleCnt="8"/>
      <dgm:spPr/>
      <dgm:t>
        <a:bodyPr/>
        <a:lstStyle/>
        <a:p>
          <a:endParaRPr lang="en-US"/>
        </a:p>
      </dgm:t>
    </dgm:pt>
    <dgm:pt modelId="{52A18325-7403-4752-BA0C-880C63FD513C}" type="pres">
      <dgm:prSet presAssocID="{99ECA600-2B40-462D-A2B8-BF55D078A82D}" presName="parentText" presStyleLbl="node1" presStyleIdx="5" presStyleCnt="8">
        <dgm:presLayoutVars>
          <dgm:chMax val="0"/>
          <dgm:bulletEnabled val="1"/>
        </dgm:presLayoutVars>
      </dgm:prSet>
      <dgm:spPr/>
      <dgm:t>
        <a:bodyPr/>
        <a:lstStyle/>
        <a:p>
          <a:endParaRPr lang="en-US"/>
        </a:p>
      </dgm:t>
    </dgm:pt>
    <dgm:pt modelId="{003698C1-3633-432B-B52C-3CFE57E84D8F}" type="pres">
      <dgm:prSet presAssocID="{99ECA600-2B40-462D-A2B8-BF55D078A82D}" presName="negativeSpace" presStyleCnt="0"/>
      <dgm:spPr/>
    </dgm:pt>
    <dgm:pt modelId="{0195B537-BB83-4248-9FC2-339230342A4D}" type="pres">
      <dgm:prSet presAssocID="{99ECA600-2B40-462D-A2B8-BF55D078A82D}" presName="childText" presStyleLbl="conFgAcc1" presStyleIdx="5" presStyleCnt="8">
        <dgm:presLayoutVars>
          <dgm:bulletEnabled val="1"/>
        </dgm:presLayoutVars>
      </dgm:prSet>
      <dgm:spPr/>
    </dgm:pt>
    <dgm:pt modelId="{63B028F8-1058-420B-AD08-260657869971}" type="pres">
      <dgm:prSet presAssocID="{C63483C5-2FFA-4B67-82B6-19F1DABB5D3C}" presName="spaceBetweenRectangles" presStyleCnt="0"/>
      <dgm:spPr/>
    </dgm:pt>
    <dgm:pt modelId="{22F44F3B-74BD-443A-8C61-4654521FDF0E}" type="pres">
      <dgm:prSet presAssocID="{32781D77-AEB8-4DF7-AF7B-FAAD40E7039C}" presName="parentLin" presStyleCnt="0"/>
      <dgm:spPr/>
    </dgm:pt>
    <dgm:pt modelId="{27153102-F077-4E16-895B-B743A6F050F6}" type="pres">
      <dgm:prSet presAssocID="{32781D77-AEB8-4DF7-AF7B-FAAD40E7039C}" presName="parentLeftMargin" presStyleLbl="node1" presStyleIdx="5" presStyleCnt="8"/>
      <dgm:spPr/>
      <dgm:t>
        <a:bodyPr/>
        <a:lstStyle/>
        <a:p>
          <a:endParaRPr lang="en-US"/>
        </a:p>
      </dgm:t>
    </dgm:pt>
    <dgm:pt modelId="{C5E1DAF2-95A2-476A-876D-071AA6F8B17F}" type="pres">
      <dgm:prSet presAssocID="{32781D77-AEB8-4DF7-AF7B-FAAD40E7039C}" presName="parentText" presStyleLbl="node1" presStyleIdx="6" presStyleCnt="8">
        <dgm:presLayoutVars>
          <dgm:chMax val="0"/>
          <dgm:bulletEnabled val="1"/>
        </dgm:presLayoutVars>
      </dgm:prSet>
      <dgm:spPr/>
      <dgm:t>
        <a:bodyPr/>
        <a:lstStyle/>
        <a:p>
          <a:endParaRPr lang="en-US"/>
        </a:p>
      </dgm:t>
    </dgm:pt>
    <dgm:pt modelId="{CDABA5A1-EF80-4A56-8840-AF33DC572BB9}" type="pres">
      <dgm:prSet presAssocID="{32781D77-AEB8-4DF7-AF7B-FAAD40E7039C}" presName="negativeSpace" presStyleCnt="0"/>
      <dgm:spPr/>
    </dgm:pt>
    <dgm:pt modelId="{6E814B0B-4B58-4E71-90B9-1270B0002B78}" type="pres">
      <dgm:prSet presAssocID="{32781D77-AEB8-4DF7-AF7B-FAAD40E7039C}" presName="childText" presStyleLbl="conFgAcc1" presStyleIdx="6" presStyleCnt="8">
        <dgm:presLayoutVars>
          <dgm:bulletEnabled val="1"/>
        </dgm:presLayoutVars>
      </dgm:prSet>
      <dgm:spPr/>
    </dgm:pt>
    <dgm:pt modelId="{75CC62E8-19DD-400C-B40A-DEB15766C4CB}" type="pres">
      <dgm:prSet presAssocID="{3487FE6E-2412-450E-B02B-FFC0169CE8D2}" presName="spaceBetweenRectangles" presStyleCnt="0"/>
      <dgm:spPr/>
    </dgm:pt>
    <dgm:pt modelId="{741FD81A-B05B-4448-B4B7-30947AB284E2}" type="pres">
      <dgm:prSet presAssocID="{637DB532-B89D-4F14-992B-B39D61C7C452}" presName="parentLin" presStyleCnt="0"/>
      <dgm:spPr/>
    </dgm:pt>
    <dgm:pt modelId="{F9B43A98-82DB-46B8-976E-1038F044B4C0}" type="pres">
      <dgm:prSet presAssocID="{637DB532-B89D-4F14-992B-B39D61C7C452}" presName="parentLeftMargin" presStyleLbl="node1" presStyleIdx="6" presStyleCnt="8"/>
      <dgm:spPr/>
      <dgm:t>
        <a:bodyPr/>
        <a:lstStyle/>
        <a:p>
          <a:endParaRPr lang="en-US"/>
        </a:p>
      </dgm:t>
    </dgm:pt>
    <dgm:pt modelId="{6255FBB5-413C-4696-A798-693F17A45731}" type="pres">
      <dgm:prSet presAssocID="{637DB532-B89D-4F14-992B-B39D61C7C452}" presName="parentText" presStyleLbl="node1" presStyleIdx="7" presStyleCnt="8">
        <dgm:presLayoutVars>
          <dgm:chMax val="0"/>
          <dgm:bulletEnabled val="1"/>
        </dgm:presLayoutVars>
      </dgm:prSet>
      <dgm:spPr/>
      <dgm:t>
        <a:bodyPr/>
        <a:lstStyle/>
        <a:p>
          <a:endParaRPr lang="en-US"/>
        </a:p>
      </dgm:t>
    </dgm:pt>
    <dgm:pt modelId="{11018E79-C7A3-497D-BC68-45ABAE06444C}" type="pres">
      <dgm:prSet presAssocID="{637DB532-B89D-4F14-992B-B39D61C7C452}" presName="negativeSpace" presStyleCnt="0"/>
      <dgm:spPr/>
    </dgm:pt>
    <dgm:pt modelId="{C21165E4-EB2B-486F-AC32-7CB6405001F0}" type="pres">
      <dgm:prSet presAssocID="{637DB532-B89D-4F14-992B-B39D61C7C452}" presName="childText" presStyleLbl="conFgAcc1" presStyleIdx="7" presStyleCnt="8">
        <dgm:presLayoutVars>
          <dgm:bulletEnabled val="1"/>
        </dgm:presLayoutVars>
      </dgm:prSet>
      <dgm:spPr/>
    </dgm:pt>
  </dgm:ptLst>
  <dgm:cxnLst>
    <dgm:cxn modelId="{05BB2326-8691-4F5D-8A4C-CC876A64E00D}" type="presOf" srcId="{0ACB2335-E5C4-4151-927A-4A114A2B4746}" destId="{22D7F2DB-E626-4D94-ADC8-9B49D7301F9A}" srcOrd="0" destOrd="0" presId="urn:microsoft.com/office/officeart/2005/8/layout/list1"/>
    <dgm:cxn modelId="{992420DC-492F-43BE-A6B8-DFE07884E656}" srcId="{C06A8415-2823-436B-9142-1DA0874C4764}" destId="{CC0AE94E-937B-4595-92E7-3600964C0D52}" srcOrd="0" destOrd="0" parTransId="{A8FFFFEF-96E4-4F81-9C10-32618CA4C6A2}" sibTransId="{73EC9525-4822-4C42-9356-BD6EB317F426}"/>
    <dgm:cxn modelId="{DC831BF8-B117-474C-B1B3-59EF9DC8BDB1}" type="presOf" srcId="{EFA845C0-E887-46DC-9FAF-5DA33D4D513F}" destId="{423DEB7A-64CA-4059-AFF5-801FA0862FF4}" srcOrd="1" destOrd="0" presId="urn:microsoft.com/office/officeart/2005/8/layout/list1"/>
    <dgm:cxn modelId="{3A556EC2-22A5-49F0-9F16-11099A566763}" srcId="{C06A8415-2823-436B-9142-1DA0874C4764}" destId="{32781D77-AEB8-4DF7-AF7B-FAAD40E7039C}" srcOrd="6" destOrd="0" parTransId="{1C2507EF-49E8-426E-B322-AD87F445039B}" sibTransId="{3487FE6E-2412-450E-B02B-FFC0169CE8D2}"/>
    <dgm:cxn modelId="{D84B3E40-04BF-499B-B290-05662A19DB47}" type="presOf" srcId="{7A898A8B-B9A7-4272-AA29-2483F56D1471}" destId="{5E44CDE5-688B-4FA0-9E28-85D4B447B3E9}" srcOrd="1" destOrd="0" presId="urn:microsoft.com/office/officeart/2005/8/layout/list1"/>
    <dgm:cxn modelId="{F28E214E-11ED-423D-A6F7-1B3AFC882F29}" type="presOf" srcId="{BE516F1E-4082-442E-8608-FD8D2E474A19}" destId="{EE9EE751-3F07-4843-8529-718F32EB7DF4}" srcOrd="1" destOrd="0" presId="urn:microsoft.com/office/officeart/2005/8/layout/list1"/>
    <dgm:cxn modelId="{8DF11347-5B96-426A-9688-7C9B5A11EDEA}" type="presOf" srcId="{637DB532-B89D-4F14-992B-B39D61C7C452}" destId="{6255FBB5-413C-4696-A798-693F17A45731}" srcOrd="1" destOrd="0" presId="urn:microsoft.com/office/officeart/2005/8/layout/list1"/>
    <dgm:cxn modelId="{E7F8A1A2-7B46-43E4-91C7-81E97579275E}" srcId="{C06A8415-2823-436B-9142-1DA0874C4764}" destId="{BE516F1E-4082-442E-8608-FD8D2E474A19}" srcOrd="3" destOrd="0" parTransId="{7BB5DBE5-1097-40FF-95F0-72C47A817CDB}" sibTransId="{91297715-835A-424E-918E-3567FAC110A3}"/>
    <dgm:cxn modelId="{D5749E1B-FFC5-4FBB-BF0E-E629485EC017}" srcId="{C06A8415-2823-436B-9142-1DA0874C4764}" destId="{99ECA600-2B40-462D-A2B8-BF55D078A82D}" srcOrd="5" destOrd="0" parTransId="{02BEAE89-C52B-4F38-97CB-EEDE5D06FDB6}" sibTransId="{C63483C5-2FFA-4B67-82B6-19F1DABB5D3C}"/>
    <dgm:cxn modelId="{565507C4-153C-4FA7-AF1E-BCD8DC1B4BCB}" type="presOf" srcId="{32781D77-AEB8-4DF7-AF7B-FAAD40E7039C}" destId="{C5E1DAF2-95A2-476A-876D-071AA6F8B17F}" srcOrd="1" destOrd="0" presId="urn:microsoft.com/office/officeart/2005/8/layout/list1"/>
    <dgm:cxn modelId="{3368B192-3BE8-46BE-863B-2EC14EFBA583}" type="presOf" srcId="{99ECA600-2B40-462D-A2B8-BF55D078A82D}" destId="{52A18325-7403-4752-BA0C-880C63FD513C}" srcOrd="1" destOrd="0" presId="urn:microsoft.com/office/officeart/2005/8/layout/list1"/>
    <dgm:cxn modelId="{2BC2368E-E0E6-4809-85E0-A730411FA9FE}" type="presOf" srcId="{0ACB2335-E5C4-4151-927A-4A114A2B4746}" destId="{24F50229-4D24-4487-A3BC-903371CD3390}" srcOrd="1" destOrd="0" presId="urn:microsoft.com/office/officeart/2005/8/layout/list1"/>
    <dgm:cxn modelId="{209295CC-7E2A-45EB-9298-4F165A4F432E}" type="presOf" srcId="{7A898A8B-B9A7-4272-AA29-2483F56D1471}" destId="{9BFF5816-A272-4EB3-86B6-4BCFCDC66584}" srcOrd="0" destOrd="0" presId="urn:microsoft.com/office/officeart/2005/8/layout/list1"/>
    <dgm:cxn modelId="{C414AFA2-771C-4C51-9541-00E106EADD0B}" type="presOf" srcId="{637DB532-B89D-4F14-992B-B39D61C7C452}" destId="{F9B43A98-82DB-46B8-976E-1038F044B4C0}" srcOrd="0" destOrd="0" presId="urn:microsoft.com/office/officeart/2005/8/layout/list1"/>
    <dgm:cxn modelId="{F148024B-CE75-4640-B9A5-8078B5BBF926}" type="presOf" srcId="{C06A8415-2823-436B-9142-1DA0874C4764}" destId="{D6E04BAB-FE88-458C-BA8B-7F458ECC3E86}" srcOrd="0" destOrd="0" presId="urn:microsoft.com/office/officeart/2005/8/layout/list1"/>
    <dgm:cxn modelId="{A08CD154-1BEF-4BA3-A848-D0803CFF156B}" type="presOf" srcId="{CC0AE94E-937B-4595-92E7-3600964C0D52}" destId="{3801B0BC-64F6-4CB9-899A-C1AB17E6DAB0}" srcOrd="0" destOrd="0" presId="urn:microsoft.com/office/officeart/2005/8/layout/list1"/>
    <dgm:cxn modelId="{4390A591-AE69-4932-AE0B-09E903EBE5A2}" type="presOf" srcId="{EFA845C0-E887-46DC-9FAF-5DA33D4D513F}" destId="{81459AA8-CD20-47E3-B9CC-9739AFA8A841}" srcOrd="0" destOrd="0" presId="urn:microsoft.com/office/officeart/2005/8/layout/list1"/>
    <dgm:cxn modelId="{3B039E63-177E-4992-9169-85A7D024F08C}" srcId="{C06A8415-2823-436B-9142-1DA0874C4764}" destId="{EFA845C0-E887-46DC-9FAF-5DA33D4D513F}" srcOrd="1" destOrd="0" parTransId="{5AE79167-99CC-4340-8656-BFB32DF4A230}" sibTransId="{3C836B6F-9777-424B-AC05-A20E9CD55C57}"/>
    <dgm:cxn modelId="{7741F286-3FA9-47E2-A771-603998CA042D}" type="presOf" srcId="{CC0AE94E-937B-4595-92E7-3600964C0D52}" destId="{C0C2000E-A749-4220-8E7A-6B09E2531A7A}" srcOrd="1" destOrd="0" presId="urn:microsoft.com/office/officeart/2005/8/layout/list1"/>
    <dgm:cxn modelId="{2F712BB0-5BCB-471A-A3D9-C9A4CE4F5B02}" type="presOf" srcId="{BE516F1E-4082-442E-8608-FD8D2E474A19}" destId="{E91EDADA-F3BA-4B49-9AD7-732DD1F5B584}" srcOrd="0" destOrd="0" presId="urn:microsoft.com/office/officeart/2005/8/layout/list1"/>
    <dgm:cxn modelId="{6C135CDC-DC19-4D96-B93B-D6127CD08747}" srcId="{C06A8415-2823-436B-9142-1DA0874C4764}" destId="{0ACB2335-E5C4-4151-927A-4A114A2B4746}" srcOrd="4" destOrd="0" parTransId="{87015363-7042-4C42-B424-218942CCDABF}" sibTransId="{A9F064B2-B55D-4513-99B7-794A5300823C}"/>
    <dgm:cxn modelId="{AA3C45B5-6035-47B8-975C-79F127BF2587}" srcId="{C06A8415-2823-436B-9142-1DA0874C4764}" destId="{637DB532-B89D-4F14-992B-B39D61C7C452}" srcOrd="7" destOrd="0" parTransId="{773F47A3-C2DF-4354-BE30-CC16EC120399}" sibTransId="{9FF972B7-C275-46D8-B280-8ADBB4B531BD}"/>
    <dgm:cxn modelId="{10A14429-9A95-4061-8A69-4519CF4D7177}" type="presOf" srcId="{99ECA600-2B40-462D-A2B8-BF55D078A82D}" destId="{37F42D50-CBE9-4074-8FD6-766537EF69A0}" srcOrd="0" destOrd="0" presId="urn:microsoft.com/office/officeart/2005/8/layout/list1"/>
    <dgm:cxn modelId="{7F1DE622-8826-4CD4-89BB-163F5A18821E}" srcId="{C06A8415-2823-436B-9142-1DA0874C4764}" destId="{7A898A8B-B9A7-4272-AA29-2483F56D1471}" srcOrd="2" destOrd="0" parTransId="{9D6FAFA2-2CED-45E7-B80D-24DAE613BEE6}" sibTransId="{96195F83-531F-4C13-B2F9-0CE6FC6FC4AF}"/>
    <dgm:cxn modelId="{9949BD90-0654-4F0F-886B-0B62B0B46DBD}" type="presOf" srcId="{32781D77-AEB8-4DF7-AF7B-FAAD40E7039C}" destId="{27153102-F077-4E16-895B-B743A6F050F6}" srcOrd="0" destOrd="0" presId="urn:microsoft.com/office/officeart/2005/8/layout/list1"/>
    <dgm:cxn modelId="{33C0C07A-2109-4302-9A18-E3FC3331D93A}" type="presParOf" srcId="{D6E04BAB-FE88-458C-BA8B-7F458ECC3E86}" destId="{394C13CC-293B-45F7-82C1-02A27AE5EE70}" srcOrd="0" destOrd="0" presId="urn:microsoft.com/office/officeart/2005/8/layout/list1"/>
    <dgm:cxn modelId="{B5B7BC47-BED3-4B87-8C86-3181B4647619}" type="presParOf" srcId="{394C13CC-293B-45F7-82C1-02A27AE5EE70}" destId="{3801B0BC-64F6-4CB9-899A-C1AB17E6DAB0}" srcOrd="0" destOrd="0" presId="urn:microsoft.com/office/officeart/2005/8/layout/list1"/>
    <dgm:cxn modelId="{030D6E33-BB3D-492B-B3F2-B9AA034BD7E8}" type="presParOf" srcId="{394C13CC-293B-45F7-82C1-02A27AE5EE70}" destId="{C0C2000E-A749-4220-8E7A-6B09E2531A7A}" srcOrd="1" destOrd="0" presId="urn:microsoft.com/office/officeart/2005/8/layout/list1"/>
    <dgm:cxn modelId="{736CB5C4-E1E0-4904-8EF6-EC18F8F1BCD1}" type="presParOf" srcId="{D6E04BAB-FE88-458C-BA8B-7F458ECC3E86}" destId="{D2121F09-442C-4D3E-A90A-C19B8BE2D04C}" srcOrd="1" destOrd="0" presId="urn:microsoft.com/office/officeart/2005/8/layout/list1"/>
    <dgm:cxn modelId="{B65C7C22-B952-4293-A883-52B65E8C4FD8}" type="presParOf" srcId="{D6E04BAB-FE88-458C-BA8B-7F458ECC3E86}" destId="{DE059CFF-7DDC-4469-8196-71A8AC86D5EF}" srcOrd="2" destOrd="0" presId="urn:microsoft.com/office/officeart/2005/8/layout/list1"/>
    <dgm:cxn modelId="{54F03BBA-2E6A-4F11-94B5-3219FE043B9C}" type="presParOf" srcId="{D6E04BAB-FE88-458C-BA8B-7F458ECC3E86}" destId="{CE904515-77D2-48B2-A585-407B00FEE3CA}" srcOrd="3" destOrd="0" presId="urn:microsoft.com/office/officeart/2005/8/layout/list1"/>
    <dgm:cxn modelId="{A0FBD81E-35FC-47EA-BE60-E1E952CF3827}" type="presParOf" srcId="{D6E04BAB-FE88-458C-BA8B-7F458ECC3E86}" destId="{46856096-CF37-4A2C-A573-C9C01A575F7C}" srcOrd="4" destOrd="0" presId="urn:microsoft.com/office/officeart/2005/8/layout/list1"/>
    <dgm:cxn modelId="{2DDF6B72-42BC-4B5A-84E8-899D11050A1A}" type="presParOf" srcId="{46856096-CF37-4A2C-A573-C9C01A575F7C}" destId="{81459AA8-CD20-47E3-B9CC-9739AFA8A841}" srcOrd="0" destOrd="0" presId="urn:microsoft.com/office/officeart/2005/8/layout/list1"/>
    <dgm:cxn modelId="{5AEDCFA2-22DC-4F10-BED0-8C9FB9238BF0}" type="presParOf" srcId="{46856096-CF37-4A2C-A573-C9C01A575F7C}" destId="{423DEB7A-64CA-4059-AFF5-801FA0862FF4}" srcOrd="1" destOrd="0" presId="urn:microsoft.com/office/officeart/2005/8/layout/list1"/>
    <dgm:cxn modelId="{48B5EBCE-38AC-4A51-9FA3-2826AE0B9694}" type="presParOf" srcId="{D6E04BAB-FE88-458C-BA8B-7F458ECC3E86}" destId="{0ECBDD74-01DB-498F-BDB9-DE784AE9B630}" srcOrd="5" destOrd="0" presId="urn:microsoft.com/office/officeart/2005/8/layout/list1"/>
    <dgm:cxn modelId="{0269A4FB-7F21-4F78-9DF1-E0DC41A16AC3}" type="presParOf" srcId="{D6E04BAB-FE88-458C-BA8B-7F458ECC3E86}" destId="{8A353DCF-D227-40AD-BF39-3581AE960D09}" srcOrd="6" destOrd="0" presId="urn:microsoft.com/office/officeart/2005/8/layout/list1"/>
    <dgm:cxn modelId="{A8ED47F5-0087-4509-83EF-08CA8A67E19F}" type="presParOf" srcId="{D6E04BAB-FE88-458C-BA8B-7F458ECC3E86}" destId="{415071DD-49DF-4116-9A19-4061BFBCA106}" srcOrd="7" destOrd="0" presId="urn:microsoft.com/office/officeart/2005/8/layout/list1"/>
    <dgm:cxn modelId="{444BA90D-1A7C-4FE9-A670-27FE5CA108F5}" type="presParOf" srcId="{D6E04BAB-FE88-458C-BA8B-7F458ECC3E86}" destId="{531428E8-62A2-41B3-9DAD-A1AEF1DB93B7}" srcOrd="8" destOrd="0" presId="urn:microsoft.com/office/officeart/2005/8/layout/list1"/>
    <dgm:cxn modelId="{A490868C-6929-4DAE-8AAF-F72C87192C29}" type="presParOf" srcId="{531428E8-62A2-41B3-9DAD-A1AEF1DB93B7}" destId="{9BFF5816-A272-4EB3-86B6-4BCFCDC66584}" srcOrd="0" destOrd="0" presId="urn:microsoft.com/office/officeart/2005/8/layout/list1"/>
    <dgm:cxn modelId="{E771B3BF-4104-47D7-AECD-0D293B8C43AF}" type="presParOf" srcId="{531428E8-62A2-41B3-9DAD-A1AEF1DB93B7}" destId="{5E44CDE5-688B-4FA0-9E28-85D4B447B3E9}" srcOrd="1" destOrd="0" presId="urn:microsoft.com/office/officeart/2005/8/layout/list1"/>
    <dgm:cxn modelId="{1D35B0D6-B24B-47AC-AFC7-82595A5746FB}" type="presParOf" srcId="{D6E04BAB-FE88-458C-BA8B-7F458ECC3E86}" destId="{9A987883-D887-4BC7-9111-3C3193A446AB}" srcOrd="9" destOrd="0" presId="urn:microsoft.com/office/officeart/2005/8/layout/list1"/>
    <dgm:cxn modelId="{EF6A6A50-FAE8-4806-B408-8C4DFF6C7585}" type="presParOf" srcId="{D6E04BAB-FE88-458C-BA8B-7F458ECC3E86}" destId="{912FD432-EDD4-4DD7-9C8F-E59FD46503B8}" srcOrd="10" destOrd="0" presId="urn:microsoft.com/office/officeart/2005/8/layout/list1"/>
    <dgm:cxn modelId="{EFE89498-BFF1-404F-B0AD-D7EB91907886}" type="presParOf" srcId="{D6E04BAB-FE88-458C-BA8B-7F458ECC3E86}" destId="{168DA9E9-BC32-40B2-B6C7-3EE0E0BAF681}" srcOrd="11" destOrd="0" presId="urn:microsoft.com/office/officeart/2005/8/layout/list1"/>
    <dgm:cxn modelId="{F783989A-394A-4708-AA63-337AB3C73CF3}" type="presParOf" srcId="{D6E04BAB-FE88-458C-BA8B-7F458ECC3E86}" destId="{D455C923-0355-4403-B22E-4493BE1CBA96}" srcOrd="12" destOrd="0" presId="urn:microsoft.com/office/officeart/2005/8/layout/list1"/>
    <dgm:cxn modelId="{5471D14F-DC5E-49C6-9EF9-07F15135F776}" type="presParOf" srcId="{D455C923-0355-4403-B22E-4493BE1CBA96}" destId="{E91EDADA-F3BA-4B49-9AD7-732DD1F5B584}" srcOrd="0" destOrd="0" presId="urn:microsoft.com/office/officeart/2005/8/layout/list1"/>
    <dgm:cxn modelId="{C50A21F3-0B8F-4B32-A0D2-52C28BE7CE25}" type="presParOf" srcId="{D455C923-0355-4403-B22E-4493BE1CBA96}" destId="{EE9EE751-3F07-4843-8529-718F32EB7DF4}" srcOrd="1" destOrd="0" presId="urn:microsoft.com/office/officeart/2005/8/layout/list1"/>
    <dgm:cxn modelId="{03F5E06D-25DB-4FBF-BB95-40305EB5D93E}" type="presParOf" srcId="{D6E04BAB-FE88-458C-BA8B-7F458ECC3E86}" destId="{17385958-208B-4A05-8465-D3DDB224F173}" srcOrd="13" destOrd="0" presId="urn:microsoft.com/office/officeart/2005/8/layout/list1"/>
    <dgm:cxn modelId="{59CC1024-B5DA-4F43-89FB-1DFCF94F17D0}" type="presParOf" srcId="{D6E04BAB-FE88-458C-BA8B-7F458ECC3E86}" destId="{1BC8BA69-9ED1-47C6-8A18-AA732877BDD9}" srcOrd="14" destOrd="0" presId="urn:microsoft.com/office/officeart/2005/8/layout/list1"/>
    <dgm:cxn modelId="{62A0CBD1-4BB8-474A-8842-1C4E0FD98099}" type="presParOf" srcId="{D6E04BAB-FE88-458C-BA8B-7F458ECC3E86}" destId="{A11EA4C4-A798-4D1C-9020-7F5CC59E122D}" srcOrd="15" destOrd="0" presId="urn:microsoft.com/office/officeart/2005/8/layout/list1"/>
    <dgm:cxn modelId="{B772C54F-A870-419D-8E8A-C8FD72D0CEDD}" type="presParOf" srcId="{D6E04BAB-FE88-458C-BA8B-7F458ECC3E86}" destId="{41370192-10DD-493E-BF20-2063A5AA9CE9}" srcOrd="16" destOrd="0" presId="urn:microsoft.com/office/officeart/2005/8/layout/list1"/>
    <dgm:cxn modelId="{6925666F-4B28-42CC-8792-3A237C007E45}" type="presParOf" srcId="{41370192-10DD-493E-BF20-2063A5AA9CE9}" destId="{22D7F2DB-E626-4D94-ADC8-9B49D7301F9A}" srcOrd="0" destOrd="0" presId="urn:microsoft.com/office/officeart/2005/8/layout/list1"/>
    <dgm:cxn modelId="{F926A1B0-7299-43CB-878C-48A56BAB1220}" type="presParOf" srcId="{41370192-10DD-493E-BF20-2063A5AA9CE9}" destId="{24F50229-4D24-4487-A3BC-903371CD3390}" srcOrd="1" destOrd="0" presId="urn:microsoft.com/office/officeart/2005/8/layout/list1"/>
    <dgm:cxn modelId="{6AABD4EA-7FF4-448B-BA31-F2271A3759B1}" type="presParOf" srcId="{D6E04BAB-FE88-458C-BA8B-7F458ECC3E86}" destId="{3A4D798A-51C2-4F13-B009-73957FC4CF0D}" srcOrd="17" destOrd="0" presId="urn:microsoft.com/office/officeart/2005/8/layout/list1"/>
    <dgm:cxn modelId="{BBE53A2F-88E1-405F-813C-2FC33FD42162}" type="presParOf" srcId="{D6E04BAB-FE88-458C-BA8B-7F458ECC3E86}" destId="{3AF37BC3-9488-4119-A826-AF31CB3DC14D}" srcOrd="18" destOrd="0" presId="urn:microsoft.com/office/officeart/2005/8/layout/list1"/>
    <dgm:cxn modelId="{704B2AA1-79A4-472F-A358-1FDFA3B2DC59}" type="presParOf" srcId="{D6E04BAB-FE88-458C-BA8B-7F458ECC3E86}" destId="{29A1322B-7BF7-4AA6-894E-699E20200BE2}" srcOrd="19" destOrd="0" presId="urn:microsoft.com/office/officeart/2005/8/layout/list1"/>
    <dgm:cxn modelId="{E95A7234-56BE-4B5E-B349-DA6061FA82BC}" type="presParOf" srcId="{D6E04BAB-FE88-458C-BA8B-7F458ECC3E86}" destId="{A510D34F-A572-418D-B531-A12C7A4D387A}" srcOrd="20" destOrd="0" presId="urn:microsoft.com/office/officeart/2005/8/layout/list1"/>
    <dgm:cxn modelId="{DFA17BEA-DB1B-4EB6-96EA-35CE0E575870}" type="presParOf" srcId="{A510D34F-A572-418D-B531-A12C7A4D387A}" destId="{37F42D50-CBE9-4074-8FD6-766537EF69A0}" srcOrd="0" destOrd="0" presId="urn:microsoft.com/office/officeart/2005/8/layout/list1"/>
    <dgm:cxn modelId="{09911276-E16E-4A38-B377-1C9D0B1B980D}" type="presParOf" srcId="{A510D34F-A572-418D-B531-A12C7A4D387A}" destId="{52A18325-7403-4752-BA0C-880C63FD513C}" srcOrd="1" destOrd="0" presId="urn:microsoft.com/office/officeart/2005/8/layout/list1"/>
    <dgm:cxn modelId="{FFAB49CB-94CA-4FF1-8FE5-ED9B75AEE7F1}" type="presParOf" srcId="{D6E04BAB-FE88-458C-BA8B-7F458ECC3E86}" destId="{003698C1-3633-432B-B52C-3CFE57E84D8F}" srcOrd="21" destOrd="0" presId="urn:microsoft.com/office/officeart/2005/8/layout/list1"/>
    <dgm:cxn modelId="{5ACBA521-10BD-4948-A0C7-52DA8EDBA024}" type="presParOf" srcId="{D6E04BAB-FE88-458C-BA8B-7F458ECC3E86}" destId="{0195B537-BB83-4248-9FC2-339230342A4D}" srcOrd="22" destOrd="0" presId="urn:microsoft.com/office/officeart/2005/8/layout/list1"/>
    <dgm:cxn modelId="{3CDCA617-1A00-41A9-BDBD-FBC2BE3454C9}" type="presParOf" srcId="{D6E04BAB-FE88-458C-BA8B-7F458ECC3E86}" destId="{63B028F8-1058-420B-AD08-260657869971}" srcOrd="23" destOrd="0" presId="urn:microsoft.com/office/officeart/2005/8/layout/list1"/>
    <dgm:cxn modelId="{E3A7D77A-FF16-4155-9AF6-ECA4A6C94798}" type="presParOf" srcId="{D6E04BAB-FE88-458C-BA8B-7F458ECC3E86}" destId="{22F44F3B-74BD-443A-8C61-4654521FDF0E}" srcOrd="24" destOrd="0" presId="urn:microsoft.com/office/officeart/2005/8/layout/list1"/>
    <dgm:cxn modelId="{8AB2060D-A216-49F4-B7DF-D02A1868D253}" type="presParOf" srcId="{22F44F3B-74BD-443A-8C61-4654521FDF0E}" destId="{27153102-F077-4E16-895B-B743A6F050F6}" srcOrd="0" destOrd="0" presId="urn:microsoft.com/office/officeart/2005/8/layout/list1"/>
    <dgm:cxn modelId="{658645E4-B28B-4264-8430-8F943BFACC4E}" type="presParOf" srcId="{22F44F3B-74BD-443A-8C61-4654521FDF0E}" destId="{C5E1DAF2-95A2-476A-876D-071AA6F8B17F}" srcOrd="1" destOrd="0" presId="urn:microsoft.com/office/officeart/2005/8/layout/list1"/>
    <dgm:cxn modelId="{01C043D5-5AB6-48F1-8D3C-F952E81B275A}" type="presParOf" srcId="{D6E04BAB-FE88-458C-BA8B-7F458ECC3E86}" destId="{CDABA5A1-EF80-4A56-8840-AF33DC572BB9}" srcOrd="25" destOrd="0" presId="urn:microsoft.com/office/officeart/2005/8/layout/list1"/>
    <dgm:cxn modelId="{688F5FAD-2C15-48E8-8A91-401EC9FF6413}" type="presParOf" srcId="{D6E04BAB-FE88-458C-BA8B-7F458ECC3E86}" destId="{6E814B0B-4B58-4E71-90B9-1270B0002B78}" srcOrd="26" destOrd="0" presId="urn:microsoft.com/office/officeart/2005/8/layout/list1"/>
    <dgm:cxn modelId="{CC8E31AC-85F7-4D25-A7F2-A42F0DB4F72D}" type="presParOf" srcId="{D6E04BAB-FE88-458C-BA8B-7F458ECC3E86}" destId="{75CC62E8-19DD-400C-B40A-DEB15766C4CB}" srcOrd="27" destOrd="0" presId="urn:microsoft.com/office/officeart/2005/8/layout/list1"/>
    <dgm:cxn modelId="{E3892818-7CAA-48BD-938E-642C57E0834A}" type="presParOf" srcId="{D6E04BAB-FE88-458C-BA8B-7F458ECC3E86}" destId="{741FD81A-B05B-4448-B4B7-30947AB284E2}" srcOrd="28" destOrd="0" presId="urn:microsoft.com/office/officeart/2005/8/layout/list1"/>
    <dgm:cxn modelId="{502E252F-0A18-4458-BC20-E7388B6AA7C8}" type="presParOf" srcId="{741FD81A-B05B-4448-B4B7-30947AB284E2}" destId="{F9B43A98-82DB-46B8-976E-1038F044B4C0}" srcOrd="0" destOrd="0" presId="urn:microsoft.com/office/officeart/2005/8/layout/list1"/>
    <dgm:cxn modelId="{F747BDD6-05E4-4052-B165-1A0220162888}" type="presParOf" srcId="{741FD81A-B05B-4448-B4B7-30947AB284E2}" destId="{6255FBB5-413C-4696-A798-693F17A45731}" srcOrd="1" destOrd="0" presId="urn:microsoft.com/office/officeart/2005/8/layout/list1"/>
    <dgm:cxn modelId="{3074AED3-8D54-41CA-ACD1-E3453329FAE0}" type="presParOf" srcId="{D6E04BAB-FE88-458C-BA8B-7F458ECC3E86}" destId="{11018E79-C7A3-497D-BC68-45ABAE06444C}" srcOrd="29" destOrd="0" presId="urn:microsoft.com/office/officeart/2005/8/layout/list1"/>
    <dgm:cxn modelId="{2AEDA7B6-D569-4A01-85C0-FA77D811A483}" type="presParOf" srcId="{D6E04BAB-FE88-458C-BA8B-7F458ECC3E86}" destId="{C21165E4-EB2B-486F-AC32-7CB6405001F0}"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D8F93-6AF3-493E-8FF4-5FBFC281E6D6}"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5E0481F-CBCD-4031-AF97-5D698BFB094C}">
      <dgm:prSet/>
      <dgm:spPr/>
      <dgm:t>
        <a:bodyPr/>
        <a:lstStyle/>
        <a:p>
          <a:pPr>
            <a:lnSpc>
              <a:spcPct val="100000"/>
            </a:lnSpc>
          </a:pPr>
          <a:r>
            <a:rPr lang="en-US" dirty="0"/>
            <a:t>Do you think it's important for children to learn to play a musical instrument? </a:t>
          </a:r>
        </a:p>
      </dgm:t>
    </dgm:pt>
    <dgm:pt modelId="{0645D603-58AB-472F-AD65-6C32E158253B}" type="parTrans" cxnId="{8F3228D6-DDF2-4EEE-BB49-EA30E9957308}">
      <dgm:prSet/>
      <dgm:spPr/>
      <dgm:t>
        <a:bodyPr/>
        <a:lstStyle/>
        <a:p>
          <a:endParaRPr lang="en-US"/>
        </a:p>
      </dgm:t>
    </dgm:pt>
    <dgm:pt modelId="{82323839-05FA-4C33-BB28-A45C2E808AA7}" type="sibTrans" cxnId="{8F3228D6-DDF2-4EEE-BB49-EA30E9957308}">
      <dgm:prSet/>
      <dgm:spPr/>
      <dgm:t>
        <a:bodyPr/>
        <a:lstStyle/>
        <a:p>
          <a:endParaRPr lang="en-US"/>
        </a:p>
      </dgm:t>
    </dgm:pt>
    <dgm:pt modelId="{1D482AFA-AA33-405B-BDD8-7402BF4D1A71}">
      <dgm:prSet/>
      <dgm:spPr/>
      <dgm:t>
        <a:bodyPr/>
        <a:lstStyle/>
        <a:p>
          <a:pPr>
            <a:lnSpc>
              <a:spcPct val="100000"/>
            </a:lnSpc>
          </a:pPr>
          <a:r>
            <a:rPr lang="en-US" dirty="0"/>
            <a:t>Do children have to learn to play a musical instrument at school in your country?</a:t>
          </a:r>
        </a:p>
      </dgm:t>
    </dgm:pt>
    <dgm:pt modelId="{A952F31A-43CC-429C-8677-54863AC50AF9}" type="parTrans" cxnId="{82BB5F03-91C8-4BFF-80AD-AA82AE202B40}">
      <dgm:prSet/>
      <dgm:spPr/>
      <dgm:t>
        <a:bodyPr/>
        <a:lstStyle/>
        <a:p>
          <a:endParaRPr lang="en-US"/>
        </a:p>
      </dgm:t>
    </dgm:pt>
    <dgm:pt modelId="{4864545C-B008-4168-9A2A-3B620C06DCC3}" type="sibTrans" cxnId="{82BB5F03-91C8-4BFF-80AD-AA82AE202B40}">
      <dgm:prSet/>
      <dgm:spPr/>
      <dgm:t>
        <a:bodyPr/>
        <a:lstStyle/>
        <a:p>
          <a:endParaRPr lang="en-US"/>
        </a:p>
      </dgm:t>
    </dgm:pt>
    <dgm:pt modelId="{42027714-D17B-45DE-ADF5-69429BFDC0CB}">
      <dgm:prSet/>
      <dgm:spPr/>
      <dgm:t>
        <a:bodyPr/>
        <a:lstStyle/>
        <a:p>
          <a:pPr>
            <a:lnSpc>
              <a:spcPct val="100000"/>
            </a:lnSpc>
          </a:pPr>
          <a:r>
            <a:rPr lang="en-US"/>
            <a:t>Have you ever learned to play a musical instrument? </a:t>
          </a:r>
        </a:p>
      </dgm:t>
    </dgm:pt>
    <dgm:pt modelId="{B35F8B97-4EE2-4793-948A-087F9ECCB0D5}" type="parTrans" cxnId="{390835B4-93EE-43E5-A776-4749236E7AC8}">
      <dgm:prSet/>
      <dgm:spPr/>
      <dgm:t>
        <a:bodyPr/>
        <a:lstStyle/>
        <a:p>
          <a:endParaRPr lang="en-US"/>
        </a:p>
      </dgm:t>
    </dgm:pt>
    <dgm:pt modelId="{BBA249A2-15DD-4852-9425-50B2BA108A01}" type="sibTrans" cxnId="{390835B4-93EE-43E5-A776-4749236E7AC8}">
      <dgm:prSet/>
      <dgm:spPr/>
      <dgm:t>
        <a:bodyPr/>
        <a:lstStyle/>
        <a:p>
          <a:endParaRPr lang="en-US"/>
        </a:p>
      </dgm:t>
    </dgm:pt>
    <dgm:pt modelId="{9AB7BD86-B45A-48CB-BFB1-EAFEEFC1AE28}">
      <dgm:prSet/>
      <dgm:spPr/>
      <dgm:t>
        <a:bodyPr/>
        <a:lstStyle/>
        <a:p>
          <a:pPr>
            <a:lnSpc>
              <a:spcPct val="100000"/>
            </a:lnSpc>
          </a:pPr>
          <a:r>
            <a:rPr lang="en-US"/>
            <a:t>What do you think would be the most difficult musical instrument to learn to play?</a:t>
          </a:r>
        </a:p>
      </dgm:t>
    </dgm:pt>
    <dgm:pt modelId="{29B0BDE8-5EAB-4E92-9A53-1C1F6E2B18F0}" type="parTrans" cxnId="{6F7D558B-2EC4-44F3-9D32-4701A7A8DC82}">
      <dgm:prSet/>
      <dgm:spPr/>
      <dgm:t>
        <a:bodyPr/>
        <a:lstStyle/>
        <a:p>
          <a:endParaRPr lang="en-US"/>
        </a:p>
      </dgm:t>
    </dgm:pt>
    <dgm:pt modelId="{482667D6-B25D-4C8C-89DA-5C42579B0566}" type="sibTrans" cxnId="{6F7D558B-2EC4-44F3-9D32-4701A7A8DC82}">
      <dgm:prSet/>
      <dgm:spPr/>
      <dgm:t>
        <a:bodyPr/>
        <a:lstStyle/>
        <a:p>
          <a:endParaRPr lang="en-US"/>
        </a:p>
      </dgm:t>
    </dgm:pt>
    <dgm:pt modelId="{1B44EB96-7851-4E9B-BCB2-B73323608B72}" type="pres">
      <dgm:prSet presAssocID="{A11D8F93-6AF3-493E-8FF4-5FBFC281E6D6}" presName="vert0" presStyleCnt="0">
        <dgm:presLayoutVars>
          <dgm:dir/>
          <dgm:animOne val="branch"/>
          <dgm:animLvl val="lvl"/>
        </dgm:presLayoutVars>
      </dgm:prSet>
      <dgm:spPr/>
      <dgm:t>
        <a:bodyPr/>
        <a:lstStyle/>
        <a:p>
          <a:endParaRPr lang="en-US"/>
        </a:p>
      </dgm:t>
    </dgm:pt>
    <dgm:pt modelId="{9E072615-25BA-4A4C-B4DF-05B0BD5AC4C6}" type="pres">
      <dgm:prSet presAssocID="{15E0481F-CBCD-4031-AF97-5D698BFB094C}" presName="thickLine" presStyleLbl="alignNode1" presStyleIdx="0" presStyleCnt="4"/>
      <dgm:spPr/>
    </dgm:pt>
    <dgm:pt modelId="{CFEC0AE6-7485-469B-8366-DF180D82CD7A}" type="pres">
      <dgm:prSet presAssocID="{15E0481F-CBCD-4031-AF97-5D698BFB094C}" presName="horz1" presStyleCnt="0"/>
      <dgm:spPr/>
    </dgm:pt>
    <dgm:pt modelId="{6C76FE12-3E2D-4BBC-8735-8476AE7D2601}" type="pres">
      <dgm:prSet presAssocID="{15E0481F-CBCD-4031-AF97-5D698BFB094C}" presName="tx1" presStyleLbl="revTx" presStyleIdx="0" presStyleCnt="4"/>
      <dgm:spPr/>
      <dgm:t>
        <a:bodyPr/>
        <a:lstStyle/>
        <a:p>
          <a:endParaRPr lang="en-US"/>
        </a:p>
      </dgm:t>
    </dgm:pt>
    <dgm:pt modelId="{ACDE85E3-D53F-4002-9010-F9C572858961}" type="pres">
      <dgm:prSet presAssocID="{15E0481F-CBCD-4031-AF97-5D698BFB094C}" presName="vert1" presStyleCnt="0"/>
      <dgm:spPr/>
    </dgm:pt>
    <dgm:pt modelId="{0AC211D6-575A-4A1D-B626-C13753F50BFC}" type="pres">
      <dgm:prSet presAssocID="{1D482AFA-AA33-405B-BDD8-7402BF4D1A71}" presName="thickLine" presStyleLbl="alignNode1" presStyleIdx="1" presStyleCnt="4"/>
      <dgm:spPr/>
    </dgm:pt>
    <dgm:pt modelId="{B5335583-C775-4064-AC5F-EAEB9751775F}" type="pres">
      <dgm:prSet presAssocID="{1D482AFA-AA33-405B-BDD8-7402BF4D1A71}" presName="horz1" presStyleCnt="0"/>
      <dgm:spPr/>
    </dgm:pt>
    <dgm:pt modelId="{6DB404D5-30D3-437A-8544-F3B7301C59BA}" type="pres">
      <dgm:prSet presAssocID="{1D482AFA-AA33-405B-BDD8-7402BF4D1A71}" presName="tx1" presStyleLbl="revTx" presStyleIdx="1" presStyleCnt="4"/>
      <dgm:spPr/>
      <dgm:t>
        <a:bodyPr/>
        <a:lstStyle/>
        <a:p>
          <a:endParaRPr lang="en-US"/>
        </a:p>
      </dgm:t>
    </dgm:pt>
    <dgm:pt modelId="{2F820C46-208F-485E-A262-148AA6CA1D46}" type="pres">
      <dgm:prSet presAssocID="{1D482AFA-AA33-405B-BDD8-7402BF4D1A71}" presName="vert1" presStyleCnt="0"/>
      <dgm:spPr/>
    </dgm:pt>
    <dgm:pt modelId="{6E61841D-07FB-4833-BF62-BADFAA329347}" type="pres">
      <dgm:prSet presAssocID="{42027714-D17B-45DE-ADF5-69429BFDC0CB}" presName="thickLine" presStyleLbl="alignNode1" presStyleIdx="2" presStyleCnt="4"/>
      <dgm:spPr/>
    </dgm:pt>
    <dgm:pt modelId="{C72632E0-2BE4-4FAD-9B3C-422AB11A7CDC}" type="pres">
      <dgm:prSet presAssocID="{42027714-D17B-45DE-ADF5-69429BFDC0CB}" presName="horz1" presStyleCnt="0"/>
      <dgm:spPr/>
    </dgm:pt>
    <dgm:pt modelId="{69F6C0C7-D02A-4470-9010-3A7D3F82177A}" type="pres">
      <dgm:prSet presAssocID="{42027714-D17B-45DE-ADF5-69429BFDC0CB}" presName="tx1" presStyleLbl="revTx" presStyleIdx="2" presStyleCnt="4"/>
      <dgm:spPr/>
      <dgm:t>
        <a:bodyPr/>
        <a:lstStyle/>
        <a:p>
          <a:endParaRPr lang="en-US"/>
        </a:p>
      </dgm:t>
    </dgm:pt>
    <dgm:pt modelId="{5D6E91FF-C2E2-4E71-8C7C-E8BD7D00F457}" type="pres">
      <dgm:prSet presAssocID="{42027714-D17B-45DE-ADF5-69429BFDC0CB}" presName="vert1" presStyleCnt="0"/>
      <dgm:spPr/>
    </dgm:pt>
    <dgm:pt modelId="{834F2288-4E8F-4DA2-A3DD-D69149013A1B}" type="pres">
      <dgm:prSet presAssocID="{9AB7BD86-B45A-48CB-BFB1-EAFEEFC1AE28}" presName="thickLine" presStyleLbl="alignNode1" presStyleIdx="3" presStyleCnt="4"/>
      <dgm:spPr/>
    </dgm:pt>
    <dgm:pt modelId="{2D2FB20F-6439-4417-B9AA-924962DBD3F5}" type="pres">
      <dgm:prSet presAssocID="{9AB7BD86-B45A-48CB-BFB1-EAFEEFC1AE28}" presName="horz1" presStyleCnt="0"/>
      <dgm:spPr/>
    </dgm:pt>
    <dgm:pt modelId="{637D1D4D-E7AE-4A41-AE13-3F0441FF2082}" type="pres">
      <dgm:prSet presAssocID="{9AB7BD86-B45A-48CB-BFB1-EAFEEFC1AE28}" presName="tx1" presStyleLbl="revTx" presStyleIdx="3" presStyleCnt="4"/>
      <dgm:spPr/>
      <dgm:t>
        <a:bodyPr/>
        <a:lstStyle/>
        <a:p>
          <a:endParaRPr lang="en-US"/>
        </a:p>
      </dgm:t>
    </dgm:pt>
    <dgm:pt modelId="{E9549796-12C8-469E-ADF7-EEAB4CF00222}" type="pres">
      <dgm:prSet presAssocID="{9AB7BD86-B45A-48CB-BFB1-EAFEEFC1AE28}" presName="vert1" presStyleCnt="0"/>
      <dgm:spPr/>
    </dgm:pt>
  </dgm:ptLst>
  <dgm:cxnLst>
    <dgm:cxn modelId="{8F3228D6-DDF2-4EEE-BB49-EA30E9957308}" srcId="{A11D8F93-6AF3-493E-8FF4-5FBFC281E6D6}" destId="{15E0481F-CBCD-4031-AF97-5D698BFB094C}" srcOrd="0" destOrd="0" parTransId="{0645D603-58AB-472F-AD65-6C32E158253B}" sibTransId="{82323839-05FA-4C33-BB28-A45C2E808AA7}"/>
    <dgm:cxn modelId="{BC87411D-2D87-483B-BAAC-0C583AC43038}" type="presOf" srcId="{42027714-D17B-45DE-ADF5-69429BFDC0CB}" destId="{69F6C0C7-D02A-4470-9010-3A7D3F82177A}" srcOrd="0" destOrd="0" presId="urn:microsoft.com/office/officeart/2008/layout/LinedList"/>
    <dgm:cxn modelId="{6F7D558B-2EC4-44F3-9D32-4701A7A8DC82}" srcId="{A11D8F93-6AF3-493E-8FF4-5FBFC281E6D6}" destId="{9AB7BD86-B45A-48CB-BFB1-EAFEEFC1AE28}" srcOrd="3" destOrd="0" parTransId="{29B0BDE8-5EAB-4E92-9A53-1C1F6E2B18F0}" sibTransId="{482667D6-B25D-4C8C-89DA-5C42579B0566}"/>
    <dgm:cxn modelId="{D59B51E3-3209-49CD-AC61-9F25C318ABA3}" type="presOf" srcId="{A11D8F93-6AF3-493E-8FF4-5FBFC281E6D6}" destId="{1B44EB96-7851-4E9B-BCB2-B73323608B72}" srcOrd="0" destOrd="0" presId="urn:microsoft.com/office/officeart/2008/layout/LinedList"/>
    <dgm:cxn modelId="{67E21D82-4FEB-49F8-B227-BADFC1357E49}" type="presOf" srcId="{9AB7BD86-B45A-48CB-BFB1-EAFEEFC1AE28}" destId="{637D1D4D-E7AE-4A41-AE13-3F0441FF2082}" srcOrd="0" destOrd="0" presId="urn:microsoft.com/office/officeart/2008/layout/LinedList"/>
    <dgm:cxn modelId="{2E893254-674E-41A8-B700-D2643A6BFB8F}" type="presOf" srcId="{1D482AFA-AA33-405B-BDD8-7402BF4D1A71}" destId="{6DB404D5-30D3-437A-8544-F3B7301C59BA}" srcOrd="0" destOrd="0" presId="urn:microsoft.com/office/officeart/2008/layout/LinedList"/>
    <dgm:cxn modelId="{8D19F6B4-6D12-41AA-9377-01ADF64836D5}" type="presOf" srcId="{15E0481F-CBCD-4031-AF97-5D698BFB094C}" destId="{6C76FE12-3E2D-4BBC-8735-8476AE7D2601}" srcOrd="0" destOrd="0" presId="urn:microsoft.com/office/officeart/2008/layout/LinedList"/>
    <dgm:cxn modelId="{390835B4-93EE-43E5-A776-4749236E7AC8}" srcId="{A11D8F93-6AF3-493E-8FF4-5FBFC281E6D6}" destId="{42027714-D17B-45DE-ADF5-69429BFDC0CB}" srcOrd="2" destOrd="0" parTransId="{B35F8B97-4EE2-4793-948A-087F9ECCB0D5}" sibTransId="{BBA249A2-15DD-4852-9425-50B2BA108A01}"/>
    <dgm:cxn modelId="{82BB5F03-91C8-4BFF-80AD-AA82AE202B40}" srcId="{A11D8F93-6AF3-493E-8FF4-5FBFC281E6D6}" destId="{1D482AFA-AA33-405B-BDD8-7402BF4D1A71}" srcOrd="1" destOrd="0" parTransId="{A952F31A-43CC-429C-8677-54863AC50AF9}" sibTransId="{4864545C-B008-4168-9A2A-3B620C06DCC3}"/>
    <dgm:cxn modelId="{61287393-2405-4433-A6D9-C4AC0ACFBDC2}" type="presParOf" srcId="{1B44EB96-7851-4E9B-BCB2-B73323608B72}" destId="{9E072615-25BA-4A4C-B4DF-05B0BD5AC4C6}" srcOrd="0" destOrd="0" presId="urn:microsoft.com/office/officeart/2008/layout/LinedList"/>
    <dgm:cxn modelId="{F1991BEF-7107-4B86-8BC7-0B285918D446}" type="presParOf" srcId="{1B44EB96-7851-4E9B-BCB2-B73323608B72}" destId="{CFEC0AE6-7485-469B-8366-DF180D82CD7A}" srcOrd="1" destOrd="0" presId="urn:microsoft.com/office/officeart/2008/layout/LinedList"/>
    <dgm:cxn modelId="{9B99CB70-5038-4E44-A2E8-653668C42726}" type="presParOf" srcId="{CFEC0AE6-7485-469B-8366-DF180D82CD7A}" destId="{6C76FE12-3E2D-4BBC-8735-8476AE7D2601}" srcOrd="0" destOrd="0" presId="urn:microsoft.com/office/officeart/2008/layout/LinedList"/>
    <dgm:cxn modelId="{1862CB9E-8DB1-4C99-8A9D-5BD815482D57}" type="presParOf" srcId="{CFEC0AE6-7485-469B-8366-DF180D82CD7A}" destId="{ACDE85E3-D53F-4002-9010-F9C572858961}" srcOrd="1" destOrd="0" presId="urn:microsoft.com/office/officeart/2008/layout/LinedList"/>
    <dgm:cxn modelId="{37AC9DBA-66BB-484E-99A8-53A98A4A28C5}" type="presParOf" srcId="{1B44EB96-7851-4E9B-BCB2-B73323608B72}" destId="{0AC211D6-575A-4A1D-B626-C13753F50BFC}" srcOrd="2" destOrd="0" presId="urn:microsoft.com/office/officeart/2008/layout/LinedList"/>
    <dgm:cxn modelId="{1D901DA1-D22C-4B10-8B3B-93BBCF5F75F1}" type="presParOf" srcId="{1B44EB96-7851-4E9B-BCB2-B73323608B72}" destId="{B5335583-C775-4064-AC5F-EAEB9751775F}" srcOrd="3" destOrd="0" presId="urn:microsoft.com/office/officeart/2008/layout/LinedList"/>
    <dgm:cxn modelId="{0A73E7F6-C91D-413F-A543-17AEE555ECA0}" type="presParOf" srcId="{B5335583-C775-4064-AC5F-EAEB9751775F}" destId="{6DB404D5-30D3-437A-8544-F3B7301C59BA}" srcOrd="0" destOrd="0" presId="urn:microsoft.com/office/officeart/2008/layout/LinedList"/>
    <dgm:cxn modelId="{1E938BE5-B4D0-41F7-95B1-0F82ABF92E05}" type="presParOf" srcId="{B5335583-C775-4064-AC5F-EAEB9751775F}" destId="{2F820C46-208F-485E-A262-148AA6CA1D46}" srcOrd="1" destOrd="0" presId="urn:microsoft.com/office/officeart/2008/layout/LinedList"/>
    <dgm:cxn modelId="{3C65CBE9-63CB-4350-8B05-739F4EE35C81}" type="presParOf" srcId="{1B44EB96-7851-4E9B-BCB2-B73323608B72}" destId="{6E61841D-07FB-4833-BF62-BADFAA329347}" srcOrd="4" destOrd="0" presId="urn:microsoft.com/office/officeart/2008/layout/LinedList"/>
    <dgm:cxn modelId="{8F00DD3A-718B-486A-A675-56F620565E65}" type="presParOf" srcId="{1B44EB96-7851-4E9B-BCB2-B73323608B72}" destId="{C72632E0-2BE4-4FAD-9B3C-422AB11A7CDC}" srcOrd="5" destOrd="0" presId="urn:microsoft.com/office/officeart/2008/layout/LinedList"/>
    <dgm:cxn modelId="{7EDE7813-C890-4A7A-838C-22591C0E97DC}" type="presParOf" srcId="{C72632E0-2BE4-4FAD-9B3C-422AB11A7CDC}" destId="{69F6C0C7-D02A-4470-9010-3A7D3F82177A}" srcOrd="0" destOrd="0" presId="urn:microsoft.com/office/officeart/2008/layout/LinedList"/>
    <dgm:cxn modelId="{68759927-2C53-471E-B93F-304B8FD618A6}" type="presParOf" srcId="{C72632E0-2BE4-4FAD-9B3C-422AB11A7CDC}" destId="{5D6E91FF-C2E2-4E71-8C7C-E8BD7D00F457}" srcOrd="1" destOrd="0" presId="urn:microsoft.com/office/officeart/2008/layout/LinedList"/>
    <dgm:cxn modelId="{1C5B53A4-67BE-4A48-9694-E585CFFF2107}" type="presParOf" srcId="{1B44EB96-7851-4E9B-BCB2-B73323608B72}" destId="{834F2288-4E8F-4DA2-A3DD-D69149013A1B}" srcOrd="6" destOrd="0" presId="urn:microsoft.com/office/officeart/2008/layout/LinedList"/>
    <dgm:cxn modelId="{A19681BE-0317-4E25-B420-10CF54F712C6}" type="presParOf" srcId="{1B44EB96-7851-4E9B-BCB2-B73323608B72}" destId="{2D2FB20F-6439-4417-B9AA-924962DBD3F5}" srcOrd="7" destOrd="0" presId="urn:microsoft.com/office/officeart/2008/layout/LinedList"/>
    <dgm:cxn modelId="{3208FD8E-D80F-424B-B1EC-7E2FADAB70DE}" type="presParOf" srcId="{2D2FB20F-6439-4417-B9AA-924962DBD3F5}" destId="{637D1D4D-E7AE-4A41-AE13-3F0441FF2082}" srcOrd="0" destOrd="0" presId="urn:microsoft.com/office/officeart/2008/layout/LinedList"/>
    <dgm:cxn modelId="{84ACB9E7-E322-417B-8D0D-48A4D24C4687}" type="presParOf" srcId="{2D2FB20F-6439-4417-B9AA-924962DBD3F5}" destId="{E9549796-12C8-469E-ADF7-EEAB4CF002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2E306-0238-461F-A7D5-5F59F10342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3FEE19-CAE9-452E-B20B-87CBC79A18B1}">
      <dgm:prSet custT="1"/>
      <dgm:spPr/>
      <dgm:t>
        <a:bodyPr/>
        <a:lstStyle/>
        <a:p>
          <a:pPr>
            <a:lnSpc>
              <a:spcPct val="100000"/>
            </a:lnSpc>
          </a:pPr>
          <a:r>
            <a:rPr lang="en-US" sz="2000" b="1" dirty="0"/>
            <a:t>background music: </a:t>
          </a:r>
          <a:r>
            <a:rPr lang="en-US" sz="2000" dirty="0"/>
            <a:t>music that is played while something else is happening</a:t>
          </a:r>
        </a:p>
      </dgm:t>
    </dgm:pt>
    <dgm:pt modelId="{383C9956-F345-4D33-AFE7-1103D338AC2B}" type="parTrans" cxnId="{4F5BCEA1-F9B9-476F-ABCB-748D9ED260C8}">
      <dgm:prSet/>
      <dgm:spPr/>
      <dgm:t>
        <a:bodyPr/>
        <a:lstStyle/>
        <a:p>
          <a:endParaRPr lang="en-US" sz="2400"/>
        </a:p>
      </dgm:t>
    </dgm:pt>
    <dgm:pt modelId="{09EE7110-EAD5-4A33-B465-34DFD3EA8D7E}" type="sibTrans" cxnId="{4F5BCEA1-F9B9-476F-ABCB-748D9ED260C8}">
      <dgm:prSet/>
      <dgm:spPr/>
      <dgm:t>
        <a:bodyPr/>
        <a:lstStyle/>
        <a:p>
          <a:pPr>
            <a:lnSpc>
              <a:spcPct val="100000"/>
            </a:lnSpc>
          </a:pPr>
          <a:endParaRPr lang="en-US" sz="2400"/>
        </a:p>
      </dgm:t>
    </dgm:pt>
    <dgm:pt modelId="{8873EAAD-EB26-4DCC-8891-510DFCCAEEDD}">
      <dgm:prSet custT="1"/>
      <dgm:spPr/>
      <dgm:t>
        <a:bodyPr/>
        <a:lstStyle/>
        <a:p>
          <a:pPr>
            <a:lnSpc>
              <a:spcPct val="100000"/>
            </a:lnSpc>
          </a:pPr>
          <a:r>
            <a:rPr lang="en-US" sz="2000" b="1"/>
            <a:t>a catchy tune: </a:t>
          </a:r>
          <a:r>
            <a:rPr lang="en-US" sz="2000"/>
            <a:t>a song that is easy to remember and makes you want to sing it</a:t>
          </a:r>
        </a:p>
      </dgm:t>
    </dgm:pt>
    <dgm:pt modelId="{74803C9F-9BBA-4887-A14C-F7568D56540A}" type="parTrans" cxnId="{A93F185F-DB7E-449E-98B9-74EA6943C3A5}">
      <dgm:prSet/>
      <dgm:spPr/>
      <dgm:t>
        <a:bodyPr/>
        <a:lstStyle/>
        <a:p>
          <a:endParaRPr lang="en-US" sz="2400"/>
        </a:p>
      </dgm:t>
    </dgm:pt>
    <dgm:pt modelId="{59C53242-4447-4C8D-884F-155380230A9D}" type="sibTrans" cxnId="{A93F185F-DB7E-449E-98B9-74EA6943C3A5}">
      <dgm:prSet/>
      <dgm:spPr/>
      <dgm:t>
        <a:bodyPr/>
        <a:lstStyle/>
        <a:p>
          <a:pPr>
            <a:lnSpc>
              <a:spcPct val="100000"/>
            </a:lnSpc>
          </a:pPr>
          <a:endParaRPr lang="en-US" sz="2400"/>
        </a:p>
      </dgm:t>
    </dgm:pt>
    <dgm:pt modelId="{08CF3F27-0F82-49E0-81EE-10D0976915F2}">
      <dgm:prSet custT="1"/>
      <dgm:spPr/>
      <dgm:t>
        <a:bodyPr/>
        <a:lstStyle/>
        <a:p>
          <a:pPr>
            <a:lnSpc>
              <a:spcPct val="100000"/>
            </a:lnSpc>
          </a:pPr>
          <a:r>
            <a:rPr lang="en-US" sz="2000" b="1"/>
            <a:t>classical music: </a:t>
          </a:r>
          <a:r>
            <a:rPr lang="en-US" sz="2000"/>
            <a:t>music that is regarded as part of a long, formal tradition</a:t>
          </a:r>
        </a:p>
      </dgm:t>
    </dgm:pt>
    <dgm:pt modelId="{860D82FB-C19E-414D-A7C9-31C05DEA5FFF}" type="parTrans" cxnId="{61EA78DB-95F4-443E-BA24-1F2CCD81C695}">
      <dgm:prSet/>
      <dgm:spPr/>
      <dgm:t>
        <a:bodyPr/>
        <a:lstStyle/>
        <a:p>
          <a:endParaRPr lang="en-US" sz="2400"/>
        </a:p>
      </dgm:t>
    </dgm:pt>
    <dgm:pt modelId="{87910987-2F3E-41CF-9CE2-DE369138C39F}" type="sibTrans" cxnId="{61EA78DB-95F4-443E-BA24-1F2CCD81C695}">
      <dgm:prSet/>
      <dgm:spPr/>
      <dgm:t>
        <a:bodyPr/>
        <a:lstStyle/>
        <a:p>
          <a:pPr>
            <a:lnSpc>
              <a:spcPct val="100000"/>
            </a:lnSpc>
          </a:pPr>
          <a:endParaRPr lang="en-US" sz="2400"/>
        </a:p>
      </dgm:t>
    </dgm:pt>
    <dgm:pt modelId="{C1DF6B04-CDF7-4D88-879C-0A20C8E8AE28}">
      <dgm:prSet custT="1"/>
      <dgm:spPr/>
      <dgm:t>
        <a:bodyPr/>
        <a:lstStyle/>
        <a:p>
          <a:pPr>
            <a:lnSpc>
              <a:spcPct val="100000"/>
            </a:lnSpc>
          </a:pPr>
          <a:r>
            <a:rPr lang="en-US" sz="2000" b="1"/>
            <a:t>to take up a musical instrument: </a:t>
          </a:r>
          <a:r>
            <a:rPr lang="en-US" sz="2000"/>
            <a:t>to begin learning a musical instrument</a:t>
          </a:r>
        </a:p>
      </dgm:t>
    </dgm:pt>
    <dgm:pt modelId="{9983C50A-C6A9-417E-85ED-76A7887533F0}" type="parTrans" cxnId="{DAE068ED-CF95-498E-87D1-D364D7E7E40C}">
      <dgm:prSet/>
      <dgm:spPr/>
      <dgm:t>
        <a:bodyPr/>
        <a:lstStyle/>
        <a:p>
          <a:endParaRPr lang="en-US" sz="2400"/>
        </a:p>
      </dgm:t>
    </dgm:pt>
    <dgm:pt modelId="{77120134-3C08-4FF2-B57B-3609FA2AEB97}" type="sibTrans" cxnId="{DAE068ED-CF95-498E-87D1-D364D7E7E40C}">
      <dgm:prSet/>
      <dgm:spPr/>
      <dgm:t>
        <a:bodyPr/>
        <a:lstStyle/>
        <a:p>
          <a:pPr>
            <a:lnSpc>
              <a:spcPct val="100000"/>
            </a:lnSpc>
          </a:pPr>
          <a:endParaRPr lang="en-US" sz="2400"/>
        </a:p>
      </dgm:t>
    </dgm:pt>
    <dgm:pt modelId="{9772E6A0-3E11-4331-9628-63ACED589ACC}">
      <dgm:prSet custT="1"/>
      <dgm:spPr/>
      <dgm:t>
        <a:bodyPr/>
        <a:lstStyle/>
        <a:p>
          <a:pPr>
            <a:lnSpc>
              <a:spcPct val="100000"/>
            </a:lnSpc>
          </a:pPr>
          <a:r>
            <a:rPr lang="en-US" sz="2000" b="1"/>
            <a:t>taste in music: </a:t>
          </a:r>
          <a:r>
            <a:rPr lang="en-US" sz="2000"/>
            <a:t>the music someone likes</a:t>
          </a:r>
        </a:p>
      </dgm:t>
    </dgm:pt>
    <dgm:pt modelId="{8AF186C2-876F-41A2-851C-BBB391BB4A71}" type="parTrans" cxnId="{C366460E-B29D-4B7C-A870-5EBBD64B5AF6}">
      <dgm:prSet/>
      <dgm:spPr/>
      <dgm:t>
        <a:bodyPr/>
        <a:lstStyle/>
        <a:p>
          <a:endParaRPr lang="en-US" sz="2400"/>
        </a:p>
      </dgm:t>
    </dgm:pt>
    <dgm:pt modelId="{0B7E131F-2AA6-4826-9682-7B1A26A5F7F8}" type="sibTrans" cxnId="{C366460E-B29D-4B7C-A870-5EBBD64B5AF6}">
      <dgm:prSet/>
      <dgm:spPr/>
      <dgm:t>
        <a:bodyPr/>
        <a:lstStyle/>
        <a:p>
          <a:pPr>
            <a:lnSpc>
              <a:spcPct val="100000"/>
            </a:lnSpc>
          </a:pPr>
          <a:endParaRPr lang="en-US" sz="2400"/>
        </a:p>
      </dgm:t>
    </dgm:pt>
    <dgm:pt modelId="{67534906-63C1-4150-84DA-CBBB65E1CD5F}">
      <dgm:prSet custT="1"/>
      <dgm:spPr/>
      <dgm:t>
        <a:bodyPr/>
        <a:lstStyle/>
        <a:p>
          <a:pPr>
            <a:lnSpc>
              <a:spcPct val="100000"/>
            </a:lnSpc>
          </a:pPr>
          <a:r>
            <a:rPr lang="en-US" sz="2000" b="1"/>
            <a:t>to read music: </a:t>
          </a:r>
          <a:r>
            <a:rPr lang="en-US" sz="2000"/>
            <a:t>to understand and follow written musical notes</a:t>
          </a:r>
        </a:p>
      </dgm:t>
    </dgm:pt>
    <dgm:pt modelId="{7BCA6B01-F6A1-447C-AA93-DF1D9B9018C0}" type="parTrans" cxnId="{EBD2C31B-AFF8-428D-BBB8-4D3988C64CFC}">
      <dgm:prSet/>
      <dgm:spPr/>
      <dgm:t>
        <a:bodyPr/>
        <a:lstStyle/>
        <a:p>
          <a:endParaRPr lang="en-US" sz="2400"/>
        </a:p>
      </dgm:t>
    </dgm:pt>
    <dgm:pt modelId="{C642BDBD-B447-4AE5-A3D7-AA8D3208D587}" type="sibTrans" cxnId="{EBD2C31B-AFF8-428D-BBB8-4D3988C64CFC}">
      <dgm:prSet/>
      <dgm:spPr/>
      <dgm:t>
        <a:bodyPr/>
        <a:lstStyle/>
        <a:p>
          <a:pPr>
            <a:lnSpc>
              <a:spcPct val="100000"/>
            </a:lnSpc>
          </a:pPr>
          <a:endParaRPr lang="en-US" sz="2400"/>
        </a:p>
      </dgm:t>
    </dgm:pt>
    <dgm:pt modelId="{327CDB7F-5A12-458B-B8CB-9660AD14DD8A}">
      <dgm:prSet custT="1"/>
      <dgm:spPr/>
      <dgm:t>
        <a:bodyPr/>
        <a:lstStyle/>
        <a:p>
          <a:pPr>
            <a:lnSpc>
              <a:spcPct val="100000"/>
            </a:lnSpc>
          </a:pPr>
          <a:r>
            <a:rPr lang="en-US" sz="2000" b="1"/>
            <a:t>to be tone deaf: </a:t>
          </a:r>
          <a:r>
            <a:rPr lang="en-US" sz="2000"/>
            <a:t>to be unable to distinguish the different notes in music</a:t>
          </a:r>
        </a:p>
      </dgm:t>
    </dgm:pt>
    <dgm:pt modelId="{4ADF559E-C7E4-46FB-B5E1-C74AD453690D}" type="parTrans" cxnId="{AF1CDC0D-C874-449A-A878-E4ECF88DF36D}">
      <dgm:prSet/>
      <dgm:spPr/>
      <dgm:t>
        <a:bodyPr/>
        <a:lstStyle/>
        <a:p>
          <a:endParaRPr lang="en-US" sz="2400"/>
        </a:p>
      </dgm:t>
    </dgm:pt>
    <dgm:pt modelId="{761EB9B2-4121-4DE8-891D-2C70225634DB}" type="sibTrans" cxnId="{AF1CDC0D-C874-449A-A878-E4ECF88DF36D}">
      <dgm:prSet/>
      <dgm:spPr/>
      <dgm:t>
        <a:bodyPr/>
        <a:lstStyle/>
        <a:p>
          <a:endParaRPr lang="en-US" sz="2400"/>
        </a:p>
      </dgm:t>
    </dgm:pt>
    <dgm:pt modelId="{273E87D6-4334-45E1-92BB-F23F0BA63DF5}" type="pres">
      <dgm:prSet presAssocID="{75B2E306-0238-461F-A7D5-5F59F1034224}" presName="root" presStyleCnt="0">
        <dgm:presLayoutVars>
          <dgm:dir/>
          <dgm:resizeHandles val="exact"/>
        </dgm:presLayoutVars>
      </dgm:prSet>
      <dgm:spPr/>
      <dgm:t>
        <a:bodyPr/>
        <a:lstStyle/>
        <a:p>
          <a:endParaRPr lang="en-US"/>
        </a:p>
      </dgm:t>
    </dgm:pt>
    <dgm:pt modelId="{7ECA7D50-CAB7-4CD6-8B34-4A2AD9778BEF}" type="pres">
      <dgm:prSet presAssocID="{D93FEE19-CAE9-452E-B20B-87CBC79A18B1}" presName="compNode" presStyleCnt="0"/>
      <dgm:spPr/>
    </dgm:pt>
    <dgm:pt modelId="{72668633-8695-455F-A6F7-69FE1FC7D0DB}" type="pres">
      <dgm:prSet presAssocID="{D93FEE19-CAE9-452E-B20B-87CBC79A18B1}" presName="bgRect" presStyleLbl="bgShp" presStyleIdx="0" presStyleCnt="7"/>
      <dgm:spPr/>
    </dgm:pt>
    <dgm:pt modelId="{2C067BB9-C3BF-449E-AF79-0E51109132E0}" type="pres">
      <dgm:prSet presAssocID="{D93FEE19-CAE9-452E-B20B-87CBC79A18B1}"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uitar"/>
        </a:ext>
      </dgm:extLst>
    </dgm:pt>
    <dgm:pt modelId="{3E48C0FA-2ED7-473A-8735-CCFD9635F26E}" type="pres">
      <dgm:prSet presAssocID="{D93FEE19-CAE9-452E-B20B-87CBC79A18B1}" presName="spaceRect" presStyleCnt="0"/>
      <dgm:spPr/>
    </dgm:pt>
    <dgm:pt modelId="{8E5E6EA1-982A-4937-868C-8941962EBB09}" type="pres">
      <dgm:prSet presAssocID="{D93FEE19-CAE9-452E-B20B-87CBC79A18B1}" presName="parTx" presStyleLbl="revTx" presStyleIdx="0" presStyleCnt="7">
        <dgm:presLayoutVars>
          <dgm:chMax val="0"/>
          <dgm:chPref val="0"/>
        </dgm:presLayoutVars>
      </dgm:prSet>
      <dgm:spPr/>
      <dgm:t>
        <a:bodyPr/>
        <a:lstStyle/>
        <a:p>
          <a:endParaRPr lang="en-US"/>
        </a:p>
      </dgm:t>
    </dgm:pt>
    <dgm:pt modelId="{D8E48CB4-C186-419D-96D6-04CF24C33213}" type="pres">
      <dgm:prSet presAssocID="{09EE7110-EAD5-4A33-B465-34DFD3EA8D7E}" presName="sibTrans" presStyleCnt="0"/>
      <dgm:spPr/>
    </dgm:pt>
    <dgm:pt modelId="{0425E69C-DF6A-4DC2-83E1-171B0DE4714D}" type="pres">
      <dgm:prSet presAssocID="{8873EAAD-EB26-4DCC-8891-510DFCCAEEDD}" presName="compNode" presStyleCnt="0"/>
      <dgm:spPr/>
    </dgm:pt>
    <dgm:pt modelId="{E1A9C739-3787-409C-9441-1D1952682A73}" type="pres">
      <dgm:prSet presAssocID="{8873EAAD-EB26-4DCC-8891-510DFCCAEEDD}" presName="bgRect" presStyleLbl="bgShp" presStyleIdx="1" presStyleCnt="7"/>
      <dgm:spPr/>
    </dgm:pt>
    <dgm:pt modelId="{E28FF8C7-D54E-4203-A68B-59D0C837EB64}" type="pres">
      <dgm:prSet presAssocID="{8873EAAD-EB26-4DCC-8891-510DFCCAEEDD}"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oryboard"/>
        </a:ext>
      </dgm:extLst>
    </dgm:pt>
    <dgm:pt modelId="{EEE2B152-A22C-49D5-9FC3-A52E8E578156}" type="pres">
      <dgm:prSet presAssocID="{8873EAAD-EB26-4DCC-8891-510DFCCAEEDD}" presName="spaceRect" presStyleCnt="0"/>
      <dgm:spPr/>
    </dgm:pt>
    <dgm:pt modelId="{FF038560-7140-4640-B4C2-40D5479880C3}" type="pres">
      <dgm:prSet presAssocID="{8873EAAD-EB26-4DCC-8891-510DFCCAEEDD}" presName="parTx" presStyleLbl="revTx" presStyleIdx="1" presStyleCnt="7">
        <dgm:presLayoutVars>
          <dgm:chMax val="0"/>
          <dgm:chPref val="0"/>
        </dgm:presLayoutVars>
      </dgm:prSet>
      <dgm:spPr/>
      <dgm:t>
        <a:bodyPr/>
        <a:lstStyle/>
        <a:p>
          <a:endParaRPr lang="en-US"/>
        </a:p>
      </dgm:t>
    </dgm:pt>
    <dgm:pt modelId="{C5C8E319-DF7C-474A-917B-6F0FBC8BF7C4}" type="pres">
      <dgm:prSet presAssocID="{59C53242-4447-4C8D-884F-155380230A9D}" presName="sibTrans" presStyleCnt="0"/>
      <dgm:spPr/>
    </dgm:pt>
    <dgm:pt modelId="{745C45A6-50CE-4372-9736-E46992FC5645}" type="pres">
      <dgm:prSet presAssocID="{08CF3F27-0F82-49E0-81EE-10D0976915F2}" presName="compNode" presStyleCnt="0"/>
      <dgm:spPr/>
    </dgm:pt>
    <dgm:pt modelId="{36E41CA8-DB49-42EC-83AE-67F6F289DB92}" type="pres">
      <dgm:prSet presAssocID="{08CF3F27-0F82-49E0-81EE-10D0976915F2}" presName="bgRect" presStyleLbl="bgShp" presStyleIdx="2" presStyleCnt="7"/>
      <dgm:spPr/>
    </dgm:pt>
    <dgm:pt modelId="{815AD70E-94CF-4487-9B6F-0A28AA65D1C0}" type="pres">
      <dgm:prSet presAssocID="{08CF3F27-0F82-49E0-81EE-10D0976915F2}"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ranslate"/>
        </a:ext>
      </dgm:extLst>
    </dgm:pt>
    <dgm:pt modelId="{AA3703B9-EC24-4CE1-BCF1-0824EB207E76}" type="pres">
      <dgm:prSet presAssocID="{08CF3F27-0F82-49E0-81EE-10D0976915F2}" presName="spaceRect" presStyleCnt="0"/>
      <dgm:spPr/>
    </dgm:pt>
    <dgm:pt modelId="{BF102BBD-DB11-455F-948D-70B2A902C8F1}" type="pres">
      <dgm:prSet presAssocID="{08CF3F27-0F82-49E0-81EE-10D0976915F2}" presName="parTx" presStyleLbl="revTx" presStyleIdx="2" presStyleCnt="7">
        <dgm:presLayoutVars>
          <dgm:chMax val="0"/>
          <dgm:chPref val="0"/>
        </dgm:presLayoutVars>
      </dgm:prSet>
      <dgm:spPr/>
      <dgm:t>
        <a:bodyPr/>
        <a:lstStyle/>
        <a:p>
          <a:endParaRPr lang="en-US"/>
        </a:p>
      </dgm:t>
    </dgm:pt>
    <dgm:pt modelId="{EB3FA046-FE96-4DF0-9665-47DC29232872}" type="pres">
      <dgm:prSet presAssocID="{87910987-2F3E-41CF-9CE2-DE369138C39F}" presName="sibTrans" presStyleCnt="0"/>
      <dgm:spPr/>
    </dgm:pt>
    <dgm:pt modelId="{CEDB7080-7BDD-4DC0-9863-317D4184D7D6}" type="pres">
      <dgm:prSet presAssocID="{C1DF6B04-CDF7-4D88-879C-0A20C8E8AE28}" presName="compNode" presStyleCnt="0"/>
      <dgm:spPr/>
    </dgm:pt>
    <dgm:pt modelId="{605D48E5-051F-4C16-8760-73AB25EAFE87}" type="pres">
      <dgm:prSet presAssocID="{C1DF6B04-CDF7-4D88-879C-0A20C8E8AE28}" presName="bgRect" presStyleLbl="bgShp" presStyleIdx="3" presStyleCnt="7"/>
      <dgm:spPr/>
    </dgm:pt>
    <dgm:pt modelId="{0832B779-B919-44BB-A8EA-C44A9E249BDA}" type="pres">
      <dgm:prSet presAssocID="{C1DF6B04-CDF7-4D88-879C-0A20C8E8AE28}" presName="iconRect" presStyleLbl="node1" presStyleIdx="3" presStyleCnt="7"/>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usic Note"/>
        </a:ext>
      </dgm:extLst>
    </dgm:pt>
    <dgm:pt modelId="{AE189BE9-820F-49F8-8F79-1B7D2F95EFD1}" type="pres">
      <dgm:prSet presAssocID="{C1DF6B04-CDF7-4D88-879C-0A20C8E8AE28}" presName="spaceRect" presStyleCnt="0"/>
      <dgm:spPr/>
    </dgm:pt>
    <dgm:pt modelId="{0B9E241C-EF64-4F17-B31A-C556CF46A92A}" type="pres">
      <dgm:prSet presAssocID="{C1DF6B04-CDF7-4D88-879C-0A20C8E8AE28}" presName="parTx" presStyleLbl="revTx" presStyleIdx="3" presStyleCnt="7">
        <dgm:presLayoutVars>
          <dgm:chMax val="0"/>
          <dgm:chPref val="0"/>
        </dgm:presLayoutVars>
      </dgm:prSet>
      <dgm:spPr/>
      <dgm:t>
        <a:bodyPr/>
        <a:lstStyle/>
        <a:p>
          <a:endParaRPr lang="en-US"/>
        </a:p>
      </dgm:t>
    </dgm:pt>
    <dgm:pt modelId="{AB6DB551-5871-4484-9EE0-87111B9A4A2C}" type="pres">
      <dgm:prSet presAssocID="{77120134-3C08-4FF2-B57B-3609FA2AEB97}" presName="sibTrans" presStyleCnt="0"/>
      <dgm:spPr/>
    </dgm:pt>
    <dgm:pt modelId="{8AD8696A-E5BC-4A23-8624-1490BAF625F3}" type="pres">
      <dgm:prSet presAssocID="{9772E6A0-3E11-4331-9628-63ACED589ACC}" presName="compNode" presStyleCnt="0"/>
      <dgm:spPr/>
    </dgm:pt>
    <dgm:pt modelId="{C94A2364-F092-43F3-A07F-D9AA1ABB2569}" type="pres">
      <dgm:prSet presAssocID="{9772E6A0-3E11-4331-9628-63ACED589ACC}" presName="bgRect" presStyleLbl="bgShp" presStyleIdx="4" presStyleCnt="7"/>
      <dgm:spPr/>
    </dgm:pt>
    <dgm:pt modelId="{728C9F57-E4C5-4FF1-A273-E270899AB7A8}" type="pres">
      <dgm:prSet presAssocID="{9772E6A0-3E11-4331-9628-63ACED589ACC}"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Like"/>
        </a:ext>
      </dgm:extLst>
    </dgm:pt>
    <dgm:pt modelId="{177E4D9E-11E1-4B15-91AA-86CDBC3B4EC0}" type="pres">
      <dgm:prSet presAssocID="{9772E6A0-3E11-4331-9628-63ACED589ACC}" presName="spaceRect" presStyleCnt="0"/>
      <dgm:spPr/>
    </dgm:pt>
    <dgm:pt modelId="{F18D2286-AF54-4198-B027-854B9E924779}" type="pres">
      <dgm:prSet presAssocID="{9772E6A0-3E11-4331-9628-63ACED589ACC}" presName="parTx" presStyleLbl="revTx" presStyleIdx="4" presStyleCnt="7">
        <dgm:presLayoutVars>
          <dgm:chMax val="0"/>
          <dgm:chPref val="0"/>
        </dgm:presLayoutVars>
      </dgm:prSet>
      <dgm:spPr/>
      <dgm:t>
        <a:bodyPr/>
        <a:lstStyle/>
        <a:p>
          <a:endParaRPr lang="en-US"/>
        </a:p>
      </dgm:t>
    </dgm:pt>
    <dgm:pt modelId="{9C443AB9-D479-4CAF-9DE0-A028056D9984}" type="pres">
      <dgm:prSet presAssocID="{0B7E131F-2AA6-4826-9682-7B1A26A5F7F8}" presName="sibTrans" presStyleCnt="0"/>
      <dgm:spPr/>
    </dgm:pt>
    <dgm:pt modelId="{69E228B5-1499-4BA0-AF6E-5579669003B3}" type="pres">
      <dgm:prSet presAssocID="{67534906-63C1-4150-84DA-CBBB65E1CD5F}" presName="compNode" presStyleCnt="0"/>
      <dgm:spPr/>
    </dgm:pt>
    <dgm:pt modelId="{E8A057AE-541C-4FCD-9DF2-5B6BDF8AD124}" type="pres">
      <dgm:prSet presAssocID="{67534906-63C1-4150-84DA-CBBB65E1CD5F}" presName="bgRect" presStyleLbl="bgShp" presStyleIdx="5" presStyleCnt="7"/>
      <dgm:spPr/>
    </dgm:pt>
    <dgm:pt modelId="{26C1EFD8-C30A-47C6-993D-A659FADEB38F}" type="pres">
      <dgm:prSet presAssocID="{67534906-63C1-4150-84DA-CBBB65E1CD5F}" presName="iconRect" presStyleLbl="node1" presStyleIdx="5" presStyleCnt="7"/>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Open Enrollment"/>
        </a:ext>
      </dgm:extLst>
    </dgm:pt>
    <dgm:pt modelId="{3FDA8799-9219-4968-8C09-56B5208655EB}" type="pres">
      <dgm:prSet presAssocID="{67534906-63C1-4150-84DA-CBBB65E1CD5F}" presName="spaceRect" presStyleCnt="0"/>
      <dgm:spPr/>
    </dgm:pt>
    <dgm:pt modelId="{2A5097CB-BA25-44E7-ACE4-6E753420B3EF}" type="pres">
      <dgm:prSet presAssocID="{67534906-63C1-4150-84DA-CBBB65E1CD5F}" presName="parTx" presStyleLbl="revTx" presStyleIdx="5" presStyleCnt="7">
        <dgm:presLayoutVars>
          <dgm:chMax val="0"/>
          <dgm:chPref val="0"/>
        </dgm:presLayoutVars>
      </dgm:prSet>
      <dgm:spPr/>
      <dgm:t>
        <a:bodyPr/>
        <a:lstStyle/>
        <a:p>
          <a:endParaRPr lang="en-US"/>
        </a:p>
      </dgm:t>
    </dgm:pt>
    <dgm:pt modelId="{1F72FD91-399F-4C5A-8436-3EE65E10E24F}" type="pres">
      <dgm:prSet presAssocID="{C642BDBD-B447-4AE5-A3D7-AA8D3208D587}" presName="sibTrans" presStyleCnt="0"/>
      <dgm:spPr/>
    </dgm:pt>
    <dgm:pt modelId="{BF0B25D3-7E93-461B-98C6-A944A9142662}" type="pres">
      <dgm:prSet presAssocID="{327CDB7F-5A12-458B-B8CB-9660AD14DD8A}" presName="compNode" presStyleCnt="0"/>
      <dgm:spPr/>
    </dgm:pt>
    <dgm:pt modelId="{A50AFBDA-DCBD-48ED-AAB3-C938CB290511}" type="pres">
      <dgm:prSet presAssocID="{327CDB7F-5A12-458B-B8CB-9660AD14DD8A}" presName="bgRect" presStyleLbl="bgShp" presStyleIdx="6" presStyleCnt="7"/>
      <dgm:spPr/>
    </dgm:pt>
    <dgm:pt modelId="{641D18F3-036C-4BE0-8940-9D31E3A29155}" type="pres">
      <dgm:prSet presAssocID="{327CDB7F-5A12-458B-B8CB-9660AD14DD8A}" presName="iconRect" presStyleLbl="node1" presStyleIdx="6" presStyleCnt="7"/>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Footer"/>
        </a:ext>
      </dgm:extLst>
    </dgm:pt>
    <dgm:pt modelId="{53312154-34BE-494B-B845-D340E5E5FAA5}" type="pres">
      <dgm:prSet presAssocID="{327CDB7F-5A12-458B-B8CB-9660AD14DD8A}" presName="spaceRect" presStyleCnt="0"/>
      <dgm:spPr/>
    </dgm:pt>
    <dgm:pt modelId="{8512BB1C-129E-4C19-B33C-BF6C8F580D11}" type="pres">
      <dgm:prSet presAssocID="{327CDB7F-5A12-458B-B8CB-9660AD14DD8A}" presName="parTx" presStyleLbl="revTx" presStyleIdx="6" presStyleCnt="7">
        <dgm:presLayoutVars>
          <dgm:chMax val="0"/>
          <dgm:chPref val="0"/>
        </dgm:presLayoutVars>
      </dgm:prSet>
      <dgm:spPr/>
      <dgm:t>
        <a:bodyPr/>
        <a:lstStyle/>
        <a:p>
          <a:endParaRPr lang="en-US"/>
        </a:p>
      </dgm:t>
    </dgm:pt>
  </dgm:ptLst>
  <dgm:cxnLst>
    <dgm:cxn modelId="{F0DAE289-9BFC-44EB-B123-3FE977FC5EB0}" type="presOf" srcId="{67534906-63C1-4150-84DA-CBBB65E1CD5F}" destId="{2A5097CB-BA25-44E7-ACE4-6E753420B3EF}" srcOrd="0" destOrd="0" presId="urn:microsoft.com/office/officeart/2018/2/layout/IconVerticalSolidList"/>
    <dgm:cxn modelId="{B4F92127-6B2A-474B-8454-8CD2364C38FF}" type="presOf" srcId="{75B2E306-0238-461F-A7D5-5F59F1034224}" destId="{273E87D6-4334-45E1-92BB-F23F0BA63DF5}" srcOrd="0" destOrd="0" presId="urn:microsoft.com/office/officeart/2018/2/layout/IconVerticalSolidList"/>
    <dgm:cxn modelId="{AF08ABE8-070A-41EC-BB3D-F255F299742C}" type="presOf" srcId="{D93FEE19-CAE9-452E-B20B-87CBC79A18B1}" destId="{8E5E6EA1-982A-4937-868C-8941962EBB09}" srcOrd="0" destOrd="0" presId="urn:microsoft.com/office/officeart/2018/2/layout/IconVerticalSolidList"/>
    <dgm:cxn modelId="{C366460E-B29D-4B7C-A870-5EBBD64B5AF6}" srcId="{75B2E306-0238-461F-A7D5-5F59F1034224}" destId="{9772E6A0-3E11-4331-9628-63ACED589ACC}" srcOrd="4" destOrd="0" parTransId="{8AF186C2-876F-41A2-851C-BBB391BB4A71}" sibTransId="{0B7E131F-2AA6-4826-9682-7B1A26A5F7F8}"/>
    <dgm:cxn modelId="{A34CB865-2463-4C03-A762-DC0D1E7A958A}" type="presOf" srcId="{9772E6A0-3E11-4331-9628-63ACED589ACC}" destId="{F18D2286-AF54-4198-B027-854B9E924779}" srcOrd="0" destOrd="0" presId="urn:microsoft.com/office/officeart/2018/2/layout/IconVerticalSolidList"/>
    <dgm:cxn modelId="{EBD2C31B-AFF8-428D-BBB8-4D3988C64CFC}" srcId="{75B2E306-0238-461F-A7D5-5F59F1034224}" destId="{67534906-63C1-4150-84DA-CBBB65E1CD5F}" srcOrd="5" destOrd="0" parTransId="{7BCA6B01-F6A1-447C-AA93-DF1D9B9018C0}" sibTransId="{C642BDBD-B447-4AE5-A3D7-AA8D3208D587}"/>
    <dgm:cxn modelId="{3D01A21C-FC2B-4EAF-AE5F-12D7354DBB4C}" type="presOf" srcId="{08CF3F27-0F82-49E0-81EE-10D0976915F2}" destId="{BF102BBD-DB11-455F-948D-70B2A902C8F1}" srcOrd="0" destOrd="0" presId="urn:microsoft.com/office/officeart/2018/2/layout/IconVerticalSolidList"/>
    <dgm:cxn modelId="{4F5BCEA1-F9B9-476F-ABCB-748D9ED260C8}" srcId="{75B2E306-0238-461F-A7D5-5F59F1034224}" destId="{D93FEE19-CAE9-452E-B20B-87CBC79A18B1}" srcOrd="0" destOrd="0" parTransId="{383C9956-F345-4D33-AFE7-1103D338AC2B}" sibTransId="{09EE7110-EAD5-4A33-B465-34DFD3EA8D7E}"/>
    <dgm:cxn modelId="{AF1CDC0D-C874-449A-A878-E4ECF88DF36D}" srcId="{75B2E306-0238-461F-A7D5-5F59F1034224}" destId="{327CDB7F-5A12-458B-B8CB-9660AD14DD8A}" srcOrd="6" destOrd="0" parTransId="{4ADF559E-C7E4-46FB-B5E1-C74AD453690D}" sibTransId="{761EB9B2-4121-4DE8-891D-2C70225634DB}"/>
    <dgm:cxn modelId="{BA1D58DC-F8AF-409C-BDBE-3E5AF690CBDC}" type="presOf" srcId="{C1DF6B04-CDF7-4D88-879C-0A20C8E8AE28}" destId="{0B9E241C-EF64-4F17-B31A-C556CF46A92A}" srcOrd="0" destOrd="0" presId="urn:microsoft.com/office/officeart/2018/2/layout/IconVerticalSolidList"/>
    <dgm:cxn modelId="{A93F185F-DB7E-449E-98B9-74EA6943C3A5}" srcId="{75B2E306-0238-461F-A7D5-5F59F1034224}" destId="{8873EAAD-EB26-4DCC-8891-510DFCCAEEDD}" srcOrd="1" destOrd="0" parTransId="{74803C9F-9BBA-4887-A14C-F7568D56540A}" sibTransId="{59C53242-4447-4C8D-884F-155380230A9D}"/>
    <dgm:cxn modelId="{FD1213CE-1338-483E-9859-ABC93C38220C}" type="presOf" srcId="{327CDB7F-5A12-458B-B8CB-9660AD14DD8A}" destId="{8512BB1C-129E-4C19-B33C-BF6C8F580D11}" srcOrd="0" destOrd="0" presId="urn:microsoft.com/office/officeart/2018/2/layout/IconVerticalSolidList"/>
    <dgm:cxn modelId="{DAE068ED-CF95-498E-87D1-D364D7E7E40C}" srcId="{75B2E306-0238-461F-A7D5-5F59F1034224}" destId="{C1DF6B04-CDF7-4D88-879C-0A20C8E8AE28}" srcOrd="3" destOrd="0" parTransId="{9983C50A-C6A9-417E-85ED-76A7887533F0}" sibTransId="{77120134-3C08-4FF2-B57B-3609FA2AEB97}"/>
    <dgm:cxn modelId="{61EA78DB-95F4-443E-BA24-1F2CCD81C695}" srcId="{75B2E306-0238-461F-A7D5-5F59F1034224}" destId="{08CF3F27-0F82-49E0-81EE-10D0976915F2}" srcOrd="2" destOrd="0" parTransId="{860D82FB-C19E-414D-A7C9-31C05DEA5FFF}" sibTransId="{87910987-2F3E-41CF-9CE2-DE369138C39F}"/>
    <dgm:cxn modelId="{40D77BD9-5183-4012-8648-2F3113FE81A9}" type="presOf" srcId="{8873EAAD-EB26-4DCC-8891-510DFCCAEEDD}" destId="{FF038560-7140-4640-B4C2-40D5479880C3}" srcOrd="0" destOrd="0" presId="urn:microsoft.com/office/officeart/2018/2/layout/IconVerticalSolidList"/>
    <dgm:cxn modelId="{403EF34A-AD5C-4BAD-BB3D-85E917E7BB38}" type="presParOf" srcId="{273E87D6-4334-45E1-92BB-F23F0BA63DF5}" destId="{7ECA7D50-CAB7-4CD6-8B34-4A2AD9778BEF}" srcOrd="0" destOrd="0" presId="urn:microsoft.com/office/officeart/2018/2/layout/IconVerticalSolidList"/>
    <dgm:cxn modelId="{A3552FC7-5CED-4980-9C52-90CF478AEAE3}" type="presParOf" srcId="{7ECA7D50-CAB7-4CD6-8B34-4A2AD9778BEF}" destId="{72668633-8695-455F-A6F7-69FE1FC7D0DB}" srcOrd="0" destOrd="0" presId="urn:microsoft.com/office/officeart/2018/2/layout/IconVerticalSolidList"/>
    <dgm:cxn modelId="{840AC14D-EB0A-47DC-90F1-AC2730BA5ED9}" type="presParOf" srcId="{7ECA7D50-CAB7-4CD6-8B34-4A2AD9778BEF}" destId="{2C067BB9-C3BF-449E-AF79-0E51109132E0}" srcOrd="1" destOrd="0" presId="urn:microsoft.com/office/officeart/2018/2/layout/IconVerticalSolidList"/>
    <dgm:cxn modelId="{DC6226D7-E1D6-4461-B073-62242688D566}" type="presParOf" srcId="{7ECA7D50-CAB7-4CD6-8B34-4A2AD9778BEF}" destId="{3E48C0FA-2ED7-473A-8735-CCFD9635F26E}" srcOrd="2" destOrd="0" presId="urn:microsoft.com/office/officeart/2018/2/layout/IconVerticalSolidList"/>
    <dgm:cxn modelId="{4451E906-2AEA-4C49-8862-81D44D3D59B2}" type="presParOf" srcId="{7ECA7D50-CAB7-4CD6-8B34-4A2AD9778BEF}" destId="{8E5E6EA1-982A-4937-868C-8941962EBB09}" srcOrd="3" destOrd="0" presId="urn:microsoft.com/office/officeart/2018/2/layout/IconVerticalSolidList"/>
    <dgm:cxn modelId="{8B4172EF-0A9A-4752-8A8B-70988BA20B59}" type="presParOf" srcId="{273E87D6-4334-45E1-92BB-F23F0BA63DF5}" destId="{D8E48CB4-C186-419D-96D6-04CF24C33213}" srcOrd="1" destOrd="0" presId="urn:microsoft.com/office/officeart/2018/2/layout/IconVerticalSolidList"/>
    <dgm:cxn modelId="{CDF0AA9A-B5A4-4BDE-B22D-7B86FC168444}" type="presParOf" srcId="{273E87D6-4334-45E1-92BB-F23F0BA63DF5}" destId="{0425E69C-DF6A-4DC2-83E1-171B0DE4714D}" srcOrd="2" destOrd="0" presId="urn:microsoft.com/office/officeart/2018/2/layout/IconVerticalSolidList"/>
    <dgm:cxn modelId="{44CE755F-81E7-4AF7-8FEE-F42269CBF2B3}" type="presParOf" srcId="{0425E69C-DF6A-4DC2-83E1-171B0DE4714D}" destId="{E1A9C739-3787-409C-9441-1D1952682A73}" srcOrd="0" destOrd="0" presId="urn:microsoft.com/office/officeart/2018/2/layout/IconVerticalSolidList"/>
    <dgm:cxn modelId="{046A1893-D0BC-4B05-A1F2-FB11DA1E08A4}" type="presParOf" srcId="{0425E69C-DF6A-4DC2-83E1-171B0DE4714D}" destId="{E28FF8C7-D54E-4203-A68B-59D0C837EB64}" srcOrd="1" destOrd="0" presId="urn:microsoft.com/office/officeart/2018/2/layout/IconVerticalSolidList"/>
    <dgm:cxn modelId="{EB1872C4-E7CC-47D5-9B4A-D07F381CF4D2}" type="presParOf" srcId="{0425E69C-DF6A-4DC2-83E1-171B0DE4714D}" destId="{EEE2B152-A22C-49D5-9FC3-A52E8E578156}" srcOrd="2" destOrd="0" presId="urn:microsoft.com/office/officeart/2018/2/layout/IconVerticalSolidList"/>
    <dgm:cxn modelId="{59549E5A-3ED0-438B-B41A-54D5A8CB8B27}" type="presParOf" srcId="{0425E69C-DF6A-4DC2-83E1-171B0DE4714D}" destId="{FF038560-7140-4640-B4C2-40D5479880C3}" srcOrd="3" destOrd="0" presId="urn:microsoft.com/office/officeart/2018/2/layout/IconVerticalSolidList"/>
    <dgm:cxn modelId="{82ABF38D-E54B-4AEE-A795-2D054F00824E}" type="presParOf" srcId="{273E87D6-4334-45E1-92BB-F23F0BA63DF5}" destId="{C5C8E319-DF7C-474A-917B-6F0FBC8BF7C4}" srcOrd="3" destOrd="0" presId="urn:microsoft.com/office/officeart/2018/2/layout/IconVerticalSolidList"/>
    <dgm:cxn modelId="{CEB9A6F8-BE00-4B6C-B5FC-C642D7158868}" type="presParOf" srcId="{273E87D6-4334-45E1-92BB-F23F0BA63DF5}" destId="{745C45A6-50CE-4372-9736-E46992FC5645}" srcOrd="4" destOrd="0" presId="urn:microsoft.com/office/officeart/2018/2/layout/IconVerticalSolidList"/>
    <dgm:cxn modelId="{F542BC08-256B-4F3D-8738-5A110A4678ED}" type="presParOf" srcId="{745C45A6-50CE-4372-9736-E46992FC5645}" destId="{36E41CA8-DB49-42EC-83AE-67F6F289DB92}" srcOrd="0" destOrd="0" presId="urn:microsoft.com/office/officeart/2018/2/layout/IconVerticalSolidList"/>
    <dgm:cxn modelId="{77124970-7B3A-42FF-B7C1-4ECB6B9A4D29}" type="presParOf" srcId="{745C45A6-50CE-4372-9736-E46992FC5645}" destId="{815AD70E-94CF-4487-9B6F-0A28AA65D1C0}" srcOrd="1" destOrd="0" presId="urn:microsoft.com/office/officeart/2018/2/layout/IconVerticalSolidList"/>
    <dgm:cxn modelId="{F18357BE-29A1-4E1C-B962-F3E10439EBC2}" type="presParOf" srcId="{745C45A6-50CE-4372-9736-E46992FC5645}" destId="{AA3703B9-EC24-4CE1-BCF1-0824EB207E76}" srcOrd="2" destOrd="0" presId="urn:microsoft.com/office/officeart/2018/2/layout/IconVerticalSolidList"/>
    <dgm:cxn modelId="{422B286B-E838-445C-8EF4-FD1189E206CA}" type="presParOf" srcId="{745C45A6-50CE-4372-9736-E46992FC5645}" destId="{BF102BBD-DB11-455F-948D-70B2A902C8F1}" srcOrd="3" destOrd="0" presId="urn:microsoft.com/office/officeart/2018/2/layout/IconVerticalSolidList"/>
    <dgm:cxn modelId="{C51D8BFD-7C81-4867-B431-115E1FCD4151}" type="presParOf" srcId="{273E87D6-4334-45E1-92BB-F23F0BA63DF5}" destId="{EB3FA046-FE96-4DF0-9665-47DC29232872}" srcOrd="5" destOrd="0" presId="urn:microsoft.com/office/officeart/2018/2/layout/IconVerticalSolidList"/>
    <dgm:cxn modelId="{45E101A8-9ABD-43C4-8365-C2C739CCD90A}" type="presParOf" srcId="{273E87D6-4334-45E1-92BB-F23F0BA63DF5}" destId="{CEDB7080-7BDD-4DC0-9863-317D4184D7D6}" srcOrd="6" destOrd="0" presId="urn:microsoft.com/office/officeart/2018/2/layout/IconVerticalSolidList"/>
    <dgm:cxn modelId="{4D64CF93-A752-447F-B1BF-EA8BD1601C2B}" type="presParOf" srcId="{CEDB7080-7BDD-4DC0-9863-317D4184D7D6}" destId="{605D48E5-051F-4C16-8760-73AB25EAFE87}" srcOrd="0" destOrd="0" presId="urn:microsoft.com/office/officeart/2018/2/layout/IconVerticalSolidList"/>
    <dgm:cxn modelId="{1162B909-49CA-4A41-A6B8-CD4FF32577A6}" type="presParOf" srcId="{CEDB7080-7BDD-4DC0-9863-317D4184D7D6}" destId="{0832B779-B919-44BB-A8EA-C44A9E249BDA}" srcOrd="1" destOrd="0" presId="urn:microsoft.com/office/officeart/2018/2/layout/IconVerticalSolidList"/>
    <dgm:cxn modelId="{A394A6C0-C61F-4EB1-AC75-871E77A4B64C}" type="presParOf" srcId="{CEDB7080-7BDD-4DC0-9863-317D4184D7D6}" destId="{AE189BE9-820F-49F8-8F79-1B7D2F95EFD1}" srcOrd="2" destOrd="0" presId="urn:microsoft.com/office/officeart/2018/2/layout/IconVerticalSolidList"/>
    <dgm:cxn modelId="{6EE71FFD-790B-4258-A7AE-B1B1D42D45DA}" type="presParOf" srcId="{CEDB7080-7BDD-4DC0-9863-317D4184D7D6}" destId="{0B9E241C-EF64-4F17-B31A-C556CF46A92A}" srcOrd="3" destOrd="0" presId="urn:microsoft.com/office/officeart/2018/2/layout/IconVerticalSolidList"/>
    <dgm:cxn modelId="{2AD3FA09-FF28-4765-96C3-3CEFE8FD504D}" type="presParOf" srcId="{273E87D6-4334-45E1-92BB-F23F0BA63DF5}" destId="{AB6DB551-5871-4484-9EE0-87111B9A4A2C}" srcOrd="7" destOrd="0" presId="urn:microsoft.com/office/officeart/2018/2/layout/IconVerticalSolidList"/>
    <dgm:cxn modelId="{AE155455-5BF7-4D09-BE28-044E3845E546}" type="presParOf" srcId="{273E87D6-4334-45E1-92BB-F23F0BA63DF5}" destId="{8AD8696A-E5BC-4A23-8624-1490BAF625F3}" srcOrd="8" destOrd="0" presId="urn:microsoft.com/office/officeart/2018/2/layout/IconVerticalSolidList"/>
    <dgm:cxn modelId="{D75A12A6-A9AC-4B84-8E50-54272ABE151C}" type="presParOf" srcId="{8AD8696A-E5BC-4A23-8624-1490BAF625F3}" destId="{C94A2364-F092-43F3-A07F-D9AA1ABB2569}" srcOrd="0" destOrd="0" presId="urn:microsoft.com/office/officeart/2018/2/layout/IconVerticalSolidList"/>
    <dgm:cxn modelId="{94617AD2-76FA-4AE6-B41E-E6CD493D58B6}" type="presParOf" srcId="{8AD8696A-E5BC-4A23-8624-1490BAF625F3}" destId="{728C9F57-E4C5-4FF1-A273-E270899AB7A8}" srcOrd="1" destOrd="0" presId="urn:microsoft.com/office/officeart/2018/2/layout/IconVerticalSolidList"/>
    <dgm:cxn modelId="{3A8DDA3D-8920-42CA-A2B9-E2D844DB102B}" type="presParOf" srcId="{8AD8696A-E5BC-4A23-8624-1490BAF625F3}" destId="{177E4D9E-11E1-4B15-91AA-86CDBC3B4EC0}" srcOrd="2" destOrd="0" presId="urn:microsoft.com/office/officeart/2018/2/layout/IconVerticalSolidList"/>
    <dgm:cxn modelId="{AC798107-F3E6-4699-862D-AC36684BFBCD}" type="presParOf" srcId="{8AD8696A-E5BC-4A23-8624-1490BAF625F3}" destId="{F18D2286-AF54-4198-B027-854B9E924779}" srcOrd="3" destOrd="0" presId="urn:microsoft.com/office/officeart/2018/2/layout/IconVerticalSolidList"/>
    <dgm:cxn modelId="{198AEDA6-8A8D-4BC7-BBE5-8BB33DD88D7C}" type="presParOf" srcId="{273E87D6-4334-45E1-92BB-F23F0BA63DF5}" destId="{9C443AB9-D479-4CAF-9DE0-A028056D9984}" srcOrd="9" destOrd="0" presId="urn:microsoft.com/office/officeart/2018/2/layout/IconVerticalSolidList"/>
    <dgm:cxn modelId="{3E8C2835-349D-4EA8-AC8F-265EEE563E1D}" type="presParOf" srcId="{273E87D6-4334-45E1-92BB-F23F0BA63DF5}" destId="{69E228B5-1499-4BA0-AF6E-5579669003B3}" srcOrd="10" destOrd="0" presId="urn:microsoft.com/office/officeart/2018/2/layout/IconVerticalSolidList"/>
    <dgm:cxn modelId="{CAD32464-E224-44A6-82B6-929AE2FF7E6A}" type="presParOf" srcId="{69E228B5-1499-4BA0-AF6E-5579669003B3}" destId="{E8A057AE-541C-4FCD-9DF2-5B6BDF8AD124}" srcOrd="0" destOrd="0" presId="urn:microsoft.com/office/officeart/2018/2/layout/IconVerticalSolidList"/>
    <dgm:cxn modelId="{3F5402F1-1CBF-425B-AE70-2058BC40FDFA}" type="presParOf" srcId="{69E228B5-1499-4BA0-AF6E-5579669003B3}" destId="{26C1EFD8-C30A-47C6-993D-A659FADEB38F}" srcOrd="1" destOrd="0" presId="urn:microsoft.com/office/officeart/2018/2/layout/IconVerticalSolidList"/>
    <dgm:cxn modelId="{DA2EEBE7-FEA9-4721-92EE-3C63324E6B77}" type="presParOf" srcId="{69E228B5-1499-4BA0-AF6E-5579669003B3}" destId="{3FDA8799-9219-4968-8C09-56B5208655EB}" srcOrd="2" destOrd="0" presId="urn:microsoft.com/office/officeart/2018/2/layout/IconVerticalSolidList"/>
    <dgm:cxn modelId="{0DD2AA11-65E6-4A91-9E57-EE520E8AE59B}" type="presParOf" srcId="{69E228B5-1499-4BA0-AF6E-5579669003B3}" destId="{2A5097CB-BA25-44E7-ACE4-6E753420B3EF}" srcOrd="3" destOrd="0" presId="urn:microsoft.com/office/officeart/2018/2/layout/IconVerticalSolidList"/>
    <dgm:cxn modelId="{48D9D30D-94BA-4E52-A6D3-3FB97E5FF798}" type="presParOf" srcId="{273E87D6-4334-45E1-92BB-F23F0BA63DF5}" destId="{1F72FD91-399F-4C5A-8436-3EE65E10E24F}" srcOrd="11" destOrd="0" presId="urn:microsoft.com/office/officeart/2018/2/layout/IconVerticalSolidList"/>
    <dgm:cxn modelId="{79BF44D5-9B41-4C56-9843-E2436C99263E}" type="presParOf" srcId="{273E87D6-4334-45E1-92BB-F23F0BA63DF5}" destId="{BF0B25D3-7E93-461B-98C6-A944A9142662}" srcOrd="12" destOrd="0" presId="urn:microsoft.com/office/officeart/2018/2/layout/IconVerticalSolidList"/>
    <dgm:cxn modelId="{2DEB7514-AA1C-4125-A798-A569816B9DEF}" type="presParOf" srcId="{BF0B25D3-7E93-461B-98C6-A944A9142662}" destId="{A50AFBDA-DCBD-48ED-AAB3-C938CB290511}" srcOrd="0" destOrd="0" presId="urn:microsoft.com/office/officeart/2018/2/layout/IconVerticalSolidList"/>
    <dgm:cxn modelId="{F1DE6F3C-C0F6-45B1-9C75-46AEF1C3D641}" type="presParOf" srcId="{BF0B25D3-7E93-461B-98C6-A944A9142662}" destId="{641D18F3-036C-4BE0-8940-9D31E3A29155}" srcOrd="1" destOrd="0" presId="urn:microsoft.com/office/officeart/2018/2/layout/IconVerticalSolidList"/>
    <dgm:cxn modelId="{65535F2F-1E46-4511-811A-502AE37D4405}" type="presParOf" srcId="{BF0B25D3-7E93-461B-98C6-A944A9142662}" destId="{53312154-34BE-494B-B845-D340E5E5FAA5}" srcOrd="2" destOrd="0" presId="urn:microsoft.com/office/officeart/2018/2/layout/IconVerticalSolidList"/>
    <dgm:cxn modelId="{061C6017-E760-46D9-A7BB-2FE47AC161A1}" type="presParOf" srcId="{BF0B25D3-7E93-461B-98C6-A944A9142662}" destId="{8512BB1C-129E-4C19-B33C-BF6C8F580D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1AEF56-71CF-40A0-BF9A-1E6E72C02FC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A4B09C1-658E-49E1-8F0F-FD189E63C007}">
      <dgm:prSet/>
      <dgm:spPr/>
      <dgm:t>
        <a:bodyPr/>
        <a:lstStyle/>
        <a:p>
          <a:r>
            <a:rPr lang="en-US" b="1"/>
            <a:t>What kind of instrument it is?</a:t>
          </a:r>
          <a:endParaRPr lang="en-US"/>
        </a:p>
      </dgm:t>
    </dgm:pt>
    <dgm:pt modelId="{2333A959-C8CB-4F70-93F0-3BAF51FCFCCC}" type="parTrans" cxnId="{EC9C1652-10C5-4707-877F-148646A51806}">
      <dgm:prSet/>
      <dgm:spPr/>
      <dgm:t>
        <a:bodyPr/>
        <a:lstStyle/>
        <a:p>
          <a:endParaRPr lang="en-US"/>
        </a:p>
      </dgm:t>
    </dgm:pt>
    <dgm:pt modelId="{31B40A88-F027-4D8D-8E27-B21DFB9D9E0C}" type="sibTrans" cxnId="{EC9C1652-10C5-4707-877F-148646A51806}">
      <dgm:prSet/>
      <dgm:spPr/>
      <dgm:t>
        <a:bodyPr/>
        <a:lstStyle/>
        <a:p>
          <a:endParaRPr lang="en-US"/>
        </a:p>
      </dgm:t>
    </dgm:pt>
    <dgm:pt modelId="{5A90EC9A-4D86-4E10-80D5-E83370E0A5C3}">
      <dgm:prSet/>
      <dgm:spPr/>
      <dgm:t>
        <a:bodyPr/>
        <a:lstStyle/>
        <a:p>
          <a:r>
            <a:rPr lang="en-US" b="1" dirty="0"/>
            <a:t>When did you hear it</a:t>
          </a:r>
          <a:endParaRPr lang="en-US" dirty="0"/>
        </a:p>
      </dgm:t>
    </dgm:pt>
    <dgm:pt modelId="{87D3983C-EB09-4F18-83A3-129161C584B8}" type="parTrans" cxnId="{67FE77C7-E65B-417B-B2E0-C9869FAA1609}">
      <dgm:prSet/>
      <dgm:spPr/>
      <dgm:t>
        <a:bodyPr/>
        <a:lstStyle/>
        <a:p>
          <a:endParaRPr lang="en-US"/>
        </a:p>
      </dgm:t>
    </dgm:pt>
    <dgm:pt modelId="{BF3684F2-0F78-4D19-8E2D-F6BED4A62954}" type="sibTrans" cxnId="{67FE77C7-E65B-417B-B2E0-C9869FAA1609}">
      <dgm:prSet/>
      <dgm:spPr/>
      <dgm:t>
        <a:bodyPr/>
        <a:lstStyle/>
        <a:p>
          <a:endParaRPr lang="en-US"/>
        </a:p>
      </dgm:t>
    </dgm:pt>
    <dgm:pt modelId="{C0D7CEF3-85C7-4515-92AA-CA773FD4B074}">
      <dgm:prSet/>
      <dgm:spPr/>
      <dgm:t>
        <a:bodyPr/>
        <a:lstStyle/>
        <a:p>
          <a:r>
            <a:rPr lang="en-US" b="1"/>
            <a:t>Describe it briefly</a:t>
          </a:r>
          <a:endParaRPr lang="en-US"/>
        </a:p>
      </dgm:t>
    </dgm:pt>
    <dgm:pt modelId="{BC4A57DD-E93D-4D2F-942C-04F3EEC94D05}" type="parTrans" cxnId="{EFACD138-7A02-4288-8F4D-CB9DC758E319}">
      <dgm:prSet/>
      <dgm:spPr/>
      <dgm:t>
        <a:bodyPr/>
        <a:lstStyle/>
        <a:p>
          <a:endParaRPr lang="en-US"/>
        </a:p>
      </dgm:t>
    </dgm:pt>
    <dgm:pt modelId="{EDE8F61D-C082-49BB-9FE7-99CFE0524D8C}" type="sibTrans" cxnId="{EFACD138-7A02-4288-8F4D-CB9DC758E319}">
      <dgm:prSet/>
      <dgm:spPr/>
      <dgm:t>
        <a:bodyPr/>
        <a:lstStyle/>
        <a:p>
          <a:endParaRPr lang="en-US"/>
        </a:p>
      </dgm:t>
    </dgm:pt>
    <dgm:pt modelId="{29763567-4FE9-4703-8054-415A1B122BF4}">
      <dgm:prSet/>
      <dgm:spPr/>
      <dgm:t>
        <a:bodyPr/>
        <a:lstStyle/>
        <a:p>
          <a:r>
            <a:rPr lang="en-US" b="1"/>
            <a:t>And explain why you like it</a:t>
          </a:r>
          <a:endParaRPr lang="en-US"/>
        </a:p>
      </dgm:t>
    </dgm:pt>
    <dgm:pt modelId="{AF7C2431-7883-44AF-8EBC-D401597F2387}" type="parTrans" cxnId="{F5C22483-CC74-4382-9DBC-89A7D51CA5F4}">
      <dgm:prSet/>
      <dgm:spPr/>
      <dgm:t>
        <a:bodyPr/>
        <a:lstStyle/>
        <a:p>
          <a:endParaRPr lang="en-US"/>
        </a:p>
      </dgm:t>
    </dgm:pt>
    <dgm:pt modelId="{D4FFAB3E-4D01-415D-A682-39230854DD4B}" type="sibTrans" cxnId="{F5C22483-CC74-4382-9DBC-89A7D51CA5F4}">
      <dgm:prSet/>
      <dgm:spPr/>
      <dgm:t>
        <a:bodyPr/>
        <a:lstStyle/>
        <a:p>
          <a:endParaRPr lang="en-US"/>
        </a:p>
      </dgm:t>
    </dgm:pt>
    <dgm:pt modelId="{2689F3EC-2A71-464B-A97B-D7B46F62AA5C}" type="pres">
      <dgm:prSet presAssocID="{1F1AEF56-71CF-40A0-BF9A-1E6E72C02FC7}" presName="linear" presStyleCnt="0">
        <dgm:presLayoutVars>
          <dgm:animLvl val="lvl"/>
          <dgm:resizeHandles val="exact"/>
        </dgm:presLayoutVars>
      </dgm:prSet>
      <dgm:spPr/>
      <dgm:t>
        <a:bodyPr/>
        <a:lstStyle/>
        <a:p>
          <a:endParaRPr lang="en-US"/>
        </a:p>
      </dgm:t>
    </dgm:pt>
    <dgm:pt modelId="{A8E73124-703D-4BD3-B114-73C676841B68}" type="pres">
      <dgm:prSet presAssocID="{AA4B09C1-658E-49E1-8F0F-FD189E63C007}" presName="parentText" presStyleLbl="node1" presStyleIdx="0" presStyleCnt="4">
        <dgm:presLayoutVars>
          <dgm:chMax val="0"/>
          <dgm:bulletEnabled val="1"/>
        </dgm:presLayoutVars>
      </dgm:prSet>
      <dgm:spPr/>
      <dgm:t>
        <a:bodyPr/>
        <a:lstStyle/>
        <a:p>
          <a:endParaRPr lang="en-US"/>
        </a:p>
      </dgm:t>
    </dgm:pt>
    <dgm:pt modelId="{8D74BB2C-D7D6-4897-9503-06B93ABF4D4F}" type="pres">
      <dgm:prSet presAssocID="{31B40A88-F027-4D8D-8E27-B21DFB9D9E0C}" presName="spacer" presStyleCnt="0"/>
      <dgm:spPr/>
    </dgm:pt>
    <dgm:pt modelId="{32D0D270-6B8F-4AB6-8D4D-E31E79662B0A}" type="pres">
      <dgm:prSet presAssocID="{5A90EC9A-4D86-4E10-80D5-E83370E0A5C3}" presName="parentText" presStyleLbl="node1" presStyleIdx="1" presStyleCnt="4">
        <dgm:presLayoutVars>
          <dgm:chMax val="0"/>
          <dgm:bulletEnabled val="1"/>
        </dgm:presLayoutVars>
      </dgm:prSet>
      <dgm:spPr/>
      <dgm:t>
        <a:bodyPr/>
        <a:lstStyle/>
        <a:p>
          <a:endParaRPr lang="en-US"/>
        </a:p>
      </dgm:t>
    </dgm:pt>
    <dgm:pt modelId="{2EAAC412-0A28-4498-8130-BFD8CEE58B43}" type="pres">
      <dgm:prSet presAssocID="{BF3684F2-0F78-4D19-8E2D-F6BED4A62954}" presName="spacer" presStyleCnt="0"/>
      <dgm:spPr/>
    </dgm:pt>
    <dgm:pt modelId="{32554527-7284-4B88-A6F9-9AC3144DA0EA}" type="pres">
      <dgm:prSet presAssocID="{C0D7CEF3-85C7-4515-92AA-CA773FD4B074}" presName="parentText" presStyleLbl="node1" presStyleIdx="2" presStyleCnt="4">
        <dgm:presLayoutVars>
          <dgm:chMax val="0"/>
          <dgm:bulletEnabled val="1"/>
        </dgm:presLayoutVars>
      </dgm:prSet>
      <dgm:spPr/>
      <dgm:t>
        <a:bodyPr/>
        <a:lstStyle/>
        <a:p>
          <a:endParaRPr lang="en-US"/>
        </a:p>
      </dgm:t>
    </dgm:pt>
    <dgm:pt modelId="{8C7F8334-925E-40EA-934A-75C1ECF5F010}" type="pres">
      <dgm:prSet presAssocID="{EDE8F61D-C082-49BB-9FE7-99CFE0524D8C}" presName="spacer" presStyleCnt="0"/>
      <dgm:spPr/>
    </dgm:pt>
    <dgm:pt modelId="{CB419E5A-3154-4653-A425-F99B725A20E8}" type="pres">
      <dgm:prSet presAssocID="{29763567-4FE9-4703-8054-415A1B122BF4}" presName="parentText" presStyleLbl="node1" presStyleIdx="3" presStyleCnt="4">
        <dgm:presLayoutVars>
          <dgm:chMax val="0"/>
          <dgm:bulletEnabled val="1"/>
        </dgm:presLayoutVars>
      </dgm:prSet>
      <dgm:spPr/>
      <dgm:t>
        <a:bodyPr/>
        <a:lstStyle/>
        <a:p>
          <a:endParaRPr lang="en-US"/>
        </a:p>
      </dgm:t>
    </dgm:pt>
  </dgm:ptLst>
  <dgm:cxnLst>
    <dgm:cxn modelId="{EFACD138-7A02-4288-8F4D-CB9DC758E319}" srcId="{1F1AEF56-71CF-40A0-BF9A-1E6E72C02FC7}" destId="{C0D7CEF3-85C7-4515-92AA-CA773FD4B074}" srcOrd="2" destOrd="0" parTransId="{BC4A57DD-E93D-4D2F-942C-04F3EEC94D05}" sibTransId="{EDE8F61D-C082-49BB-9FE7-99CFE0524D8C}"/>
    <dgm:cxn modelId="{B8FA2DE3-BBB1-4069-A590-99C60CF57577}" type="presOf" srcId="{AA4B09C1-658E-49E1-8F0F-FD189E63C007}" destId="{A8E73124-703D-4BD3-B114-73C676841B68}" srcOrd="0" destOrd="0" presId="urn:microsoft.com/office/officeart/2005/8/layout/vList2"/>
    <dgm:cxn modelId="{509140C5-C834-46FD-BBFF-692EFF3236F3}" type="presOf" srcId="{C0D7CEF3-85C7-4515-92AA-CA773FD4B074}" destId="{32554527-7284-4B88-A6F9-9AC3144DA0EA}" srcOrd="0" destOrd="0" presId="urn:microsoft.com/office/officeart/2005/8/layout/vList2"/>
    <dgm:cxn modelId="{AD067A18-E055-4ED4-9C00-E666C4301611}" type="presOf" srcId="{29763567-4FE9-4703-8054-415A1B122BF4}" destId="{CB419E5A-3154-4653-A425-F99B725A20E8}" srcOrd="0" destOrd="0" presId="urn:microsoft.com/office/officeart/2005/8/layout/vList2"/>
    <dgm:cxn modelId="{EC9C1652-10C5-4707-877F-148646A51806}" srcId="{1F1AEF56-71CF-40A0-BF9A-1E6E72C02FC7}" destId="{AA4B09C1-658E-49E1-8F0F-FD189E63C007}" srcOrd="0" destOrd="0" parTransId="{2333A959-C8CB-4F70-93F0-3BAF51FCFCCC}" sibTransId="{31B40A88-F027-4D8D-8E27-B21DFB9D9E0C}"/>
    <dgm:cxn modelId="{19F59711-D788-4AFF-8EB1-8F9CBC3D126A}" type="presOf" srcId="{1F1AEF56-71CF-40A0-BF9A-1E6E72C02FC7}" destId="{2689F3EC-2A71-464B-A97B-D7B46F62AA5C}" srcOrd="0" destOrd="0" presId="urn:microsoft.com/office/officeart/2005/8/layout/vList2"/>
    <dgm:cxn modelId="{67FE77C7-E65B-417B-B2E0-C9869FAA1609}" srcId="{1F1AEF56-71CF-40A0-BF9A-1E6E72C02FC7}" destId="{5A90EC9A-4D86-4E10-80D5-E83370E0A5C3}" srcOrd="1" destOrd="0" parTransId="{87D3983C-EB09-4F18-83A3-129161C584B8}" sibTransId="{BF3684F2-0F78-4D19-8E2D-F6BED4A62954}"/>
    <dgm:cxn modelId="{0A88DC58-BD58-483C-A70E-AE4E7D8A07E0}" type="presOf" srcId="{5A90EC9A-4D86-4E10-80D5-E83370E0A5C3}" destId="{32D0D270-6B8F-4AB6-8D4D-E31E79662B0A}" srcOrd="0" destOrd="0" presId="urn:microsoft.com/office/officeart/2005/8/layout/vList2"/>
    <dgm:cxn modelId="{F5C22483-CC74-4382-9DBC-89A7D51CA5F4}" srcId="{1F1AEF56-71CF-40A0-BF9A-1E6E72C02FC7}" destId="{29763567-4FE9-4703-8054-415A1B122BF4}" srcOrd="3" destOrd="0" parTransId="{AF7C2431-7883-44AF-8EBC-D401597F2387}" sibTransId="{D4FFAB3E-4D01-415D-A682-39230854DD4B}"/>
    <dgm:cxn modelId="{E206E284-F281-47B6-A8D0-484FFE6188FF}" type="presParOf" srcId="{2689F3EC-2A71-464B-A97B-D7B46F62AA5C}" destId="{A8E73124-703D-4BD3-B114-73C676841B68}" srcOrd="0" destOrd="0" presId="urn:microsoft.com/office/officeart/2005/8/layout/vList2"/>
    <dgm:cxn modelId="{2BDD89D7-7BDF-45D4-9EFE-E6EA37D0F8F4}" type="presParOf" srcId="{2689F3EC-2A71-464B-A97B-D7B46F62AA5C}" destId="{8D74BB2C-D7D6-4897-9503-06B93ABF4D4F}" srcOrd="1" destOrd="0" presId="urn:microsoft.com/office/officeart/2005/8/layout/vList2"/>
    <dgm:cxn modelId="{9FED21DD-B851-48D5-986C-6E012FA102BA}" type="presParOf" srcId="{2689F3EC-2A71-464B-A97B-D7B46F62AA5C}" destId="{32D0D270-6B8F-4AB6-8D4D-E31E79662B0A}" srcOrd="2" destOrd="0" presId="urn:microsoft.com/office/officeart/2005/8/layout/vList2"/>
    <dgm:cxn modelId="{0225668F-2444-4706-A0FD-203ECAB44A70}" type="presParOf" srcId="{2689F3EC-2A71-464B-A97B-D7B46F62AA5C}" destId="{2EAAC412-0A28-4498-8130-BFD8CEE58B43}" srcOrd="3" destOrd="0" presId="urn:microsoft.com/office/officeart/2005/8/layout/vList2"/>
    <dgm:cxn modelId="{C0CD0B7F-E7CF-4136-B6DB-B574EFE3AAEC}" type="presParOf" srcId="{2689F3EC-2A71-464B-A97B-D7B46F62AA5C}" destId="{32554527-7284-4B88-A6F9-9AC3144DA0EA}" srcOrd="4" destOrd="0" presId="urn:microsoft.com/office/officeart/2005/8/layout/vList2"/>
    <dgm:cxn modelId="{C749A760-B834-49FD-A655-EC2E59CBB484}" type="presParOf" srcId="{2689F3EC-2A71-464B-A97B-D7B46F62AA5C}" destId="{8C7F8334-925E-40EA-934A-75C1ECF5F010}" srcOrd="5" destOrd="0" presId="urn:microsoft.com/office/officeart/2005/8/layout/vList2"/>
    <dgm:cxn modelId="{A6A5EB90-E040-4ACE-BFD9-4FF93A1E6861}" type="presParOf" srcId="{2689F3EC-2A71-464B-A97B-D7B46F62AA5C}" destId="{CB419E5A-3154-4653-A425-F99B725A20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59CFF-7DDC-4469-8196-71A8AC86D5EF}">
      <dsp:nvSpPr>
        <dsp:cNvPr id="0" name=""/>
        <dsp:cNvSpPr/>
      </dsp:nvSpPr>
      <dsp:spPr>
        <a:xfrm>
          <a:off x="0" y="323390"/>
          <a:ext cx="5734050"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2000E-A749-4220-8E7A-6B09E2531A7A}">
      <dsp:nvSpPr>
        <dsp:cNvPr id="0" name=""/>
        <dsp:cNvSpPr/>
      </dsp:nvSpPr>
      <dsp:spPr>
        <a:xfrm>
          <a:off x="286702" y="116750"/>
          <a:ext cx="4013835"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family </a:t>
          </a:r>
        </a:p>
      </dsp:txBody>
      <dsp:txXfrm>
        <a:off x="306877" y="136925"/>
        <a:ext cx="3973485" cy="372930"/>
      </dsp:txXfrm>
    </dsp:sp>
    <dsp:sp modelId="{8A353DCF-D227-40AD-BF39-3581AE960D09}">
      <dsp:nvSpPr>
        <dsp:cNvPr id="0" name=""/>
        <dsp:cNvSpPr/>
      </dsp:nvSpPr>
      <dsp:spPr>
        <a:xfrm>
          <a:off x="0" y="958430"/>
          <a:ext cx="5734050"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DEB7A-64CA-4059-AFF5-801FA0862FF4}">
      <dsp:nvSpPr>
        <dsp:cNvPr id="0" name=""/>
        <dsp:cNvSpPr/>
      </dsp:nvSpPr>
      <dsp:spPr>
        <a:xfrm>
          <a:off x="286702" y="751790"/>
          <a:ext cx="4013835"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best friend </a:t>
          </a:r>
        </a:p>
      </dsp:txBody>
      <dsp:txXfrm>
        <a:off x="306877" y="771965"/>
        <a:ext cx="3973485" cy="372930"/>
      </dsp:txXfrm>
    </dsp:sp>
    <dsp:sp modelId="{912FD432-EDD4-4DD7-9C8F-E59FD46503B8}">
      <dsp:nvSpPr>
        <dsp:cNvPr id="0" name=""/>
        <dsp:cNvSpPr/>
      </dsp:nvSpPr>
      <dsp:spPr>
        <a:xfrm>
          <a:off x="0" y="1593470"/>
          <a:ext cx="5734050" cy="35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4CDE5-688B-4FA0-9E28-85D4B447B3E9}">
      <dsp:nvSpPr>
        <dsp:cNvPr id="0" name=""/>
        <dsp:cNvSpPr/>
      </dsp:nvSpPr>
      <dsp:spPr>
        <a:xfrm>
          <a:off x="286702" y="1386830"/>
          <a:ext cx="4013835"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hometown </a:t>
          </a:r>
        </a:p>
      </dsp:txBody>
      <dsp:txXfrm>
        <a:off x="306877" y="1407005"/>
        <a:ext cx="3973485" cy="372930"/>
      </dsp:txXfrm>
    </dsp:sp>
    <dsp:sp modelId="{1BC8BA69-9ED1-47C6-8A18-AA732877BDD9}">
      <dsp:nvSpPr>
        <dsp:cNvPr id="0" name=""/>
        <dsp:cNvSpPr/>
      </dsp:nvSpPr>
      <dsp:spPr>
        <a:xfrm>
          <a:off x="0" y="2228510"/>
          <a:ext cx="5734050" cy="3528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EE751-3F07-4843-8529-718F32EB7DF4}">
      <dsp:nvSpPr>
        <dsp:cNvPr id="0" name=""/>
        <dsp:cNvSpPr/>
      </dsp:nvSpPr>
      <dsp:spPr>
        <a:xfrm>
          <a:off x="286702" y="2021870"/>
          <a:ext cx="4013835"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your house </a:t>
          </a:r>
        </a:p>
      </dsp:txBody>
      <dsp:txXfrm>
        <a:off x="306877" y="2042045"/>
        <a:ext cx="3973485" cy="372930"/>
      </dsp:txXfrm>
    </dsp:sp>
    <dsp:sp modelId="{3AF37BC3-9488-4119-A826-AF31CB3DC14D}">
      <dsp:nvSpPr>
        <dsp:cNvPr id="0" name=""/>
        <dsp:cNvSpPr/>
      </dsp:nvSpPr>
      <dsp:spPr>
        <a:xfrm>
          <a:off x="0" y="2863550"/>
          <a:ext cx="5734050" cy="3528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50229-4D24-4487-A3BC-903371CD3390}">
      <dsp:nvSpPr>
        <dsp:cNvPr id="0" name=""/>
        <dsp:cNvSpPr/>
      </dsp:nvSpPr>
      <dsp:spPr>
        <a:xfrm>
          <a:off x="286702" y="2656910"/>
          <a:ext cx="4013835" cy="4132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sport </a:t>
          </a:r>
        </a:p>
      </dsp:txBody>
      <dsp:txXfrm>
        <a:off x="306877" y="2677085"/>
        <a:ext cx="3973485" cy="372930"/>
      </dsp:txXfrm>
    </dsp:sp>
    <dsp:sp modelId="{0195B537-BB83-4248-9FC2-339230342A4D}">
      <dsp:nvSpPr>
        <dsp:cNvPr id="0" name=""/>
        <dsp:cNvSpPr/>
      </dsp:nvSpPr>
      <dsp:spPr>
        <a:xfrm>
          <a:off x="0" y="3498590"/>
          <a:ext cx="5734050" cy="352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18325-7403-4752-BA0C-880C63FD513C}">
      <dsp:nvSpPr>
        <dsp:cNvPr id="0" name=""/>
        <dsp:cNvSpPr/>
      </dsp:nvSpPr>
      <dsp:spPr>
        <a:xfrm>
          <a:off x="286702" y="3291950"/>
          <a:ext cx="4013835"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computer </a:t>
          </a:r>
        </a:p>
      </dsp:txBody>
      <dsp:txXfrm>
        <a:off x="306877" y="3312125"/>
        <a:ext cx="3973485" cy="372930"/>
      </dsp:txXfrm>
    </dsp:sp>
    <dsp:sp modelId="{6E814B0B-4B58-4E71-90B9-1270B0002B78}">
      <dsp:nvSpPr>
        <dsp:cNvPr id="0" name=""/>
        <dsp:cNvSpPr/>
      </dsp:nvSpPr>
      <dsp:spPr>
        <a:xfrm>
          <a:off x="0" y="4133630"/>
          <a:ext cx="5734050"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1DAF2-95A2-476A-876D-071AA6F8B17F}">
      <dsp:nvSpPr>
        <dsp:cNvPr id="0" name=""/>
        <dsp:cNvSpPr/>
      </dsp:nvSpPr>
      <dsp:spPr>
        <a:xfrm>
          <a:off x="286702" y="3926990"/>
          <a:ext cx="4013835"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collecting </a:t>
          </a:r>
        </a:p>
      </dsp:txBody>
      <dsp:txXfrm>
        <a:off x="306877" y="3947165"/>
        <a:ext cx="3973485" cy="372930"/>
      </dsp:txXfrm>
    </dsp:sp>
    <dsp:sp modelId="{C21165E4-EB2B-486F-AC32-7CB6405001F0}">
      <dsp:nvSpPr>
        <dsp:cNvPr id="0" name=""/>
        <dsp:cNvSpPr/>
      </dsp:nvSpPr>
      <dsp:spPr>
        <a:xfrm>
          <a:off x="0" y="4768670"/>
          <a:ext cx="5734050" cy="35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5FBB5-413C-4696-A798-693F17A45731}">
      <dsp:nvSpPr>
        <dsp:cNvPr id="0" name=""/>
        <dsp:cNvSpPr/>
      </dsp:nvSpPr>
      <dsp:spPr>
        <a:xfrm>
          <a:off x="286702" y="4562030"/>
          <a:ext cx="4013835"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13" tIns="0" rIns="151713" bIns="0" numCol="1" spcCol="1270" anchor="ctr" anchorCtr="0">
          <a:noAutofit/>
        </a:bodyPr>
        <a:lstStyle/>
        <a:p>
          <a:pPr lvl="0" algn="l" defTabSz="1066800">
            <a:lnSpc>
              <a:spcPct val="90000"/>
            </a:lnSpc>
            <a:spcBef>
              <a:spcPct val="0"/>
            </a:spcBef>
            <a:spcAft>
              <a:spcPct val="35000"/>
            </a:spcAft>
          </a:pPr>
          <a:r>
            <a:rPr lang="en-US" sz="2400" kern="1200"/>
            <a:t>music</a:t>
          </a:r>
        </a:p>
      </dsp:txBody>
      <dsp:txXfrm>
        <a:off x="306877" y="4582205"/>
        <a:ext cx="397348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2615-25BA-4A4C-B4DF-05B0BD5AC4C6}">
      <dsp:nvSpPr>
        <dsp:cNvPr id="0" name=""/>
        <dsp:cNvSpPr/>
      </dsp:nvSpPr>
      <dsp:spPr>
        <a:xfrm>
          <a:off x="0" y="0"/>
          <a:ext cx="9720071"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6C76FE12-3E2D-4BBC-8735-8476AE7D2601}">
      <dsp:nvSpPr>
        <dsp:cNvPr id="0" name=""/>
        <dsp:cNvSpPr/>
      </dsp:nvSpPr>
      <dsp:spPr>
        <a:xfrm>
          <a:off x="0" y="0"/>
          <a:ext cx="9720071"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100000"/>
            </a:lnSpc>
            <a:spcBef>
              <a:spcPct val="0"/>
            </a:spcBef>
            <a:spcAft>
              <a:spcPct val="35000"/>
            </a:spcAft>
          </a:pPr>
          <a:r>
            <a:rPr lang="en-US" sz="2600" kern="1200" dirty="0"/>
            <a:t>Do you think it's important for children to learn to play a musical instrument? </a:t>
          </a:r>
        </a:p>
      </dsp:txBody>
      <dsp:txXfrm>
        <a:off x="0" y="0"/>
        <a:ext cx="9720071" cy="1005840"/>
      </dsp:txXfrm>
    </dsp:sp>
    <dsp:sp modelId="{0AC211D6-575A-4A1D-B626-C13753F50BFC}">
      <dsp:nvSpPr>
        <dsp:cNvPr id="0" name=""/>
        <dsp:cNvSpPr/>
      </dsp:nvSpPr>
      <dsp:spPr>
        <a:xfrm>
          <a:off x="0" y="1005840"/>
          <a:ext cx="9720071"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6DB404D5-30D3-437A-8544-F3B7301C59BA}">
      <dsp:nvSpPr>
        <dsp:cNvPr id="0" name=""/>
        <dsp:cNvSpPr/>
      </dsp:nvSpPr>
      <dsp:spPr>
        <a:xfrm>
          <a:off x="0" y="1005840"/>
          <a:ext cx="9720071"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100000"/>
            </a:lnSpc>
            <a:spcBef>
              <a:spcPct val="0"/>
            </a:spcBef>
            <a:spcAft>
              <a:spcPct val="35000"/>
            </a:spcAft>
          </a:pPr>
          <a:r>
            <a:rPr lang="en-US" sz="2600" kern="1200" dirty="0"/>
            <a:t>Do children have to learn to play a musical instrument at school in your country?</a:t>
          </a:r>
        </a:p>
      </dsp:txBody>
      <dsp:txXfrm>
        <a:off x="0" y="1005840"/>
        <a:ext cx="9720071" cy="1005840"/>
      </dsp:txXfrm>
    </dsp:sp>
    <dsp:sp modelId="{6E61841D-07FB-4833-BF62-BADFAA329347}">
      <dsp:nvSpPr>
        <dsp:cNvPr id="0" name=""/>
        <dsp:cNvSpPr/>
      </dsp:nvSpPr>
      <dsp:spPr>
        <a:xfrm>
          <a:off x="0" y="2011680"/>
          <a:ext cx="9720071"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69F6C0C7-D02A-4470-9010-3A7D3F82177A}">
      <dsp:nvSpPr>
        <dsp:cNvPr id="0" name=""/>
        <dsp:cNvSpPr/>
      </dsp:nvSpPr>
      <dsp:spPr>
        <a:xfrm>
          <a:off x="0" y="2011680"/>
          <a:ext cx="9720071"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100000"/>
            </a:lnSpc>
            <a:spcBef>
              <a:spcPct val="0"/>
            </a:spcBef>
            <a:spcAft>
              <a:spcPct val="35000"/>
            </a:spcAft>
          </a:pPr>
          <a:r>
            <a:rPr lang="en-US" sz="2600" kern="1200"/>
            <a:t>Have you ever learned to play a musical instrument? </a:t>
          </a:r>
        </a:p>
      </dsp:txBody>
      <dsp:txXfrm>
        <a:off x="0" y="2011680"/>
        <a:ext cx="9720071" cy="1005840"/>
      </dsp:txXfrm>
    </dsp:sp>
    <dsp:sp modelId="{834F2288-4E8F-4DA2-A3DD-D69149013A1B}">
      <dsp:nvSpPr>
        <dsp:cNvPr id="0" name=""/>
        <dsp:cNvSpPr/>
      </dsp:nvSpPr>
      <dsp:spPr>
        <a:xfrm>
          <a:off x="0" y="3017520"/>
          <a:ext cx="9720071"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637D1D4D-E7AE-4A41-AE13-3F0441FF2082}">
      <dsp:nvSpPr>
        <dsp:cNvPr id="0" name=""/>
        <dsp:cNvSpPr/>
      </dsp:nvSpPr>
      <dsp:spPr>
        <a:xfrm>
          <a:off x="0" y="3017520"/>
          <a:ext cx="9720071"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100000"/>
            </a:lnSpc>
            <a:spcBef>
              <a:spcPct val="0"/>
            </a:spcBef>
            <a:spcAft>
              <a:spcPct val="35000"/>
            </a:spcAft>
          </a:pPr>
          <a:r>
            <a:rPr lang="en-US" sz="2600" kern="1200"/>
            <a:t>What do you think would be the most difficult musical instrument to learn to play?</a:t>
          </a:r>
        </a:p>
      </dsp:txBody>
      <dsp:txXfrm>
        <a:off x="0" y="3017520"/>
        <a:ext cx="9720071" cy="100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68633-8695-455F-A6F7-69FE1FC7D0DB}">
      <dsp:nvSpPr>
        <dsp:cNvPr id="0" name=""/>
        <dsp:cNvSpPr/>
      </dsp:nvSpPr>
      <dsp:spPr>
        <a:xfrm>
          <a:off x="0" y="3681"/>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67BB9-C3BF-449E-AF79-0E51109132E0}">
      <dsp:nvSpPr>
        <dsp:cNvPr id="0" name=""/>
        <dsp:cNvSpPr/>
      </dsp:nvSpPr>
      <dsp:spPr>
        <a:xfrm>
          <a:off x="214735" y="163402"/>
          <a:ext cx="390810" cy="39042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5E6EA1-982A-4937-868C-8941962EBB09}">
      <dsp:nvSpPr>
        <dsp:cNvPr id="0" name=""/>
        <dsp:cNvSpPr/>
      </dsp:nvSpPr>
      <dsp:spPr>
        <a:xfrm>
          <a:off x="820282" y="3681"/>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dirty="0"/>
            <a:t>background music: </a:t>
          </a:r>
          <a:r>
            <a:rPr lang="en-US" sz="2000" kern="1200" dirty="0"/>
            <a:t>music that is played while something else is happening</a:t>
          </a:r>
        </a:p>
      </dsp:txBody>
      <dsp:txXfrm>
        <a:off x="820282" y="3681"/>
        <a:ext cx="5099529" cy="754237"/>
      </dsp:txXfrm>
    </dsp:sp>
    <dsp:sp modelId="{E1A9C739-3787-409C-9441-1D1952682A73}">
      <dsp:nvSpPr>
        <dsp:cNvPr id="0" name=""/>
        <dsp:cNvSpPr/>
      </dsp:nvSpPr>
      <dsp:spPr>
        <a:xfrm>
          <a:off x="0" y="946479"/>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FF8C7-D54E-4203-A68B-59D0C837EB64}">
      <dsp:nvSpPr>
        <dsp:cNvPr id="0" name=""/>
        <dsp:cNvSpPr/>
      </dsp:nvSpPr>
      <dsp:spPr>
        <a:xfrm>
          <a:off x="214735" y="1106200"/>
          <a:ext cx="390810" cy="39042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038560-7140-4640-B4C2-40D5479880C3}">
      <dsp:nvSpPr>
        <dsp:cNvPr id="0" name=""/>
        <dsp:cNvSpPr/>
      </dsp:nvSpPr>
      <dsp:spPr>
        <a:xfrm>
          <a:off x="820282" y="946479"/>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a catchy tune: </a:t>
          </a:r>
          <a:r>
            <a:rPr lang="en-US" sz="2000" kern="1200"/>
            <a:t>a song that is easy to remember and makes you want to sing it</a:t>
          </a:r>
        </a:p>
      </dsp:txBody>
      <dsp:txXfrm>
        <a:off x="820282" y="946479"/>
        <a:ext cx="5099529" cy="754237"/>
      </dsp:txXfrm>
    </dsp:sp>
    <dsp:sp modelId="{36E41CA8-DB49-42EC-83AE-67F6F289DB92}">
      <dsp:nvSpPr>
        <dsp:cNvPr id="0" name=""/>
        <dsp:cNvSpPr/>
      </dsp:nvSpPr>
      <dsp:spPr>
        <a:xfrm>
          <a:off x="0" y="1889276"/>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AD70E-94CF-4487-9B6F-0A28AA65D1C0}">
      <dsp:nvSpPr>
        <dsp:cNvPr id="0" name=""/>
        <dsp:cNvSpPr/>
      </dsp:nvSpPr>
      <dsp:spPr>
        <a:xfrm>
          <a:off x="214735" y="2048997"/>
          <a:ext cx="390810" cy="39042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102BBD-DB11-455F-948D-70B2A902C8F1}">
      <dsp:nvSpPr>
        <dsp:cNvPr id="0" name=""/>
        <dsp:cNvSpPr/>
      </dsp:nvSpPr>
      <dsp:spPr>
        <a:xfrm>
          <a:off x="820282" y="1889276"/>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classical music: </a:t>
          </a:r>
          <a:r>
            <a:rPr lang="en-US" sz="2000" kern="1200"/>
            <a:t>music that is regarded as part of a long, formal tradition</a:t>
          </a:r>
        </a:p>
      </dsp:txBody>
      <dsp:txXfrm>
        <a:off x="820282" y="1889276"/>
        <a:ext cx="5099529" cy="754237"/>
      </dsp:txXfrm>
    </dsp:sp>
    <dsp:sp modelId="{605D48E5-051F-4C16-8760-73AB25EAFE87}">
      <dsp:nvSpPr>
        <dsp:cNvPr id="0" name=""/>
        <dsp:cNvSpPr/>
      </dsp:nvSpPr>
      <dsp:spPr>
        <a:xfrm>
          <a:off x="0" y="2832073"/>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2B779-B919-44BB-A8EA-C44A9E249BDA}">
      <dsp:nvSpPr>
        <dsp:cNvPr id="0" name=""/>
        <dsp:cNvSpPr/>
      </dsp:nvSpPr>
      <dsp:spPr>
        <a:xfrm>
          <a:off x="214735" y="2991794"/>
          <a:ext cx="390810" cy="39042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9E241C-EF64-4F17-B31A-C556CF46A92A}">
      <dsp:nvSpPr>
        <dsp:cNvPr id="0" name=""/>
        <dsp:cNvSpPr/>
      </dsp:nvSpPr>
      <dsp:spPr>
        <a:xfrm>
          <a:off x="820282" y="2832073"/>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to take up a musical instrument: </a:t>
          </a:r>
          <a:r>
            <a:rPr lang="en-US" sz="2000" kern="1200"/>
            <a:t>to begin learning a musical instrument</a:t>
          </a:r>
        </a:p>
      </dsp:txBody>
      <dsp:txXfrm>
        <a:off x="820282" y="2832073"/>
        <a:ext cx="5099529" cy="754237"/>
      </dsp:txXfrm>
    </dsp:sp>
    <dsp:sp modelId="{C94A2364-F092-43F3-A07F-D9AA1ABB2569}">
      <dsp:nvSpPr>
        <dsp:cNvPr id="0" name=""/>
        <dsp:cNvSpPr/>
      </dsp:nvSpPr>
      <dsp:spPr>
        <a:xfrm>
          <a:off x="0" y="3774870"/>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C9F57-E4C5-4FF1-A273-E270899AB7A8}">
      <dsp:nvSpPr>
        <dsp:cNvPr id="0" name=""/>
        <dsp:cNvSpPr/>
      </dsp:nvSpPr>
      <dsp:spPr>
        <a:xfrm>
          <a:off x="214735" y="3934591"/>
          <a:ext cx="390810" cy="39042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8D2286-AF54-4198-B027-854B9E924779}">
      <dsp:nvSpPr>
        <dsp:cNvPr id="0" name=""/>
        <dsp:cNvSpPr/>
      </dsp:nvSpPr>
      <dsp:spPr>
        <a:xfrm>
          <a:off x="820282" y="3774870"/>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taste in music: </a:t>
          </a:r>
          <a:r>
            <a:rPr lang="en-US" sz="2000" kern="1200"/>
            <a:t>the music someone likes</a:t>
          </a:r>
        </a:p>
      </dsp:txBody>
      <dsp:txXfrm>
        <a:off x="820282" y="3774870"/>
        <a:ext cx="5099529" cy="754237"/>
      </dsp:txXfrm>
    </dsp:sp>
    <dsp:sp modelId="{E8A057AE-541C-4FCD-9DF2-5B6BDF8AD124}">
      <dsp:nvSpPr>
        <dsp:cNvPr id="0" name=""/>
        <dsp:cNvSpPr/>
      </dsp:nvSpPr>
      <dsp:spPr>
        <a:xfrm>
          <a:off x="0" y="4717668"/>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1EFD8-C30A-47C6-993D-A659FADEB38F}">
      <dsp:nvSpPr>
        <dsp:cNvPr id="0" name=""/>
        <dsp:cNvSpPr/>
      </dsp:nvSpPr>
      <dsp:spPr>
        <a:xfrm>
          <a:off x="214735" y="4877389"/>
          <a:ext cx="390810" cy="390428"/>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097CB-BA25-44E7-ACE4-6E753420B3EF}">
      <dsp:nvSpPr>
        <dsp:cNvPr id="0" name=""/>
        <dsp:cNvSpPr/>
      </dsp:nvSpPr>
      <dsp:spPr>
        <a:xfrm>
          <a:off x="820282" y="4717668"/>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to read music: </a:t>
          </a:r>
          <a:r>
            <a:rPr lang="en-US" sz="2000" kern="1200"/>
            <a:t>to understand and follow written musical notes</a:t>
          </a:r>
        </a:p>
      </dsp:txBody>
      <dsp:txXfrm>
        <a:off x="820282" y="4717668"/>
        <a:ext cx="5099529" cy="754237"/>
      </dsp:txXfrm>
    </dsp:sp>
    <dsp:sp modelId="{A50AFBDA-DCBD-48ED-AAB3-C938CB290511}">
      <dsp:nvSpPr>
        <dsp:cNvPr id="0" name=""/>
        <dsp:cNvSpPr/>
      </dsp:nvSpPr>
      <dsp:spPr>
        <a:xfrm>
          <a:off x="0" y="5660465"/>
          <a:ext cx="5944657" cy="709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D18F3-036C-4BE0-8940-9D31E3A29155}">
      <dsp:nvSpPr>
        <dsp:cNvPr id="0" name=""/>
        <dsp:cNvSpPr/>
      </dsp:nvSpPr>
      <dsp:spPr>
        <a:xfrm>
          <a:off x="214735" y="5820186"/>
          <a:ext cx="390810" cy="390428"/>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12BB1C-129E-4C19-B33C-BF6C8F580D11}">
      <dsp:nvSpPr>
        <dsp:cNvPr id="0" name=""/>
        <dsp:cNvSpPr/>
      </dsp:nvSpPr>
      <dsp:spPr>
        <a:xfrm>
          <a:off x="820282" y="5660465"/>
          <a:ext cx="5099529" cy="75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23" tIns="79823" rIns="79823" bIns="79823" numCol="1" spcCol="1270" anchor="ctr" anchorCtr="0">
          <a:noAutofit/>
        </a:bodyPr>
        <a:lstStyle/>
        <a:p>
          <a:pPr lvl="0" algn="l" defTabSz="889000">
            <a:lnSpc>
              <a:spcPct val="100000"/>
            </a:lnSpc>
            <a:spcBef>
              <a:spcPct val="0"/>
            </a:spcBef>
            <a:spcAft>
              <a:spcPct val="35000"/>
            </a:spcAft>
          </a:pPr>
          <a:r>
            <a:rPr lang="en-US" sz="2000" b="1" kern="1200"/>
            <a:t>to be tone deaf: </a:t>
          </a:r>
          <a:r>
            <a:rPr lang="en-US" sz="2000" kern="1200"/>
            <a:t>to be unable to distinguish the different notes in music</a:t>
          </a:r>
        </a:p>
      </dsp:txBody>
      <dsp:txXfrm>
        <a:off x="820282" y="5660465"/>
        <a:ext cx="5099529" cy="754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3124-703D-4BD3-B114-73C676841B68}">
      <dsp:nvSpPr>
        <dsp:cNvPr id="0" name=""/>
        <dsp:cNvSpPr/>
      </dsp:nvSpPr>
      <dsp:spPr>
        <a:xfrm>
          <a:off x="0" y="599849"/>
          <a:ext cx="4656236" cy="6475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a:t>What kind of instrument it is?</a:t>
          </a:r>
          <a:endParaRPr lang="en-US" sz="2700" kern="1200"/>
        </a:p>
      </dsp:txBody>
      <dsp:txXfrm>
        <a:off x="31613" y="631462"/>
        <a:ext cx="4593010" cy="584369"/>
      </dsp:txXfrm>
    </dsp:sp>
    <dsp:sp modelId="{32D0D270-6B8F-4AB6-8D4D-E31E79662B0A}">
      <dsp:nvSpPr>
        <dsp:cNvPr id="0" name=""/>
        <dsp:cNvSpPr/>
      </dsp:nvSpPr>
      <dsp:spPr>
        <a:xfrm>
          <a:off x="0" y="1325204"/>
          <a:ext cx="4656236" cy="6475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a:t>When did you hear it</a:t>
          </a:r>
          <a:endParaRPr lang="en-US" sz="2700" kern="1200" dirty="0"/>
        </a:p>
      </dsp:txBody>
      <dsp:txXfrm>
        <a:off x="31613" y="1356817"/>
        <a:ext cx="4593010" cy="584369"/>
      </dsp:txXfrm>
    </dsp:sp>
    <dsp:sp modelId="{32554527-7284-4B88-A6F9-9AC3144DA0EA}">
      <dsp:nvSpPr>
        <dsp:cNvPr id="0" name=""/>
        <dsp:cNvSpPr/>
      </dsp:nvSpPr>
      <dsp:spPr>
        <a:xfrm>
          <a:off x="0" y="2050560"/>
          <a:ext cx="4656236" cy="64759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a:t>Describe it briefly</a:t>
          </a:r>
          <a:endParaRPr lang="en-US" sz="2700" kern="1200"/>
        </a:p>
      </dsp:txBody>
      <dsp:txXfrm>
        <a:off x="31613" y="2082173"/>
        <a:ext cx="4593010" cy="584369"/>
      </dsp:txXfrm>
    </dsp:sp>
    <dsp:sp modelId="{CB419E5A-3154-4653-A425-F99B725A20E8}">
      <dsp:nvSpPr>
        <dsp:cNvPr id="0" name=""/>
        <dsp:cNvSpPr/>
      </dsp:nvSpPr>
      <dsp:spPr>
        <a:xfrm>
          <a:off x="0" y="2775915"/>
          <a:ext cx="4656236" cy="64759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a:t>And explain why you like it</a:t>
          </a:r>
          <a:endParaRPr lang="en-US" sz="2700" kern="1200"/>
        </a:p>
      </dsp:txBody>
      <dsp:txXfrm>
        <a:off x="31613" y="2807528"/>
        <a:ext cx="4593010"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2C768-3B42-4186-A40D-FEC668A8C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0AF76C-6860-4869-BB9C-9B39EE0D4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80773-5801-435E-A80E-B552C023E840}" type="datetimeFigureOut">
              <a:rPr lang="en-US" smtClean="0"/>
              <a:t>4/7/2022</a:t>
            </a:fld>
            <a:endParaRPr lang="en-US"/>
          </a:p>
        </p:txBody>
      </p:sp>
      <p:sp>
        <p:nvSpPr>
          <p:cNvPr id="4" name="Footer Placeholder 3">
            <a:extLst>
              <a:ext uri="{FF2B5EF4-FFF2-40B4-BE49-F238E27FC236}">
                <a16:creationId xmlns:a16="http://schemas.microsoft.com/office/drawing/2014/main" id="{B4E88232-1384-43D5-8BE6-A50730F7D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E7425-E7E8-4E10-B332-E44F53DBA1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4F59-F5B0-4219-8760-6FA59A7BE9B9}" type="slidenum">
              <a:rPr lang="en-US" smtClean="0"/>
              <a:t>‹#›</a:t>
            </a:fld>
            <a:endParaRPr lang="en-US"/>
          </a:p>
        </p:txBody>
      </p:sp>
    </p:spTree>
    <p:extLst>
      <p:ext uri="{BB962C8B-B14F-4D97-AF65-F5344CB8AC3E}">
        <p14:creationId xmlns:p14="http://schemas.microsoft.com/office/powerpoint/2010/main" val="40621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23F0-DE0D-4430-84BE-6BD28ACC7BC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72F5D-F6B0-45E6-969B-2898587B498D}" type="slidenum">
              <a:rPr lang="en-US" smtClean="0"/>
              <a:t>‹#›</a:t>
            </a:fld>
            <a:endParaRPr lang="en-US"/>
          </a:p>
        </p:txBody>
      </p:sp>
    </p:spTree>
    <p:extLst>
      <p:ext uri="{BB962C8B-B14F-4D97-AF65-F5344CB8AC3E}">
        <p14:creationId xmlns:p14="http://schemas.microsoft.com/office/powerpoint/2010/main" val="131586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F5D-F6B0-45E6-969B-2898587B498D}" type="slidenum">
              <a:rPr lang="en-US" smtClean="0"/>
              <a:t>10</a:t>
            </a:fld>
            <a:endParaRPr lang="en-US"/>
          </a:p>
        </p:txBody>
      </p:sp>
    </p:spTree>
    <p:extLst>
      <p:ext uri="{BB962C8B-B14F-4D97-AF65-F5344CB8AC3E}">
        <p14:creationId xmlns:p14="http://schemas.microsoft.com/office/powerpoint/2010/main" val="209106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F5D-F6B0-45E6-969B-2898587B498D}" type="slidenum">
              <a:rPr lang="en-US" smtClean="0"/>
              <a:t>14</a:t>
            </a:fld>
            <a:endParaRPr lang="en-US"/>
          </a:p>
        </p:txBody>
      </p:sp>
    </p:spTree>
    <p:extLst>
      <p:ext uri="{BB962C8B-B14F-4D97-AF65-F5344CB8AC3E}">
        <p14:creationId xmlns:p14="http://schemas.microsoft.com/office/powerpoint/2010/main" val="233566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504802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35303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234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3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98737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81050-1FE6-4429-A568-8E15EA81E3F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427317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81050-1FE6-4429-A568-8E15EA81E3F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42393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1050-1FE6-4429-A568-8E15EA81E3F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646957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36205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9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75E2E12-C090-4DFC-AFB1-2331DC17D6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24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2.jpeg"/><Relationship Id="rId4" Type="http://schemas.openxmlformats.org/officeDocument/2006/relationships/diagramLayout" Target="../diagrams/layout4.xm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20183C-02AC-43D4-8878-3F17AFEA31F4}"/>
              </a:ext>
            </a:extLst>
          </p:cNvPr>
          <p:cNvSpPr/>
          <p:nvPr/>
        </p:nvSpPr>
        <p:spPr>
          <a:xfrm>
            <a:off x="964788" y="804333"/>
            <a:ext cx="3302412"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KET SPEAKING</a:t>
            </a:r>
          </a:p>
        </p:txBody>
      </p:sp>
      <p:sp>
        <p:nvSpPr>
          <p:cNvPr id="5" name="Rectangle 4">
            <a:extLst>
              <a:ext uri="{FF2B5EF4-FFF2-40B4-BE49-F238E27FC236}">
                <a16:creationId xmlns:a16="http://schemas.microsoft.com/office/drawing/2014/main" id="{E9EF6542-252C-44C5-BE58-D6F7C653632E}"/>
              </a:ext>
            </a:extLst>
          </p:cNvPr>
          <p:cNvSpPr/>
          <p:nvPr/>
        </p:nvSpPr>
        <p:spPr>
          <a:xfrm>
            <a:off x="5109882" y="804333"/>
            <a:ext cx="6293848" cy="5249334"/>
          </a:xfrm>
          <a:prstGeom prst="rect">
            <a:avLst/>
          </a:prstGeom>
        </p:spPr>
        <p:txBody>
          <a:bodyPr vert="horz" lIns="45720" tIns="45720" rIns="45720" bIns="45720" rtlCol="0" anchor="ctr">
            <a:noAutofit/>
          </a:bodyPr>
          <a:lstStyle/>
          <a:p>
            <a:pPr algn="just" defTabSz="914400">
              <a:spcAft>
                <a:spcPts val="600"/>
              </a:spcAft>
              <a:buClr>
                <a:schemeClr val="accent2"/>
              </a:buClr>
            </a:pPr>
            <a:r>
              <a:rPr lang="en-US" altLang="ko-KR" b="1" dirty="0"/>
              <a:t>Time allowed - 8-10 minutes</a:t>
            </a:r>
          </a:p>
          <a:p>
            <a:pPr marL="285750" indent="-285750" algn="just" defTabSz="914400">
              <a:spcAft>
                <a:spcPts val="600"/>
              </a:spcAft>
              <a:buClr>
                <a:schemeClr val="accent2"/>
              </a:buClr>
              <a:buFont typeface="Arial" panose="020B0604020202020204" pitchFamily="34" charset="0"/>
              <a:buChar char="•"/>
            </a:pPr>
            <a:r>
              <a:rPr lang="en-US" altLang="ko-KR" dirty="0"/>
              <a:t>Normally you will do the speaking test with another candidate. The two of you will meet two examiners. One of the examiners will talk to you, the other does not participate in the conversations.</a:t>
            </a:r>
          </a:p>
          <a:p>
            <a:pPr marL="285750" indent="-285750" algn="just" defTabSz="914400">
              <a:spcAft>
                <a:spcPts val="600"/>
              </a:spcAft>
              <a:buClr>
                <a:schemeClr val="accent2"/>
              </a:buClr>
              <a:buFont typeface="Arial" panose="020B0604020202020204" pitchFamily="34" charset="0"/>
              <a:buChar char="•"/>
            </a:pPr>
            <a:r>
              <a:rPr lang="en-US" altLang="ko-KR" dirty="0"/>
              <a:t>There are two parts to the speaking test:</a:t>
            </a:r>
          </a:p>
          <a:p>
            <a:pPr algn="just" defTabSz="914400">
              <a:spcAft>
                <a:spcPts val="600"/>
              </a:spcAft>
              <a:buClr>
                <a:schemeClr val="accent2"/>
              </a:buClr>
            </a:pPr>
            <a:r>
              <a:rPr lang="en-US" altLang="ko-KR" dirty="0"/>
              <a:t>Speaking part 1: short questions and answers between you and the examiner.</a:t>
            </a:r>
          </a:p>
          <a:p>
            <a:pPr algn="just" defTabSz="914400">
              <a:spcAft>
                <a:spcPts val="600"/>
              </a:spcAft>
              <a:buClr>
                <a:schemeClr val="accent2"/>
              </a:buClr>
            </a:pPr>
            <a:r>
              <a:rPr lang="en-US" altLang="ko-KR" dirty="0"/>
              <a:t>Speaking part 2: the examiner gives you some information or a card with some ideas for questions. You have to talk with the other candidate and ask or answer questions.</a:t>
            </a:r>
          </a:p>
          <a:p>
            <a:pPr defTabSz="914400">
              <a:spcAft>
                <a:spcPts val="600"/>
              </a:spcAft>
              <a:buClr>
                <a:schemeClr val="accent2"/>
              </a:buClr>
            </a:pPr>
            <a:r>
              <a:rPr lang="en-US" altLang="ko-KR" b="1" dirty="0"/>
              <a:t>Scoring</a:t>
            </a:r>
            <a:r>
              <a:rPr lang="en-US" altLang="ko-KR" dirty="0"/>
              <a:t/>
            </a:r>
            <a:br>
              <a:rPr lang="en-US" altLang="ko-KR" dirty="0"/>
            </a:br>
            <a:r>
              <a:rPr lang="en-US" altLang="ko-KR" dirty="0"/>
              <a:t>The Speaking section is worth 25% of the total score for the exam.</a:t>
            </a:r>
          </a:p>
          <a:p>
            <a:pPr defTabSz="914400">
              <a:spcAft>
                <a:spcPts val="600"/>
              </a:spcAft>
              <a:buClr>
                <a:schemeClr val="accent2"/>
              </a:buClr>
            </a:pPr>
            <a:r>
              <a:rPr lang="en-US" altLang="ko-KR" b="1" dirty="0"/>
              <a:t>How to prepare for KET Speaking:</a:t>
            </a:r>
          </a:p>
          <a:p>
            <a:pPr marL="285750" indent="-285750" algn="just" defTabSz="914400">
              <a:spcAft>
                <a:spcPts val="600"/>
              </a:spcAft>
              <a:buClr>
                <a:schemeClr val="accent2"/>
              </a:buClr>
              <a:buFont typeface="Arial" panose="020B0604020202020204" pitchFamily="34" charset="0"/>
              <a:buChar char="•"/>
            </a:pPr>
            <a:r>
              <a:rPr lang="en-US" altLang="ko-KR" dirty="0"/>
              <a:t>Speak as much as you can, with your friends</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asking and answering questions about daily life</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giving information about yourself</a:t>
            </a:r>
          </a:p>
        </p:txBody>
      </p:sp>
    </p:spTree>
    <p:extLst>
      <p:ext uri="{BB962C8B-B14F-4D97-AF65-F5344CB8AC3E}">
        <p14:creationId xmlns:p14="http://schemas.microsoft.com/office/powerpoint/2010/main" val="1095533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5840A-C7C2-40A2-927F-E28C34E792EB}"/>
              </a:ext>
            </a:extLst>
          </p:cNvPr>
          <p:cNvSpPr>
            <a:spLocks noGrp="1"/>
          </p:cNvSpPr>
          <p:nvPr>
            <p:ph type="title"/>
          </p:nvPr>
        </p:nvSpPr>
        <p:spPr>
          <a:xfrm>
            <a:off x="643468" y="643467"/>
            <a:ext cx="3415612" cy="5571066"/>
          </a:xfrm>
        </p:spPr>
        <p:txBody>
          <a:bodyPr>
            <a:normAutofit/>
          </a:bodyPr>
          <a:lstStyle/>
          <a:p>
            <a:r>
              <a:rPr lang="en-US" sz="4300">
                <a:solidFill>
                  <a:srgbClr val="FFFFFF"/>
                </a:solidFill>
              </a:rPr>
              <a:t>USEFUL VOCABULARY</a:t>
            </a:r>
          </a:p>
        </p:txBody>
      </p:sp>
      <p:graphicFrame>
        <p:nvGraphicFramePr>
          <p:cNvPr id="8" name="Content Placeholder 7">
            <a:extLst>
              <a:ext uri="{FF2B5EF4-FFF2-40B4-BE49-F238E27FC236}">
                <a16:creationId xmlns:a16="http://schemas.microsoft.com/office/drawing/2014/main" id="{5B924FB9-7416-4031-AC27-DBF6F06BCA06}"/>
              </a:ext>
            </a:extLst>
          </p:cNvPr>
          <p:cNvGraphicFramePr>
            <a:graphicFrameLocks noGrp="1"/>
          </p:cNvGraphicFramePr>
          <p:nvPr>
            <p:ph idx="1"/>
            <p:extLst>
              <p:ext uri="{D42A27DB-BD31-4B8C-83A1-F6EECF244321}">
                <p14:modId xmlns:p14="http://schemas.microsoft.com/office/powerpoint/2010/main" val="1631944745"/>
              </p:ext>
            </p:extLst>
          </p:nvPr>
        </p:nvGraphicFramePr>
        <p:xfrm>
          <a:off x="5459073" y="219807"/>
          <a:ext cx="5944657" cy="6418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964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B3C6E60-CC9B-44DA-ABA3-9E9DA458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erson standing on a stage&#10;&#10;Description automatically generated">
            <a:extLst>
              <a:ext uri="{FF2B5EF4-FFF2-40B4-BE49-F238E27FC236}">
                <a16:creationId xmlns:a16="http://schemas.microsoft.com/office/drawing/2014/main" id="{E687A562-04A6-470D-A445-36ABCF27639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3295" r="9093" b="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87E7627-A817-4318-8AF5-EB79BCC6AE7C}"/>
              </a:ext>
            </a:extLst>
          </p:cNvPr>
          <p:cNvSpPr/>
          <p:nvPr/>
        </p:nvSpPr>
        <p:spPr>
          <a:xfrm>
            <a:off x="457200" y="4960137"/>
            <a:ext cx="7772400" cy="1463040"/>
          </a:xfrm>
          <a:prstGeom prst="rect">
            <a:avLst/>
          </a:prstGeom>
        </p:spPr>
        <p:txBody>
          <a:bodyPr vert="horz" lIns="91440" tIns="45720" rIns="91440" bIns="45720" rtlCol="0" anchor="ctr">
            <a:normAutofit/>
          </a:bodyPr>
          <a:lstStyle/>
          <a:p>
            <a:pPr lvl="0" algn="r" defTabSz="914400">
              <a:lnSpc>
                <a:spcPct val="80000"/>
              </a:lnSpc>
              <a:spcBef>
                <a:spcPct val="0"/>
              </a:spcBef>
              <a:spcAft>
                <a:spcPts val="600"/>
              </a:spcAft>
            </a:pPr>
            <a:r>
              <a:rPr lang="en-US" sz="3500" cap="all" spc="-150" dirty="0">
                <a:solidFill>
                  <a:srgbClr val="FFFFFF"/>
                </a:solidFill>
                <a:latin typeface="+mj-lt"/>
                <a:ea typeface="+mj-ea"/>
                <a:cs typeface="+mj-cs"/>
              </a:rPr>
              <a:t>What do you think is the best age to start to learn to play a musical instrument?</a:t>
            </a:r>
          </a:p>
        </p:txBody>
      </p:sp>
      <p:cxnSp>
        <p:nvCxnSpPr>
          <p:cNvPr id="87" name="Straight Connector 86">
            <a:extLst>
              <a:ext uri="{FF2B5EF4-FFF2-40B4-BE49-F238E27FC236}">
                <a16:creationId xmlns:a16="http://schemas.microsoft.com/office/drawing/2014/main" id="{2DBC7D7D-EC41-47D2-BDDD-BB626AC3A6C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699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5F40173-F096-49CC-A730-A2DF1F04E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06CEF0B-5733-482C-9868-4C57AF79D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97104-66FA-45CA-B012-2B7A51367A8C}"/>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100" spc="200" dirty="0">
                <a:solidFill>
                  <a:srgbClr val="FFFFFF"/>
                </a:solidFill>
              </a:rPr>
              <a:t>What traditional instrument are there in your country?</a:t>
            </a:r>
          </a:p>
        </p:txBody>
      </p:sp>
      <p:cxnSp>
        <p:nvCxnSpPr>
          <p:cNvPr id="94" name="Straight Connector 93">
            <a:extLst>
              <a:ext uri="{FF2B5EF4-FFF2-40B4-BE49-F238E27FC236}">
                <a16:creationId xmlns:a16="http://schemas.microsoft.com/office/drawing/2014/main" id="{FC5D3B4D-9BAC-482B-A34B-01BB35CB53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6" descr="Related image">
            <a:extLst>
              <a:ext uri="{FF2B5EF4-FFF2-40B4-BE49-F238E27FC236}">
                <a16:creationId xmlns:a16="http://schemas.microsoft.com/office/drawing/2014/main" id="{A1561C19-C320-4FF2-983A-55455547FB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747523"/>
            <a:ext cx="5459470" cy="536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16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3" name="Straight Connector 19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94" name="Rectangle 193">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 group of people posing for the camera&#10;&#10;Description automatically generated">
            <a:extLst>
              <a:ext uri="{FF2B5EF4-FFF2-40B4-BE49-F238E27FC236}">
                <a16:creationId xmlns:a16="http://schemas.microsoft.com/office/drawing/2014/main" id="{CDC36E45-BBFB-4735-BC72-032CA3E79E11}"/>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r="-1" b="851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09FCF2-7F15-430E-84B8-4B879FC27238}"/>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4800" cap="none" spc="200" dirty="0">
                <a:solidFill>
                  <a:schemeClr val="tx1"/>
                </a:solidFill>
              </a:rPr>
              <a:t>Do you think traditional musical instruments have a place in modern society?</a:t>
            </a:r>
          </a:p>
        </p:txBody>
      </p:sp>
      <p:cxnSp>
        <p:nvCxnSpPr>
          <p:cNvPr id="195" name="Straight Connector 194">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74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1C26-5A5D-4AA8-B834-2FEEE85CA5BF}"/>
              </a:ext>
            </a:extLst>
          </p:cNvPr>
          <p:cNvSpPr>
            <a:spLocks noGrp="1"/>
          </p:cNvSpPr>
          <p:nvPr>
            <p:ph type="title"/>
          </p:nvPr>
        </p:nvSpPr>
        <p:spPr>
          <a:xfrm>
            <a:off x="1024128" y="585216"/>
            <a:ext cx="4732244" cy="1499616"/>
          </a:xfrm>
        </p:spPr>
        <p:txBody>
          <a:bodyPr>
            <a:normAutofit/>
          </a:bodyPr>
          <a:lstStyle/>
          <a:p>
            <a:r>
              <a:rPr lang="en-US" sz="3700" cap="none" dirty="0"/>
              <a:t>Talk about your </a:t>
            </a:r>
            <a:r>
              <a:rPr lang="en-US" sz="3700" cap="none" dirty="0" err="1"/>
              <a:t>favourite</a:t>
            </a:r>
            <a:r>
              <a:rPr lang="en-US" sz="3700" cap="none" dirty="0"/>
              <a:t> instrument. </a:t>
            </a:r>
          </a:p>
        </p:txBody>
      </p:sp>
      <p:graphicFrame>
        <p:nvGraphicFramePr>
          <p:cNvPr id="5" name="Content Placeholder 4">
            <a:extLst>
              <a:ext uri="{FF2B5EF4-FFF2-40B4-BE49-F238E27FC236}">
                <a16:creationId xmlns:a16="http://schemas.microsoft.com/office/drawing/2014/main" id="{FCD68577-7A36-4C05-9225-47A76E31F1C3}"/>
              </a:ext>
            </a:extLst>
          </p:cNvPr>
          <p:cNvGraphicFramePr>
            <a:graphicFrameLocks noGrp="1"/>
          </p:cNvGraphicFramePr>
          <p:nvPr>
            <p:ph idx="1"/>
            <p:extLst>
              <p:ext uri="{D42A27DB-BD31-4B8C-83A1-F6EECF244321}">
                <p14:modId xmlns:p14="http://schemas.microsoft.com/office/powerpoint/2010/main" val="665063798"/>
              </p:ext>
            </p:extLst>
          </p:nvPr>
        </p:nvGraphicFramePr>
        <p:xfrm>
          <a:off x="868432" y="1809949"/>
          <a:ext cx="4656236"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Rectangle 142">
            <a:extLst>
              <a:ext uri="{FF2B5EF4-FFF2-40B4-BE49-F238E27FC236}">
                <a16:creationId xmlns:a16="http://schemas.microsoft.com/office/drawing/2014/main" id="{84B21F49-8CEC-4962-BDD8-C2B7A7EB2B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8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144">
            <a:extLst>
              <a:ext uri="{FF2B5EF4-FFF2-40B4-BE49-F238E27FC236}">
                <a16:creationId xmlns:a16="http://schemas.microsoft.com/office/drawing/2014/main" id="{AAADA9F6-3858-4C21-9545-5E3A70A33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10" y="321731"/>
            <a:ext cx="3278619"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Image result for violin">
            <a:extLst>
              <a:ext uri="{FF2B5EF4-FFF2-40B4-BE49-F238E27FC236}">
                <a16:creationId xmlns:a16="http://schemas.microsoft.com/office/drawing/2014/main" id="{88329B9C-C63C-41F0-9A74-F28DDEE12E0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69894" y="673828"/>
            <a:ext cx="2958039" cy="2958039"/>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146">
            <a:extLst>
              <a:ext uri="{FF2B5EF4-FFF2-40B4-BE49-F238E27FC236}">
                <a16:creationId xmlns:a16="http://schemas.microsoft.com/office/drawing/2014/main" id="{AED47266-A692-49B0-89A9-FC9B2BAA3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513" y="311970"/>
            <a:ext cx="2028821" cy="1180366"/>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77A0719-AF56-4A45-B768-6D494ED132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72" y="1665817"/>
            <a:ext cx="2014462" cy="2318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Image result for guitar">
            <a:extLst>
              <a:ext uri="{FF2B5EF4-FFF2-40B4-BE49-F238E27FC236}">
                <a16:creationId xmlns:a16="http://schemas.microsoft.com/office/drawing/2014/main" id="{4F949CFC-E0EE-4784-93E8-B845C2E3F96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tretch>
            <a:fillRect/>
          </a:stretch>
        </p:blipFill>
        <p:spPr bwMode="auto">
          <a:xfrm>
            <a:off x="10080570" y="1804306"/>
            <a:ext cx="1558382" cy="2017323"/>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9386CD60-F390-4BDD-B855-0EEAF71D5C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0F529BD-9A3F-46C9-842E-8F68FC569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Image result for play piano">
            <a:extLst>
              <a:ext uri="{FF2B5EF4-FFF2-40B4-BE49-F238E27FC236}">
                <a16:creationId xmlns:a16="http://schemas.microsoft.com/office/drawing/2014/main" id="{51A4EE28-7D4A-4AD9-B107-975343B2234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833799" y="4355868"/>
            <a:ext cx="2880360" cy="191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6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E7C082-5B81-400A-A1DE-7CA9F26ED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08D54232-CDE1-4B53-B430-AB82206F6B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4606E1-C935-45DD-9524-F62D7D005DA4}"/>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600" spc="200" dirty="0">
                <a:solidFill>
                  <a:srgbClr val="FFFFFF"/>
                </a:solidFill>
              </a:rPr>
              <a:t>SPEAKING PART 2</a:t>
            </a:r>
          </a:p>
        </p:txBody>
      </p:sp>
      <p:sp>
        <p:nvSpPr>
          <p:cNvPr id="3" name="Content Placeholder 2">
            <a:extLst>
              <a:ext uri="{FF2B5EF4-FFF2-40B4-BE49-F238E27FC236}">
                <a16:creationId xmlns:a16="http://schemas.microsoft.com/office/drawing/2014/main" id="{542175AD-FD93-46AD-9616-52B771F12F96}"/>
              </a:ext>
            </a:extLst>
          </p:cNvPr>
          <p:cNvSpPr>
            <a:spLocks noGrp="1"/>
          </p:cNvSpPr>
          <p:nvPr>
            <p:ph idx="1"/>
          </p:nvPr>
        </p:nvSpPr>
        <p:spPr>
          <a:xfrm>
            <a:off x="1286933" y="4960137"/>
            <a:ext cx="9980335" cy="1333087"/>
          </a:xfrm>
        </p:spPr>
        <p:txBody>
          <a:bodyPr vert="horz" lIns="91440" tIns="45720" rIns="91440" bIns="45720" rtlCol="0" anchor="t">
            <a:normAutofit/>
          </a:bodyPr>
          <a:lstStyle/>
          <a:p>
            <a:pPr marL="0" indent="0">
              <a:lnSpc>
                <a:spcPct val="100000"/>
              </a:lnSpc>
              <a:spcBef>
                <a:spcPts val="0"/>
              </a:spcBef>
              <a:buNone/>
            </a:pPr>
            <a:r>
              <a:rPr lang="en-US" sz="3200" dirty="0">
                <a:solidFill>
                  <a:schemeClr val="tx1">
                    <a:lumMod val="90000"/>
                    <a:lumOff val="10000"/>
                  </a:schemeClr>
                </a:solidFill>
              </a:rPr>
              <a:t>Asking and answering questions using these prompt cards</a:t>
            </a:r>
          </a:p>
        </p:txBody>
      </p:sp>
    </p:spTree>
    <p:extLst>
      <p:ext uri="{BB962C8B-B14F-4D97-AF65-F5344CB8AC3E}">
        <p14:creationId xmlns:p14="http://schemas.microsoft.com/office/powerpoint/2010/main" val="2263358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91667E-6 2.22222E-6 L -2.91667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A507F1-2EB5-4798-A15F-A7C34A0A66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24F53817-DA39-4DCE-ADDC-F84A3650E8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B31C874-8769-4064-AD85-F705E356E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634276" y="640080"/>
            <a:ext cx="4973818" cy="3034857"/>
          </a:xfrm>
        </p:spPr>
        <p:txBody>
          <a:bodyPr vert="horz" lIns="91440" tIns="45720" rIns="91440" bIns="45720" rtlCol="0" anchor="b">
            <a:normAutofit/>
          </a:bodyPr>
          <a:lstStyle/>
          <a:p>
            <a:pPr algn="r"/>
            <a:r>
              <a:rPr lang="en-US" spc="200">
                <a:solidFill>
                  <a:schemeClr val="tx1"/>
                </a:solidFill>
              </a:rPr>
              <a:t>Ask and answer</a:t>
            </a:r>
          </a:p>
        </p:txBody>
      </p:sp>
      <p:cxnSp>
        <p:nvCxnSpPr>
          <p:cNvPr id="26" name="Straight Connector 25">
            <a:extLst>
              <a:ext uri="{FF2B5EF4-FFF2-40B4-BE49-F238E27FC236}">
                <a16:creationId xmlns:a16="http://schemas.microsoft.com/office/drawing/2014/main" id="{819EE63D-1989-47AB-89F0-EA9453C0F7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09" y="3765314"/>
            <a:ext cx="46634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C5FBC4B-FD70-41B2-8F8B-BF8D4AF3C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DD8A4C-7176-4014-8ECB-952DAD3A38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562B67-734D-48F0-AD38-B296E969AA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12702" y="461358"/>
            <a:ext cx="3910957" cy="3432065"/>
          </a:xfrm>
          <a:prstGeom prst="rect">
            <a:avLst/>
          </a:prstGeom>
        </p:spPr>
      </p:pic>
      <p:sp>
        <p:nvSpPr>
          <p:cNvPr id="32" name="Rectangle 31">
            <a:extLst>
              <a:ext uri="{FF2B5EF4-FFF2-40B4-BE49-F238E27FC236}">
                <a16:creationId xmlns:a16="http://schemas.microsoft.com/office/drawing/2014/main" id="{D4A741E9-061E-4AA9-B288-AB25D35B7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AF466FE-FFD6-4F71-99F8-D74BE00B37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A3B93F-25CE-4759-A5FD-FE33A272A3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F6F419-0E77-42D3-A9A0-A6F813BACB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89734" y="4163755"/>
            <a:ext cx="2651103" cy="2289811"/>
          </a:xfrm>
          <a:prstGeom prst="rect">
            <a:avLst/>
          </a:prstGeom>
        </p:spPr>
      </p:pic>
      <p:sp>
        <p:nvSpPr>
          <p:cNvPr id="23" name="Arrow: Pentagon 22">
            <a:extLst>
              <a:ext uri="{FF2B5EF4-FFF2-40B4-BE49-F238E27FC236}">
                <a16:creationId xmlns:a16="http://schemas.microsoft.com/office/drawing/2014/main" id="{E9D9B7D2-4A80-436E-A118-B9458BA4968C}"/>
              </a:ext>
            </a:extLst>
          </p:cNvPr>
          <p:cNvSpPr/>
          <p:nvPr/>
        </p:nvSpPr>
        <p:spPr>
          <a:xfrm>
            <a:off x="804609" y="4070675"/>
            <a:ext cx="4816100" cy="1233714"/>
          </a:xfrm>
          <a:prstGeom prst="homePlate">
            <a:avLst>
              <a:gd name="adj" fmla="val 54782"/>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and answer questions using the words given. </a:t>
            </a:r>
          </a:p>
        </p:txBody>
      </p:sp>
    </p:spTree>
    <p:extLst>
      <p:ext uri="{BB962C8B-B14F-4D97-AF65-F5344CB8AC3E}">
        <p14:creationId xmlns:p14="http://schemas.microsoft.com/office/powerpoint/2010/main" val="41703405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1024129" y="585216"/>
            <a:ext cx="3779085" cy="1499616"/>
          </a:xfrm>
        </p:spPr>
        <p:txBody>
          <a:bodyPr vert="horz" lIns="91440" tIns="45720" rIns="91440" bIns="45720" rtlCol="0">
            <a:normAutofit/>
          </a:bodyPr>
          <a:lstStyle/>
          <a:p>
            <a:r>
              <a:rPr lang="en-US" spc="200">
                <a:solidFill>
                  <a:srgbClr val="FFFFFF"/>
                </a:solidFill>
              </a:rPr>
              <a:t>Ask and answer</a:t>
            </a:r>
            <a:endParaRPr lang="en-US" spc="200" dirty="0">
              <a:solidFill>
                <a:srgbClr val="FFFFFF"/>
              </a:solidFill>
            </a:endParaRPr>
          </a:p>
        </p:txBody>
      </p:sp>
      <p:cxnSp>
        <p:nvCxnSpPr>
          <p:cNvPr id="27" name="Straight Connector 26">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8FB11B8-08DD-4145-84CA-6472889101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83895" y="159350"/>
            <a:ext cx="3688685" cy="3241363"/>
          </a:xfrm>
          <a:prstGeom prst="rect">
            <a:avLst/>
          </a:prstGeom>
        </p:spPr>
      </p:pic>
      <p:pic>
        <p:nvPicPr>
          <p:cNvPr id="22" name="Picture 21">
            <a:extLst>
              <a:ext uri="{FF2B5EF4-FFF2-40B4-BE49-F238E27FC236}">
                <a16:creationId xmlns:a16="http://schemas.microsoft.com/office/drawing/2014/main" id="{D895258C-C3AB-471F-9DDB-B87DA26E68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61020" y="3415723"/>
            <a:ext cx="3732338" cy="3227782"/>
          </a:xfrm>
          <a:prstGeom prst="rect">
            <a:avLst/>
          </a:prstGeom>
        </p:spPr>
      </p:pic>
      <p:sp>
        <p:nvSpPr>
          <p:cNvPr id="11" name="Rectangle 10">
            <a:extLst>
              <a:ext uri="{FF2B5EF4-FFF2-40B4-BE49-F238E27FC236}">
                <a16:creationId xmlns:a16="http://schemas.microsoft.com/office/drawing/2014/main" id="{0A6FCE67-6FAB-42DE-91EE-B10F2340F8CE}"/>
              </a:ext>
            </a:extLst>
          </p:cNvPr>
          <p:cNvSpPr/>
          <p:nvPr/>
        </p:nvSpPr>
        <p:spPr>
          <a:xfrm>
            <a:off x="629145" y="2182896"/>
            <a:ext cx="4365856" cy="1569660"/>
          </a:xfrm>
          <a:prstGeom prst="rect">
            <a:avLst/>
          </a:prstGeom>
        </p:spPr>
        <p:txBody>
          <a:bodyPr wrap="square">
            <a:spAutoFit/>
          </a:bodyPr>
          <a:lstStyle/>
          <a:p>
            <a:pPr marL="457200" lvl="0" indent="-457200">
              <a:buFont typeface="Arial" panose="020B0604020202020204" pitchFamily="34" charset="0"/>
              <a:buChar char="•"/>
            </a:pPr>
            <a:r>
              <a:rPr lang="en-US" sz="2400" dirty="0">
                <a:solidFill>
                  <a:schemeClr val="bg1"/>
                </a:solidFill>
              </a:rPr>
              <a:t>Ask and answer questions using the words given.</a:t>
            </a:r>
          </a:p>
          <a:p>
            <a:pPr marL="457200" lvl="0" indent="-457200" algn="just">
              <a:buFont typeface="Arial" panose="020B0604020202020204" pitchFamily="34" charset="0"/>
              <a:buChar char="•"/>
            </a:pPr>
            <a:r>
              <a:rPr lang="en-US" sz="2400" dirty="0">
                <a:solidFill>
                  <a:schemeClr val="bg1"/>
                </a:solidFill>
              </a:rPr>
              <a:t>What are other questions and answers you can think of?</a:t>
            </a:r>
          </a:p>
        </p:txBody>
      </p:sp>
    </p:spTree>
    <p:extLst>
      <p:ext uri="{BB962C8B-B14F-4D97-AF65-F5344CB8AC3E}">
        <p14:creationId xmlns:p14="http://schemas.microsoft.com/office/powerpoint/2010/main" val="174285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C215-6B40-415C-B9AF-637F8FB87A92}"/>
              </a:ext>
            </a:extLst>
          </p:cNvPr>
          <p:cNvSpPr>
            <a:spLocks noGrp="1"/>
          </p:cNvSpPr>
          <p:nvPr>
            <p:ph type="title"/>
          </p:nvPr>
        </p:nvSpPr>
        <p:spPr>
          <a:xfrm>
            <a:off x="362857" y="640080"/>
            <a:ext cx="3652047" cy="3034857"/>
          </a:xfrm>
        </p:spPr>
        <p:txBody>
          <a:bodyPr vert="horz" lIns="91440" tIns="45720" rIns="91440" bIns="45720" rtlCol="0" anchor="b">
            <a:normAutofit/>
          </a:bodyPr>
          <a:lstStyle/>
          <a:p>
            <a:pPr algn="r"/>
            <a:r>
              <a:rPr lang="en-US" sz="3700" cap="none" spc="0" dirty="0"/>
              <a:t>Based on the given information, talk about </a:t>
            </a:r>
            <a:r>
              <a:rPr lang="en-US" sz="3700" b="1" cap="none" spc="0" dirty="0"/>
              <a:t>Town Running Race.</a:t>
            </a:r>
          </a:p>
        </p:txBody>
      </p:sp>
      <p:cxnSp>
        <p:nvCxnSpPr>
          <p:cNvPr id="15" name="Straight Connector 14">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78A0BC7-29DA-4BE8-8F3B-C8A3F51002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77761" y="765100"/>
            <a:ext cx="6590897" cy="5791628"/>
          </a:xfrm>
          <a:prstGeom prst="rect">
            <a:avLst/>
          </a:prstGeom>
        </p:spPr>
      </p:pic>
      <p:pic>
        <p:nvPicPr>
          <p:cNvPr id="2052" name="Picture 4" descr="Image result for talking png">
            <a:extLst>
              <a:ext uri="{FF2B5EF4-FFF2-40B4-BE49-F238E27FC236}">
                <a16:creationId xmlns:a16="http://schemas.microsoft.com/office/drawing/2014/main" id="{A9524B74-0C3E-44FD-AFC1-2C95AFC8892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68658" y="44366"/>
            <a:ext cx="1233000" cy="14242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alking png">
            <a:extLst>
              <a:ext uri="{FF2B5EF4-FFF2-40B4-BE49-F238E27FC236}">
                <a16:creationId xmlns:a16="http://schemas.microsoft.com/office/drawing/2014/main" id="{FA08DCBF-26DE-4921-9552-1B4FDC9D6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323" y="3806459"/>
            <a:ext cx="2841062" cy="291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4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9F2936"/>
                                        </p:clrVal>
                                      </p:to>
                                    </p:set>
                                    <p:set>
                                      <p:cBhvr>
                                        <p:cTn id="7" dur="500" fill="hold"/>
                                        <p:tgtEl>
                                          <p:spTgt spid="2"/>
                                        </p:tgtEl>
                                        <p:attrNameLst>
                                          <p:attrName>fillcolor</p:attrName>
                                        </p:attrNameLst>
                                      </p:cBhvr>
                                      <p:to>
                                        <p:clrVal>
                                          <a:srgbClr val="9F2936"/>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B4CB47-421B-48DB-BF70-41F5E9E2C45B}"/>
              </a:ext>
            </a:extLst>
          </p:cNvPr>
          <p:cNvSpPr/>
          <p:nvPr/>
        </p:nvSpPr>
        <p:spPr>
          <a:xfrm>
            <a:off x="457200" y="4960137"/>
            <a:ext cx="77724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200" dirty="0">
                <a:solidFill>
                  <a:schemeClr val="tx1">
                    <a:lumMod val="90000"/>
                    <a:lumOff val="10000"/>
                  </a:schemeClr>
                </a:solidFill>
                <a:latin typeface="+mj-lt"/>
                <a:ea typeface="+mj-ea"/>
                <a:cs typeface="+mj-cs"/>
              </a:rPr>
              <a:t>KEY ENGLISH TEST 6</a:t>
            </a:r>
          </a:p>
          <a:p>
            <a:pPr algn="r" defTabSz="914400">
              <a:lnSpc>
                <a:spcPct val="80000"/>
              </a:lnSpc>
              <a:spcBef>
                <a:spcPct val="0"/>
              </a:spcBef>
              <a:spcAft>
                <a:spcPts val="600"/>
              </a:spcAft>
            </a:pPr>
            <a:r>
              <a:rPr lang="en-US" sz="5000" cap="all" spc="200" dirty="0">
                <a:solidFill>
                  <a:schemeClr val="accent1"/>
                </a:solidFill>
                <a:latin typeface="+mj-lt"/>
                <a:ea typeface="+mj-ea"/>
                <a:cs typeface="+mj-cs"/>
              </a:rPr>
              <a:t>Test 3 - Speaking</a:t>
            </a:r>
          </a:p>
        </p:txBody>
      </p:sp>
      <p:pic>
        <p:nvPicPr>
          <p:cNvPr id="1026" name="Picture 2" descr="Related image">
            <a:extLst>
              <a:ext uri="{FF2B5EF4-FFF2-40B4-BE49-F238E27FC236}">
                <a16:creationId xmlns:a16="http://schemas.microsoft.com/office/drawing/2014/main" id="{6882A273-39B4-493B-B273-6CD2A321C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b="31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4600" dirty="0">
                <a:solidFill>
                  <a:srgbClr val="FFFFFF"/>
                </a:solidFill>
              </a:rPr>
              <a:t>Part 1: </a:t>
            </a:r>
            <a:br>
              <a:rPr lang="en-US" sz="4600" dirty="0">
                <a:solidFill>
                  <a:srgbClr val="FFFFFF"/>
                </a:solidFill>
              </a:rPr>
            </a:br>
            <a:r>
              <a:rPr lang="en-US" sz="4600" cap="none" dirty="0">
                <a:solidFill>
                  <a:srgbClr val="FFFFFF"/>
                </a:solidFill>
              </a:rPr>
              <a:t>Student – examiner interaction</a:t>
            </a:r>
            <a:endParaRPr lang="en-US" sz="4600" dirty="0">
              <a:solidFill>
                <a:srgbClr val="FFFFFF"/>
              </a:solidFill>
            </a:endParaRPr>
          </a:p>
        </p:txBody>
      </p:sp>
      <p:pic>
        <p:nvPicPr>
          <p:cNvPr id="2050" name="Picture 2" descr="Image result for asking">
            <a:extLst>
              <a:ext uri="{FF2B5EF4-FFF2-40B4-BE49-F238E27FC236}">
                <a16:creationId xmlns:a16="http://schemas.microsoft.com/office/drawing/2014/main" id="{5434E74A-2A8C-43E2-B9AE-D4A0FB1F6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BDFEB-C750-4853-BC8A-4528FA904446}"/>
              </a:ext>
            </a:extLst>
          </p:cNvPr>
          <p:cNvSpPr/>
          <p:nvPr/>
        </p:nvSpPr>
        <p:spPr>
          <a:xfrm>
            <a:off x="7709471" y="1650353"/>
            <a:ext cx="4281889" cy="2185691"/>
          </a:xfrm>
          <a:prstGeom prst="rect">
            <a:avLst/>
          </a:prstGeom>
        </p:spPr>
        <p:txBody>
          <a:bodyPr vert="horz" lIns="45720" tIns="45720" rIns="45720" bIns="45720" rtlCol="0" anchor="ctr">
            <a:normAutofit/>
          </a:bodyPr>
          <a:lstStyle/>
          <a:p>
            <a:pPr marL="45720" lvl="0" indent="0" algn="just" defTabSz="914400">
              <a:lnSpc>
                <a:spcPct val="90000"/>
              </a:lnSpc>
              <a:spcAft>
                <a:spcPts val="600"/>
              </a:spcAft>
              <a:buClr>
                <a:schemeClr val="accent2"/>
              </a:buClr>
              <a:buNone/>
            </a:pPr>
            <a:r>
              <a:rPr lang="en-US" sz="2800" dirty="0">
                <a:solidFill>
                  <a:srgbClr val="FFFFFF"/>
                </a:solidFill>
              </a:rPr>
              <a:t>Section 1: </a:t>
            </a:r>
          </a:p>
          <a:p>
            <a:pPr marL="45720" lvl="0" indent="0" algn="just" defTabSz="914400">
              <a:lnSpc>
                <a:spcPct val="90000"/>
              </a:lnSpc>
              <a:spcAft>
                <a:spcPts val="600"/>
              </a:spcAft>
              <a:buClr>
                <a:schemeClr val="accent2"/>
              </a:buClr>
              <a:buNone/>
            </a:pPr>
            <a:r>
              <a:rPr lang="en-US" sz="2800" dirty="0">
                <a:solidFill>
                  <a:srgbClr val="FFFFFF"/>
                </a:solidFill>
              </a:rPr>
              <a:t>The examiner will ask you:</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Your name</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Where you come from?</a:t>
            </a:r>
          </a:p>
        </p:txBody>
      </p:sp>
      <p:sp>
        <p:nvSpPr>
          <p:cNvPr id="8" name="Rectangle: Diagonal Corners Snipped 7">
            <a:extLst>
              <a:ext uri="{FF2B5EF4-FFF2-40B4-BE49-F238E27FC236}">
                <a16:creationId xmlns:a16="http://schemas.microsoft.com/office/drawing/2014/main" id="{6EE113FF-C7D5-48F8-AAB7-AA69B9A73E08}"/>
              </a:ext>
            </a:extLst>
          </p:cNvPr>
          <p:cNvSpPr/>
          <p:nvPr/>
        </p:nvSpPr>
        <p:spPr>
          <a:xfrm>
            <a:off x="7852879" y="4003963"/>
            <a:ext cx="3699163" cy="11360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full-sentence answers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44D45E3-4DF6-4B95-8451-5D797F9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4128" y="459317"/>
            <a:ext cx="4389120" cy="1749552"/>
          </a:xfrm>
        </p:spPr>
        <p:txBody>
          <a:bodyPr vert="horz" lIns="91440" tIns="45720" rIns="91440" bIns="45720" rtlCol="0" anchor="ctr">
            <a:normAutofit/>
          </a:bodyPr>
          <a:lstStyle/>
          <a:p>
            <a:r>
              <a:rPr lang="en-US" sz="3400" b="1" dirty="0"/>
              <a:t>Part 1: </a:t>
            </a:r>
            <a:br>
              <a:rPr lang="en-US" sz="3400" b="1" dirty="0"/>
            </a:br>
            <a:r>
              <a:rPr lang="en-US" sz="3400" b="1" dirty="0"/>
              <a:t>Student – examiner interaction</a:t>
            </a:r>
          </a:p>
        </p:txBody>
      </p:sp>
      <p:cxnSp>
        <p:nvCxnSpPr>
          <p:cNvPr id="76" name="Straight Connector 75">
            <a:extLst>
              <a:ext uri="{FF2B5EF4-FFF2-40B4-BE49-F238E27FC236}">
                <a16:creationId xmlns:a16="http://schemas.microsoft.com/office/drawing/2014/main" id="{68AE05E3-7F45-43EE-A365-CFFF658DEE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B0447-AA92-4C1D-8E02-F95A2BA7B09F}"/>
              </a:ext>
            </a:extLst>
          </p:cNvPr>
          <p:cNvSpPr/>
          <p:nvPr/>
        </p:nvSpPr>
        <p:spPr>
          <a:xfrm>
            <a:off x="1024129" y="2286000"/>
            <a:ext cx="4389120" cy="3931920"/>
          </a:xfrm>
          <a:prstGeom prst="rect">
            <a:avLst/>
          </a:prstGeom>
        </p:spPr>
        <p:txBody>
          <a:bodyPr vert="horz" lIns="45720" tIns="45720" rIns="45720" bIns="45720" rtlCol="0">
            <a:normAutofit/>
          </a:bodyPr>
          <a:lstStyle/>
          <a:p>
            <a:pPr marL="45720" lvl="0" indent="0" defTabSz="914400">
              <a:lnSpc>
                <a:spcPct val="90000"/>
              </a:lnSpc>
              <a:spcAft>
                <a:spcPts val="600"/>
              </a:spcAft>
              <a:buClr>
                <a:schemeClr val="accent2"/>
              </a:buClr>
              <a:buNone/>
            </a:pPr>
            <a:r>
              <a:rPr lang="en-US" sz="2800" dirty="0"/>
              <a:t>Section 2: You will be asked some questions that require longer answers. For example:</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Why you like something</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Details about a hobby…</a:t>
            </a:r>
          </a:p>
        </p:txBody>
      </p:sp>
      <p:pic>
        <p:nvPicPr>
          <p:cNvPr id="1026" name="Picture 2" descr="Image result for asking">
            <a:extLst>
              <a:ext uri="{FF2B5EF4-FFF2-40B4-BE49-F238E27FC236}">
                <a16:creationId xmlns:a16="http://schemas.microsoft.com/office/drawing/2014/main" id="{0411D5F9-9D25-4B63-9CBF-8C112A46E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84"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3C4263D5-8098-4EB6-964C-83A0E23F56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A8421D91-74B0-4049-948E-92CCA3A6F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D1F94B-D383-4240-8259-92EEEAB530F8}"/>
              </a:ext>
            </a:extLst>
          </p:cNvPr>
          <p:cNvSpPr/>
          <p:nvPr/>
        </p:nvSpPr>
        <p:spPr>
          <a:xfrm>
            <a:off x="8187269"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rgbClr val="FFFFFF"/>
                </a:solidFill>
                <a:latin typeface="+mj-lt"/>
                <a:ea typeface="+mj-ea"/>
                <a:cs typeface="+mj-cs"/>
              </a:rPr>
              <a:t>Popular topic</a:t>
            </a:r>
          </a:p>
        </p:txBody>
      </p:sp>
      <p:graphicFrame>
        <p:nvGraphicFramePr>
          <p:cNvPr id="5" name="Diagram 4">
            <a:extLst>
              <a:ext uri="{FF2B5EF4-FFF2-40B4-BE49-F238E27FC236}">
                <a16:creationId xmlns:a16="http://schemas.microsoft.com/office/drawing/2014/main" id="{1C321803-F01C-4A0E-86ED-FE035E09AA2B}"/>
              </a:ext>
            </a:extLst>
          </p:cNvPr>
          <p:cNvGraphicFramePr/>
          <p:nvPr>
            <p:extLst>
              <p:ext uri="{D42A27DB-BD31-4B8C-83A1-F6EECF244321}">
                <p14:modId xmlns:p14="http://schemas.microsoft.com/office/powerpoint/2010/main" val="1456159208"/>
              </p:ext>
            </p:extLst>
          </p:nvPr>
        </p:nvGraphicFramePr>
        <p:xfrm>
          <a:off x="904876" y="809890"/>
          <a:ext cx="5734050" cy="523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7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880BE9B-2849-495A-AB0E-E80D71B32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0786" y="640080"/>
            <a:ext cx="4069936" cy="5613236"/>
          </a:xfrm>
        </p:spPr>
        <p:txBody>
          <a:bodyPr anchor="ctr">
            <a:normAutofit/>
          </a:bodyPr>
          <a:lstStyle/>
          <a:p>
            <a:r>
              <a:rPr lang="en-US" sz="4800" cap="none" spc="0" dirty="0">
                <a:solidFill>
                  <a:srgbClr val="FFFFFF"/>
                </a:solidFill>
              </a:rPr>
              <a:t>PART 2: </a:t>
            </a:r>
            <a:r>
              <a:rPr lang="en-US" sz="4000" cap="none" spc="0" dirty="0">
                <a:solidFill>
                  <a:srgbClr val="FFFFFF"/>
                </a:solidFill>
              </a:rPr>
              <a:t/>
            </a:r>
            <a:br>
              <a:rPr lang="en-US" sz="4000" cap="none" spc="0" dirty="0">
                <a:solidFill>
                  <a:srgbClr val="FFFFFF"/>
                </a:solidFill>
              </a:rPr>
            </a:br>
            <a:r>
              <a:rPr lang="en-US" sz="4000" cap="none" spc="0" dirty="0">
                <a:solidFill>
                  <a:srgbClr val="FFFFFF"/>
                </a:solidFill>
              </a:rPr>
              <a:t>Student – student interaction</a:t>
            </a:r>
          </a:p>
        </p:txBody>
      </p:sp>
      <p:sp>
        <p:nvSpPr>
          <p:cNvPr id="2" name="Content Placeholder 1"/>
          <p:cNvSpPr>
            <a:spLocks noGrp="1"/>
          </p:cNvSpPr>
          <p:nvPr>
            <p:ph idx="4294967295"/>
          </p:nvPr>
        </p:nvSpPr>
        <p:spPr>
          <a:xfrm>
            <a:off x="4699818" y="640081"/>
            <a:ext cx="7172138" cy="1036320"/>
          </a:xfrm>
          <a:prstGeom prst="rect">
            <a:avLst/>
          </a:prstGeom>
        </p:spPr>
        <p:txBody>
          <a:bodyPr>
            <a:normAutofit/>
          </a:bodyPr>
          <a:lstStyle/>
          <a:p>
            <a:pPr marL="45720" lvl="0" indent="0">
              <a:lnSpc>
                <a:spcPct val="100000"/>
              </a:lnSpc>
              <a:buNone/>
            </a:pPr>
            <a:r>
              <a:rPr lang="en-US" sz="2400" b="1" dirty="0"/>
              <a:t>Ask and answer questions based on the cue cards</a:t>
            </a:r>
          </a:p>
          <a:p>
            <a:pPr marL="45720" lvl="0" indent="0">
              <a:lnSpc>
                <a:spcPct val="100000"/>
              </a:lnSpc>
              <a:buNone/>
            </a:pPr>
            <a:r>
              <a:rPr lang="en-US" sz="2400" b="1" dirty="0"/>
              <a:t>For example:</a:t>
            </a:r>
          </a:p>
        </p:txBody>
      </p:sp>
      <p:pic>
        <p:nvPicPr>
          <p:cNvPr id="4" name="Picture 3">
            <a:extLst>
              <a:ext uri="{FF2B5EF4-FFF2-40B4-BE49-F238E27FC236}">
                <a16:creationId xmlns:a16="http://schemas.microsoft.com/office/drawing/2014/main" id="{67273949-DF44-437E-9B53-0BCD4E68C723}"/>
              </a:ext>
            </a:extLst>
          </p:cNvPr>
          <p:cNvPicPr>
            <a:picLocks noChangeAspect="1"/>
          </p:cNvPicPr>
          <p:nvPr/>
        </p:nvPicPr>
        <p:blipFill rotWithShape="1">
          <a:blip r:embed="rId2"/>
          <a:srcRect l="6002"/>
          <a:stretch/>
        </p:blipFill>
        <p:spPr>
          <a:xfrm>
            <a:off x="4475269" y="1676401"/>
            <a:ext cx="7311395" cy="2916860"/>
          </a:xfrm>
          <a:prstGeom prst="rect">
            <a:avLst/>
          </a:prstGeom>
        </p:spPr>
      </p:pic>
      <p:sp>
        <p:nvSpPr>
          <p:cNvPr id="8" name="Rectangle: Rounded Corners 7">
            <a:extLst>
              <a:ext uri="{FF2B5EF4-FFF2-40B4-BE49-F238E27FC236}">
                <a16:creationId xmlns:a16="http://schemas.microsoft.com/office/drawing/2014/main" id="{CCD16734-5AA0-4BF6-B405-75CF5661E85F}"/>
              </a:ext>
            </a:extLst>
          </p:cNvPr>
          <p:cNvSpPr/>
          <p:nvPr/>
        </p:nvSpPr>
        <p:spPr>
          <a:xfrm>
            <a:off x="4620402" y="4813688"/>
            <a:ext cx="7021127"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 not just read from the cards. Answer in full sentences.</a:t>
            </a:r>
          </a:p>
          <a:p>
            <a:pPr algn="ctr"/>
            <a:r>
              <a:rPr lang="en-US" sz="2400" b="1" dirty="0"/>
              <a:t>Pay attention to the grammar.</a:t>
            </a:r>
          </a:p>
        </p:txBody>
      </p:sp>
    </p:spTree>
    <p:extLst>
      <p:ext uri="{BB962C8B-B14F-4D97-AF65-F5344CB8AC3E}">
        <p14:creationId xmlns:p14="http://schemas.microsoft.com/office/powerpoint/2010/main" val="215916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30018" r="-1" b="1044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a:solidFill>
                  <a:schemeClr val="tx1"/>
                </a:solidFill>
              </a:rPr>
              <a:t>SPEAKING</a:t>
            </a:r>
            <a:br>
              <a:rPr lang="en-US" sz="6600" spc="200">
                <a:solidFill>
                  <a:schemeClr val="tx1"/>
                </a:solidFill>
              </a:rPr>
            </a:br>
            <a:r>
              <a:rPr lang="en-US" sz="6600" spc="200">
                <a:solidFill>
                  <a:schemeClr val="tx1"/>
                </a:solidFill>
              </a:rPr>
              <a:t>PART 1</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A person that is lit up at night&#10;&#10;Description automatically generated">
            <a:extLst>
              <a:ext uri="{FF2B5EF4-FFF2-40B4-BE49-F238E27FC236}">
                <a16:creationId xmlns:a16="http://schemas.microsoft.com/office/drawing/2014/main" id="{441CA7F8-1176-483A-A3D6-085E9DEE8100}"/>
              </a:ext>
            </a:extLst>
          </p:cNvPr>
          <p:cNvPicPr>
            <a:picLocks noChangeAspect="1" noChangeArrowheads="1"/>
          </p:cNvPicPr>
          <p:nvPr/>
        </p:nvPicPr>
        <p:blipFill rotWithShape="1">
          <a:blip r:embed="rId2">
            <a:duotone>
              <a:prstClr val="black"/>
              <a:schemeClr val="bg2">
                <a:tint val="45000"/>
                <a:satMod val="400000"/>
              </a:schemeClr>
            </a:duotone>
            <a:alphaModFix amt="35000"/>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803231-9B69-48C3-8E10-6D50EA22EFAA}"/>
              </a:ext>
            </a:extLst>
          </p:cNvPr>
          <p:cNvSpPr>
            <a:spLocks noGrp="1"/>
          </p:cNvSpPr>
          <p:nvPr>
            <p:ph type="title"/>
          </p:nvPr>
        </p:nvSpPr>
        <p:spPr>
          <a:xfrm>
            <a:off x="1024128" y="585216"/>
            <a:ext cx="9720072" cy="1499616"/>
          </a:xfrm>
        </p:spPr>
        <p:txBody>
          <a:bodyPr>
            <a:normAutofit/>
          </a:bodyPr>
          <a:lstStyle/>
          <a:p>
            <a:r>
              <a:rPr lang="en-US" dirty="0">
                <a:solidFill>
                  <a:schemeClr val="tx1"/>
                </a:solidFill>
              </a:rPr>
              <a:t>Part 1</a:t>
            </a:r>
          </a:p>
        </p:txBody>
      </p:sp>
      <p:cxnSp>
        <p:nvCxnSpPr>
          <p:cNvPr id="135" name="Straight Connector 134">
            <a:extLst>
              <a:ext uri="{FF2B5EF4-FFF2-40B4-BE49-F238E27FC236}">
                <a16:creationId xmlns:a16="http://schemas.microsoft.com/office/drawing/2014/main" id="{A1960759-9B09-4550-8972-AAA2B2718B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65BD7551-E9B4-4CE8-BD0B-DAFFB074072C}"/>
              </a:ext>
            </a:extLst>
          </p:cNvPr>
          <p:cNvGraphicFramePr>
            <a:graphicFrameLocks noGrp="1"/>
          </p:cNvGraphicFramePr>
          <p:nvPr>
            <p:ph idx="1"/>
            <p:extLst>
              <p:ext uri="{D42A27DB-BD31-4B8C-83A1-F6EECF244321}">
                <p14:modId xmlns:p14="http://schemas.microsoft.com/office/powerpoint/2010/main" val="2737438756"/>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318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3FA1E2-F951-485E-AC14-E02A61AA3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42717"/>
      </p:ext>
    </p:extLst>
  </p:cSld>
  <p:clrMapOvr>
    <a:masterClrMapping/>
  </p:clrMapOvr>
  <p:transition spd="slow">
    <p:comb/>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390</Words>
  <Application>Microsoft Office PowerPoint</Application>
  <PresentationFormat>Widescreen</PresentationFormat>
  <Paragraphs>69</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맑은 고딕</vt:lpstr>
      <vt:lpstr>Arial</vt:lpstr>
      <vt:lpstr>Calibri</vt:lpstr>
      <vt:lpstr>Calibri Light</vt:lpstr>
      <vt:lpstr>Tw Cen MT</vt:lpstr>
      <vt:lpstr>Wingdings 3</vt:lpstr>
      <vt:lpstr>Integral</vt:lpstr>
      <vt:lpstr>PowerPoint Presentation</vt:lpstr>
      <vt:lpstr>PowerPoint Presentation</vt:lpstr>
      <vt:lpstr>Part 1:  Student – examiner interaction</vt:lpstr>
      <vt:lpstr>Part 1:  Student – examiner interaction</vt:lpstr>
      <vt:lpstr>PowerPoint Presentation</vt:lpstr>
      <vt:lpstr>PART 2:  Student – student interaction</vt:lpstr>
      <vt:lpstr>SPEAKING PART 1</vt:lpstr>
      <vt:lpstr>Part 1</vt:lpstr>
      <vt:lpstr>PowerPoint Presentation</vt:lpstr>
      <vt:lpstr>USEFUL VOCABULARY</vt:lpstr>
      <vt:lpstr>PowerPoint Presentation</vt:lpstr>
      <vt:lpstr>What traditional instrument are there in your country?</vt:lpstr>
      <vt:lpstr>Do you think traditional musical instruments have a place in modern society?</vt:lpstr>
      <vt:lpstr>Talk about your favourite instrument. </vt:lpstr>
      <vt:lpstr>SPEAKING PART 2</vt:lpstr>
      <vt:lpstr>Ask and answer</vt:lpstr>
      <vt:lpstr>Ask and answer</vt:lpstr>
      <vt:lpstr>Based on the given information, talk about Town Running 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Bamboo Trang</dc:creator>
  <cp:lastModifiedBy>Windows User</cp:lastModifiedBy>
  <cp:revision>3</cp:revision>
  <dcterms:created xsi:type="dcterms:W3CDTF">2019-11-17T12:12:51Z</dcterms:created>
  <dcterms:modified xsi:type="dcterms:W3CDTF">2022-04-07T02:42:49Z</dcterms:modified>
</cp:coreProperties>
</file>